
<file path=[Content_Types].xml><?xml version="1.0" encoding="utf-8"?>
<Types xmlns="http://schemas.openxmlformats.org/package/2006/content-types">
  <Override PartName="/ppt/slideLayouts/slideLayout8.xml" ContentType="application/vnd.openxmlformats-officedocument.presentationml.slideLayout+xml"/>
  <Override PartName="/ppt/slides/slide22.xml" ContentType="application/vnd.openxmlformats-officedocument.presentationml.slide+xml"/>
  <Override PartName="/ppt/diagrams/drawing2.xml" ContentType="application/vnd.ms-office.drawingml.diagramDrawing+xml"/>
  <Override PartName="/ppt/notesSlides/notesSlide11.xml" ContentType="application/vnd.openxmlformats-officedocument.presentationml.notesSlide+xml"/>
  <Override PartName="/ppt/diagrams/colors1.xml" ContentType="application/vnd.openxmlformats-officedocument.drawingml.diagramColors+xml"/>
  <Override PartName="/docProps/app.xml" ContentType="application/vnd.openxmlformats-officedocument.extended-properties+xml"/>
  <Override PartName="/ppt/notesSlides/notesSlide9.xml" ContentType="application/vnd.openxmlformats-officedocument.presentationml.notesSlide+xml"/>
  <Override PartName="/ppt/diagrams/layout1.xml" ContentType="application/vnd.openxmlformats-officedocument.drawingml.diagramLayout+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notesSlides/notesSlide16.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17.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viewProps.xml" ContentType="application/vnd.openxmlformats-officedocument.presentationml.viewProps+xml"/>
  <Override PartName="/ppt/diagrams/data1.xml" ContentType="application/vnd.openxmlformats-officedocument.drawingml.diagramData+xml"/>
  <Override PartName="/ppt/diagrams/quickStyle3.xml" ContentType="application/vnd.openxmlformats-officedocument.drawingml.diagramStyl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notesSlides/notesSlide17.xml" ContentType="application/vnd.openxmlformats-officedocument.presentationml.notesSlide+xml"/>
  <Default Extension="pict" ContentType="image/pict"/>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diagrams/data3.xml" ContentType="application/vnd.openxmlformats-officedocument.drawingml.diagramData+xml"/>
  <Override PartName="/ppt/notesSlides/notesSlide1.xml" ContentType="application/vnd.openxmlformats-officedocument.presentationml.notesSlide+xml"/>
  <Override PartName="/ppt/diagrams/quickStyle1.xml" ContentType="application/vnd.openxmlformats-officedocument.drawingml.diagramStyl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Layouts/slideLayout14.xml" ContentType="application/vnd.openxmlformats-officedocument.presentationml.slideLayout+xml"/>
  <Override PartName="/ppt/slides/slide10.xml" ContentType="application/vnd.openxmlformats-officedocument.presentationml.slide+xml"/>
  <Override PartName="/ppt/presProps.xml" ContentType="application/vnd.openxmlformats-officedocument.presentationml.presProps+xml"/>
  <Default Extension="vml" ContentType="application/vnd.openxmlformats-officedocument.vmlDrawing"/>
  <Default Extension="png" ContentType="image/png"/>
  <Override PartName="/ppt/slides/slide27.xml" ContentType="application/vnd.openxmlformats-officedocument.presentationml.slide+xml"/>
  <Override PartName="/docProps/core.xml" ContentType="application/vnd.openxmlformats-package.core-properties+xml"/>
  <Override PartName="/ppt/slideLayouts/slideLayout16.xml" ContentType="application/vnd.openxmlformats-officedocument.presentationml.slideLayout+xml"/>
  <Default Extension="bin" ContentType="application/vnd.openxmlformats-officedocument.presentationml.printerSettings"/>
  <Override PartName="/ppt/notesSlides/notesSlide10.xml" ContentType="application/vnd.openxmlformats-officedocument.presentationml.notesSlide+xml"/>
  <Override PartName="/ppt/slides/slide19.xml" ContentType="application/vnd.openxmlformats-officedocument.presentationml.slide+xml"/>
  <Override PartName="/ppt/slides/slide12.xml" ContentType="application/vnd.openxmlformats-officedocument.presentationml.slide+xml"/>
  <Override PartName="/ppt/notesSlides/notesSlide2.xml" ContentType="application/vnd.openxmlformats-officedocument.presentationml.notesSlide+xml"/>
  <Override PartName="/ppt/notesSlides/notesSlide14.xml" ContentType="application/vnd.openxmlformats-officedocument.presentationml.notesSlide+xml"/>
  <Override PartName="/ppt/theme/theme2.xml" ContentType="application/vnd.openxmlformats-officedocument.theme+xml"/>
  <Override PartName="/ppt/slides/slide2.xml" ContentType="application/vnd.openxmlformats-officedocument.presentationml.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3.xml" ContentType="application/vnd.openxmlformats-officedocument.presentationml.notes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slides/slide14.xml" ContentType="application/vnd.openxmlformats-officedocument.presentationml.slide+xml"/>
  <Override PartName="/ppt/embeddings/oleObject1.bin" ContentType="application/vnd.openxmlformats-officedocument.oleObject"/>
  <Override PartName="/ppt/diagrams/drawing3.xml" ContentType="application/vnd.ms-office.drawingml.diagramDrawing+xml"/>
  <Override PartName="/ppt/notesSlides/notesSlide12.xml" ContentType="application/vnd.openxmlformats-officedocument.presentationml.notesSlide+xml"/>
  <Override PartName="/ppt/diagrams/colors3.xml" ContentType="application/vnd.openxmlformats-officedocument.drawingml.diagramColors+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7.xml" ContentType="application/vnd.openxmlformats-officedocument.presentationml.slideLayout+xml"/>
  <Default Extension="jpeg" ContentType="image/jpe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Layouts/slideLayout13.xml" ContentType="application/vnd.openxmlformats-officedocument.presentationml.slideLayout+xml"/>
  <Override PartName="/ppt/slides/slide8.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slideLayouts/slideLayout15.xml" ContentType="application/vnd.openxmlformats-officedocument.presentationml.slideLayout+xml"/>
  <Override PartName="/ppt/slides/slide9.xml" ContentType="application/vnd.openxmlformats-officedocument.presentationml.slide+xml"/>
  <Override PartName="/ppt/diagrams/drawing1.xml" ContentType="application/vnd.ms-office.drawingml.diagramDrawing+xml"/>
  <Override PartName="/ppt/slides/slide24.xml" ContentType="application/vnd.openxmlformats-officedocument.presentationml.slide+xml"/>
  <Override PartName="/ppt/diagrams/layout3.xml" ContentType="application/vnd.openxmlformats-officedocument.drawingml.diagramLayout+xml"/>
  <Override PartName="/ppt/diagrams/colors2.xml" ContentType="application/vnd.openxmlformats-officedocument.drawingml.diagramColors+xml"/>
  <Override PartName="/ppt/slides/slide6.xml" ContentType="application/vnd.openxmlformats-officedocument.presentationml.slide+xml"/>
  <Override PartName="/ppt/slides/slide16.xml" ContentType="application/vnd.openxmlformats-officedocument.presentationml.slide+xml"/>
  <Default Extension="pdf" ContentType="application/pdf"/>
  <Override PartName="/ppt/slideLayouts/slideLayout12.xml" ContentType="application/vnd.openxmlformats-officedocument.presentationml.slideLayout+xml"/>
  <Override PartName="/ppt/diagrams/data2.xml" ContentType="application/vnd.openxmlformats-officedocument.drawingml.diagramData+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94" r:id="rId1"/>
  </p:sldMasterIdLst>
  <p:notesMasterIdLst>
    <p:notesMasterId r:id="rId29"/>
  </p:notesMasterIdLst>
  <p:handoutMasterIdLst>
    <p:handoutMasterId r:id="rId30"/>
  </p:handoutMasterIdLst>
  <p:sldIdLst>
    <p:sldId id="257" r:id="rId2"/>
    <p:sldId id="258" r:id="rId3"/>
    <p:sldId id="260" r:id="rId4"/>
    <p:sldId id="264" r:id="rId5"/>
    <p:sldId id="261" r:id="rId6"/>
    <p:sldId id="262" r:id="rId7"/>
    <p:sldId id="263" r:id="rId8"/>
    <p:sldId id="269" r:id="rId9"/>
    <p:sldId id="268" r:id="rId10"/>
    <p:sldId id="292" r:id="rId11"/>
    <p:sldId id="293" r:id="rId12"/>
    <p:sldId id="282" r:id="rId13"/>
    <p:sldId id="295" r:id="rId14"/>
    <p:sldId id="265" r:id="rId15"/>
    <p:sldId id="294" r:id="rId16"/>
    <p:sldId id="283" r:id="rId17"/>
    <p:sldId id="284" r:id="rId18"/>
    <p:sldId id="285" r:id="rId19"/>
    <p:sldId id="297" r:id="rId20"/>
    <p:sldId id="298" r:id="rId21"/>
    <p:sldId id="299" r:id="rId22"/>
    <p:sldId id="300" r:id="rId23"/>
    <p:sldId id="288" r:id="rId24"/>
    <p:sldId id="296" r:id="rId25"/>
    <p:sldId id="291" r:id="rId26"/>
    <p:sldId id="290" r:id="rId27"/>
    <p:sldId id="267"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6" frameSlides="1"/>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34562" autoAdjust="0"/>
    <p:restoredTop sz="86403" autoAdjust="0"/>
  </p:normalViewPr>
  <p:slideViewPr>
    <p:cSldViewPr snapToGrid="0" snapToObjects="1">
      <p:cViewPr varScale="1">
        <p:scale>
          <a:sx n="93" d="100"/>
          <a:sy n="93" d="100"/>
        </p:scale>
        <p:origin x="-712"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35" Type="http://schemas.openxmlformats.org/officeDocument/2006/relationships/tableStyles" Target="tableStyles.xml"/><Relationship Id="rId31" Type="http://schemas.openxmlformats.org/officeDocument/2006/relationships/printerSettings" Target="printerSettings/printerSettings1.bin"/><Relationship Id="rId34" Type="http://schemas.openxmlformats.org/officeDocument/2006/relationships/theme" Target="theme/theme1.xml"/><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handoutMaster" Target="handoutMasters/handoutMaster1.xml"/><Relationship Id="rId11" Type="http://schemas.openxmlformats.org/officeDocument/2006/relationships/slide" Target="slides/slide10.xml"/><Relationship Id="rId29" Type="http://schemas.openxmlformats.org/officeDocument/2006/relationships/notesMaster" Target="notesMasters/notesMaster1.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diagrams/_rels/data2.xml.rels><?xml version="1.0" encoding="UTF-8" standalone="yes"?>
<Relationships xmlns="http://schemas.openxmlformats.org/package/2006/relationships"><Relationship Id="rId4" Type="http://schemas.openxmlformats.org/officeDocument/2006/relationships/image" Target="../media/image15.jpeg"/><Relationship Id="rId1" Type="http://schemas.openxmlformats.org/officeDocument/2006/relationships/image" Target="../media/image12.jpeg"/><Relationship Id="rId2" Type="http://schemas.openxmlformats.org/officeDocument/2006/relationships/image" Target="../media/image13.png"/><Relationship Id="rId3" Type="http://schemas.openxmlformats.org/officeDocument/2006/relationships/image" Target="../media/image14.jpeg"/><Relationship Id="rId5" Type="http://schemas.openxmlformats.org/officeDocument/2006/relationships/image" Target="../media/image16.png"/></Relationships>
</file>

<file path=ppt/diagrams/_rels/drawing2.xml.rels><?xml version="1.0" encoding="UTF-8" standalone="yes"?>
<Relationships xmlns="http://schemas.openxmlformats.org/package/2006/relationships"><Relationship Id="rId4" Type="http://schemas.openxmlformats.org/officeDocument/2006/relationships/image" Target="../media/image15.jpeg"/><Relationship Id="rId1" Type="http://schemas.openxmlformats.org/officeDocument/2006/relationships/image" Target="../media/image12.jpeg"/><Relationship Id="rId2" Type="http://schemas.openxmlformats.org/officeDocument/2006/relationships/image" Target="../media/image13.png"/><Relationship Id="rId3" Type="http://schemas.openxmlformats.org/officeDocument/2006/relationships/image" Target="../media/image14.jpeg"/><Relationship Id="rId5"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A7C8BD-3B0D-2D4D-9604-798823770111}"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56AE93C8-0415-CF45-8FDA-2F2E2DFF28A5}">
      <dgm:prSet phldrT="[Text]" custT="1"/>
      <dgm:spPr/>
      <dgm:t>
        <a:bodyPr/>
        <a:lstStyle/>
        <a:p>
          <a:r>
            <a:rPr lang="en-US" sz="1800" dirty="0" smtClean="0"/>
            <a:t>Week 1 </a:t>
          </a:r>
          <a:br>
            <a:rPr lang="en-US" sz="1800" dirty="0" smtClean="0"/>
          </a:br>
          <a:r>
            <a:rPr lang="en-US" sz="1800" dirty="0" smtClean="0"/>
            <a:t>1</a:t>
          </a:r>
          <a:r>
            <a:rPr lang="en-US" sz="1800" baseline="30000" dirty="0" smtClean="0"/>
            <a:t>st</a:t>
          </a:r>
          <a:r>
            <a:rPr lang="en-US" sz="1800" dirty="0" smtClean="0"/>
            <a:t> </a:t>
          </a:r>
          <a:r>
            <a:rPr lang="en-US" sz="1800" dirty="0" err="1" smtClean="0"/>
            <a:t>Feb</a:t>
          </a:r>
          <a:r>
            <a:rPr lang="en-US" sz="300" dirty="0" err="1" smtClean="0"/>
            <a:t>b</a:t>
          </a:r>
          <a:r>
            <a:rPr lang="en-US" sz="1800" dirty="0" smtClean="0"/>
            <a:t/>
          </a:r>
          <a:br>
            <a:rPr lang="en-US" sz="1800" dirty="0" smtClean="0"/>
          </a:br>
          <a:r>
            <a:rPr lang="en-US" sz="1800" dirty="0" smtClean="0"/>
            <a:t>Context</a:t>
          </a:r>
          <a:endParaRPr lang="en-US" sz="1800" dirty="0"/>
        </a:p>
      </dgm:t>
    </dgm:pt>
    <dgm:pt modelId="{84E65067-1F60-7944-9CE9-EEE0F1677BD8}" type="parTrans" cxnId="{3176CD0C-4053-1C44-A2CB-D70EAA4FC638}">
      <dgm:prSet/>
      <dgm:spPr/>
      <dgm:t>
        <a:bodyPr/>
        <a:lstStyle/>
        <a:p>
          <a:endParaRPr lang="en-US"/>
        </a:p>
      </dgm:t>
    </dgm:pt>
    <dgm:pt modelId="{09DB9F9B-9F8D-D744-937C-A96FF31C4FEB}" type="sibTrans" cxnId="{3176CD0C-4053-1C44-A2CB-D70EAA4FC638}">
      <dgm:prSet/>
      <dgm:spPr/>
      <dgm:t>
        <a:bodyPr/>
        <a:lstStyle/>
        <a:p>
          <a:endParaRPr lang="en-US"/>
        </a:p>
      </dgm:t>
    </dgm:pt>
    <dgm:pt modelId="{2F5A17D0-1351-984A-B733-B6C70E5E453F}">
      <dgm:prSet phldrT="[Text]" custT="1"/>
      <dgm:spPr>
        <a:effectLst>
          <a:glow rad="101600">
            <a:schemeClr val="bg2">
              <a:lumMod val="50000"/>
              <a:alpha val="75000"/>
            </a:schemeClr>
          </a:glow>
        </a:effectLst>
      </dgm:spPr>
      <dgm:t>
        <a:bodyPr/>
        <a:lstStyle/>
        <a:p>
          <a:r>
            <a:rPr lang="en-US" sz="1800" dirty="0" smtClean="0"/>
            <a:t>Week 2 </a:t>
          </a:r>
          <a:br>
            <a:rPr lang="en-US" sz="1800" dirty="0" smtClean="0"/>
          </a:br>
          <a:r>
            <a:rPr lang="en-US" sz="1800" dirty="0" smtClean="0"/>
            <a:t>8</a:t>
          </a:r>
          <a:r>
            <a:rPr lang="en-US" sz="1800" baseline="30000" dirty="0" smtClean="0"/>
            <a:t>th</a:t>
          </a:r>
          <a:r>
            <a:rPr lang="en-US" sz="1800" dirty="0" smtClean="0"/>
            <a:t> Feb</a:t>
          </a:r>
        </a:p>
        <a:p>
          <a:r>
            <a:rPr lang="en-US" sz="1800" dirty="0" smtClean="0"/>
            <a:t>motivations</a:t>
          </a:r>
          <a:endParaRPr lang="en-US" sz="1800" dirty="0"/>
        </a:p>
      </dgm:t>
    </dgm:pt>
    <dgm:pt modelId="{E48F384E-6C35-D34B-B66E-950FD98F8E56}" type="parTrans" cxnId="{149F1B46-6A62-D34A-886B-5DA75626383E}">
      <dgm:prSet/>
      <dgm:spPr/>
      <dgm:t>
        <a:bodyPr/>
        <a:lstStyle/>
        <a:p>
          <a:endParaRPr lang="en-US"/>
        </a:p>
      </dgm:t>
    </dgm:pt>
    <dgm:pt modelId="{51A17476-2256-E242-8F89-0EA389FEA676}" type="sibTrans" cxnId="{149F1B46-6A62-D34A-886B-5DA75626383E}">
      <dgm:prSet/>
      <dgm:spPr/>
      <dgm:t>
        <a:bodyPr/>
        <a:lstStyle/>
        <a:p>
          <a:endParaRPr lang="en-US"/>
        </a:p>
      </dgm:t>
    </dgm:pt>
    <dgm:pt modelId="{B69C22BC-2F34-6F4B-B406-118DFC2CD3BD}">
      <dgm:prSet phldrT="[Text]" custT="1"/>
      <dgm:spPr/>
      <dgm:t>
        <a:bodyPr/>
        <a:lstStyle/>
        <a:p>
          <a:r>
            <a:rPr lang="en-US" sz="1800" dirty="0" smtClean="0"/>
            <a:t>Week 3 </a:t>
          </a:r>
          <a:br>
            <a:rPr lang="en-US" sz="1800" dirty="0" smtClean="0"/>
          </a:br>
          <a:r>
            <a:rPr lang="en-US" sz="1800" dirty="0" smtClean="0"/>
            <a:t>15</a:t>
          </a:r>
          <a:r>
            <a:rPr lang="en-US" sz="1800" baseline="30000" dirty="0" smtClean="0"/>
            <a:t>th</a:t>
          </a:r>
          <a:r>
            <a:rPr lang="en-US" sz="1800" dirty="0" smtClean="0"/>
            <a:t> Feb</a:t>
          </a:r>
        </a:p>
        <a:p>
          <a:r>
            <a:rPr lang="en-US" sz="1800" dirty="0" smtClean="0"/>
            <a:t>progress </a:t>
          </a:r>
          <a:endParaRPr lang="en-US" sz="1800" dirty="0"/>
        </a:p>
      </dgm:t>
    </dgm:pt>
    <dgm:pt modelId="{D5DB75DD-0162-0245-A2B4-0768F2FAFC5C}" type="parTrans" cxnId="{86F71376-6C7F-AA40-9ADC-FFAAD0863764}">
      <dgm:prSet/>
      <dgm:spPr/>
      <dgm:t>
        <a:bodyPr/>
        <a:lstStyle/>
        <a:p>
          <a:endParaRPr lang="en-US"/>
        </a:p>
      </dgm:t>
    </dgm:pt>
    <dgm:pt modelId="{CDE9F64D-2222-4A4F-A6D2-C8E5E1454E07}" type="sibTrans" cxnId="{86F71376-6C7F-AA40-9ADC-FFAAD0863764}">
      <dgm:prSet/>
      <dgm:spPr/>
      <dgm:t>
        <a:bodyPr/>
        <a:lstStyle/>
        <a:p>
          <a:endParaRPr lang="en-US"/>
        </a:p>
      </dgm:t>
    </dgm:pt>
    <dgm:pt modelId="{3815383A-C37C-CF4C-9B22-55CEA63D4872}">
      <dgm:prSet phldrT="[Text]" custT="1"/>
      <dgm:spPr/>
      <dgm:t>
        <a:bodyPr/>
        <a:lstStyle/>
        <a:p>
          <a:r>
            <a:rPr lang="en-US" sz="1800" dirty="0" smtClean="0"/>
            <a:t>Week 4</a:t>
          </a:r>
          <a:br>
            <a:rPr lang="en-US" sz="1800" dirty="0" smtClean="0"/>
          </a:br>
          <a:r>
            <a:rPr lang="en-US" sz="1800" dirty="0" smtClean="0"/>
            <a:t> 22</a:t>
          </a:r>
          <a:r>
            <a:rPr lang="en-US" sz="1800" baseline="30000" dirty="0" smtClean="0"/>
            <a:t>nd</a:t>
          </a:r>
          <a:r>
            <a:rPr lang="en-US" sz="1800" dirty="0" smtClean="0"/>
            <a:t> Feb</a:t>
          </a:r>
        </a:p>
        <a:p>
          <a:r>
            <a:rPr lang="en-US" sz="1800" dirty="0" smtClean="0"/>
            <a:t>self knowledge</a:t>
          </a:r>
          <a:endParaRPr lang="en-US" sz="1800" dirty="0"/>
        </a:p>
      </dgm:t>
    </dgm:pt>
    <dgm:pt modelId="{394FF69F-4F75-B348-9F03-84027B05EAAE}" type="parTrans" cxnId="{94432CE2-A044-7C44-8121-6225BF5BF60B}">
      <dgm:prSet/>
      <dgm:spPr/>
      <dgm:t>
        <a:bodyPr/>
        <a:lstStyle/>
        <a:p>
          <a:endParaRPr lang="en-US"/>
        </a:p>
      </dgm:t>
    </dgm:pt>
    <dgm:pt modelId="{38E584CB-93B1-2C48-9349-4E18CEDD5CA3}" type="sibTrans" cxnId="{94432CE2-A044-7C44-8121-6225BF5BF60B}">
      <dgm:prSet/>
      <dgm:spPr/>
      <dgm:t>
        <a:bodyPr/>
        <a:lstStyle/>
        <a:p>
          <a:endParaRPr lang="en-US"/>
        </a:p>
      </dgm:t>
    </dgm:pt>
    <dgm:pt modelId="{9B5D8D0F-536D-8B44-837D-5825DEC264B3}">
      <dgm:prSet phldrT="[Text]" custT="1"/>
      <dgm:spPr/>
      <dgm:t>
        <a:bodyPr/>
        <a:lstStyle/>
        <a:p>
          <a:r>
            <a:rPr lang="en-US" sz="1800" dirty="0" smtClean="0"/>
            <a:t>Week 5  </a:t>
          </a:r>
          <a:br>
            <a:rPr lang="en-US" sz="1800" dirty="0" smtClean="0"/>
          </a:br>
          <a:r>
            <a:rPr lang="en-US" sz="1800" dirty="0" smtClean="0"/>
            <a:t>1</a:t>
          </a:r>
          <a:r>
            <a:rPr lang="en-US" sz="1800" baseline="30000" dirty="0" smtClean="0"/>
            <a:t>st</a:t>
          </a:r>
          <a:r>
            <a:rPr lang="en-US" sz="1800" dirty="0" smtClean="0"/>
            <a:t> March</a:t>
          </a:r>
        </a:p>
        <a:p>
          <a:r>
            <a:rPr lang="en-US" sz="1800" dirty="0" smtClean="0"/>
            <a:t>future plans</a:t>
          </a:r>
          <a:endParaRPr lang="en-US" sz="1800" dirty="0"/>
        </a:p>
      </dgm:t>
    </dgm:pt>
    <dgm:pt modelId="{761DBEF7-D3DC-D941-AB29-C9A52BB5245E}" type="parTrans" cxnId="{BF74D97D-205D-334F-8DAC-BA958FB6F501}">
      <dgm:prSet/>
      <dgm:spPr/>
      <dgm:t>
        <a:bodyPr/>
        <a:lstStyle/>
        <a:p>
          <a:endParaRPr lang="en-US"/>
        </a:p>
      </dgm:t>
    </dgm:pt>
    <dgm:pt modelId="{FA5F1BC6-5AFA-8F48-88A3-0A0B5C405BC9}" type="sibTrans" cxnId="{BF74D97D-205D-334F-8DAC-BA958FB6F501}">
      <dgm:prSet/>
      <dgm:spPr/>
      <dgm:t>
        <a:bodyPr/>
        <a:lstStyle/>
        <a:p>
          <a:endParaRPr lang="en-US"/>
        </a:p>
      </dgm:t>
    </dgm:pt>
    <dgm:pt modelId="{C8332D5A-8EFC-A54B-B13C-E20524D63F64}">
      <dgm:prSet phldrT="[Text]" custT="1"/>
      <dgm:spPr/>
      <dgm:t>
        <a:bodyPr/>
        <a:lstStyle/>
        <a:p>
          <a:r>
            <a:rPr lang="en-US" sz="1800" dirty="0" smtClean="0"/>
            <a:t>Week 6 </a:t>
          </a:r>
          <a:br>
            <a:rPr lang="en-US" sz="1800" dirty="0" smtClean="0"/>
          </a:br>
          <a:r>
            <a:rPr lang="en-US" sz="1800" dirty="0" smtClean="0"/>
            <a:t>8</a:t>
          </a:r>
          <a:r>
            <a:rPr lang="en-US" sz="1800" baseline="30000" dirty="0" smtClean="0"/>
            <a:t>th</a:t>
          </a:r>
          <a:r>
            <a:rPr lang="en-US" sz="1800" dirty="0" smtClean="0"/>
            <a:t> March </a:t>
          </a:r>
          <a:br>
            <a:rPr lang="en-US" sz="1800" dirty="0" smtClean="0"/>
          </a:br>
          <a:r>
            <a:rPr lang="en-US" sz="1800" dirty="0" smtClean="0"/>
            <a:t>Assessment </a:t>
          </a:r>
          <a:br>
            <a:rPr lang="en-US" sz="1800" dirty="0" smtClean="0"/>
          </a:br>
          <a:r>
            <a:rPr lang="en-US" sz="1800" dirty="0" smtClean="0"/>
            <a:t>Interviews</a:t>
          </a:r>
          <a:endParaRPr lang="en-US" sz="1800" dirty="0"/>
        </a:p>
      </dgm:t>
    </dgm:pt>
    <dgm:pt modelId="{1B4D3C10-5AEA-C644-813B-82A27BB8CAFC}" type="parTrans" cxnId="{31FCFCA4-1F96-C947-8471-A95DB5D4A475}">
      <dgm:prSet/>
      <dgm:spPr/>
      <dgm:t>
        <a:bodyPr/>
        <a:lstStyle/>
        <a:p>
          <a:endParaRPr lang="en-US"/>
        </a:p>
      </dgm:t>
    </dgm:pt>
    <dgm:pt modelId="{2B529327-6FF8-294B-B344-DBCDB06E6D1D}" type="sibTrans" cxnId="{31FCFCA4-1F96-C947-8471-A95DB5D4A475}">
      <dgm:prSet/>
      <dgm:spPr/>
    </dgm:pt>
    <dgm:pt modelId="{A596A51D-2391-054C-A104-46EDFF99ED62}" type="pres">
      <dgm:prSet presAssocID="{DEA7C8BD-3B0D-2D4D-9604-798823770111}" presName="diagram" presStyleCnt="0">
        <dgm:presLayoutVars>
          <dgm:dir/>
          <dgm:resizeHandles val="exact"/>
        </dgm:presLayoutVars>
      </dgm:prSet>
      <dgm:spPr/>
      <dgm:t>
        <a:bodyPr/>
        <a:lstStyle/>
        <a:p>
          <a:endParaRPr lang="en-US"/>
        </a:p>
      </dgm:t>
    </dgm:pt>
    <dgm:pt modelId="{BBF48C6C-695F-5A43-8E71-0460BB6209A2}" type="pres">
      <dgm:prSet presAssocID="{56AE93C8-0415-CF45-8FDA-2F2E2DFF28A5}" presName="node" presStyleLbl="node1" presStyleIdx="0" presStyleCnt="6">
        <dgm:presLayoutVars>
          <dgm:bulletEnabled val="1"/>
        </dgm:presLayoutVars>
      </dgm:prSet>
      <dgm:spPr/>
      <dgm:t>
        <a:bodyPr/>
        <a:lstStyle/>
        <a:p>
          <a:endParaRPr lang="en-US"/>
        </a:p>
      </dgm:t>
    </dgm:pt>
    <dgm:pt modelId="{42A775D2-484D-B04B-8B56-CC6694945D02}" type="pres">
      <dgm:prSet presAssocID="{09DB9F9B-9F8D-D744-937C-A96FF31C4FEB}" presName="sibTrans" presStyleCnt="0"/>
      <dgm:spPr/>
    </dgm:pt>
    <dgm:pt modelId="{FE80601B-B02A-9F4F-ABCC-F3BAD7CBF9CB}" type="pres">
      <dgm:prSet presAssocID="{2F5A17D0-1351-984A-B733-B6C70E5E453F}" presName="node" presStyleLbl="node1" presStyleIdx="1" presStyleCnt="6">
        <dgm:presLayoutVars>
          <dgm:bulletEnabled val="1"/>
        </dgm:presLayoutVars>
      </dgm:prSet>
      <dgm:spPr/>
      <dgm:t>
        <a:bodyPr/>
        <a:lstStyle/>
        <a:p>
          <a:endParaRPr lang="en-US"/>
        </a:p>
      </dgm:t>
    </dgm:pt>
    <dgm:pt modelId="{7CDDBF6D-ED8C-324A-ACF8-3DA91AE467B7}" type="pres">
      <dgm:prSet presAssocID="{51A17476-2256-E242-8F89-0EA389FEA676}" presName="sibTrans" presStyleCnt="0"/>
      <dgm:spPr/>
    </dgm:pt>
    <dgm:pt modelId="{6EB3564A-8DD1-8547-A151-7F8475309EF7}" type="pres">
      <dgm:prSet presAssocID="{B69C22BC-2F34-6F4B-B406-118DFC2CD3BD}" presName="node" presStyleLbl="node1" presStyleIdx="2" presStyleCnt="6">
        <dgm:presLayoutVars>
          <dgm:bulletEnabled val="1"/>
        </dgm:presLayoutVars>
      </dgm:prSet>
      <dgm:spPr/>
      <dgm:t>
        <a:bodyPr/>
        <a:lstStyle/>
        <a:p>
          <a:endParaRPr lang="en-US"/>
        </a:p>
      </dgm:t>
    </dgm:pt>
    <dgm:pt modelId="{096D1AE2-7358-A348-BD1D-F224690A9EE1}" type="pres">
      <dgm:prSet presAssocID="{CDE9F64D-2222-4A4F-A6D2-C8E5E1454E07}" presName="sibTrans" presStyleCnt="0"/>
      <dgm:spPr/>
    </dgm:pt>
    <dgm:pt modelId="{D5B111DD-B791-EA46-99EC-6745CA2F2E84}" type="pres">
      <dgm:prSet presAssocID="{3815383A-C37C-CF4C-9B22-55CEA63D4872}" presName="node" presStyleLbl="node1" presStyleIdx="3" presStyleCnt="6">
        <dgm:presLayoutVars>
          <dgm:bulletEnabled val="1"/>
        </dgm:presLayoutVars>
      </dgm:prSet>
      <dgm:spPr/>
      <dgm:t>
        <a:bodyPr/>
        <a:lstStyle/>
        <a:p>
          <a:endParaRPr lang="en-US"/>
        </a:p>
      </dgm:t>
    </dgm:pt>
    <dgm:pt modelId="{F3F24E17-D0E2-EE42-8B19-08BA258FB154}" type="pres">
      <dgm:prSet presAssocID="{38E584CB-93B1-2C48-9349-4E18CEDD5CA3}" presName="sibTrans" presStyleCnt="0"/>
      <dgm:spPr/>
    </dgm:pt>
    <dgm:pt modelId="{6523677D-BA14-7D4E-ACED-82EAD86A7952}" type="pres">
      <dgm:prSet presAssocID="{9B5D8D0F-536D-8B44-837D-5825DEC264B3}" presName="node" presStyleLbl="node1" presStyleIdx="4" presStyleCnt="6">
        <dgm:presLayoutVars>
          <dgm:bulletEnabled val="1"/>
        </dgm:presLayoutVars>
      </dgm:prSet>
      <dgm:spPr/>
      <dgm:t>
        <a:bodyPr/>
        <a:lstStyle/>
        <a:p>
          <a:endParaRPr lang="en-US"/>
        </a:p>
      </dgm:t>
    </dgm:pt>
    <dgm:pt modelId="{E2ABC859-9A4A-E543-8AD2-78215B7F9B9C}" type="pres">
      <dgm:prSet presAssocID="{FA5F1BC6-5AFA-8F48-88A3-0A0B5C405BC9}" presName="sibTrans" presStyleCnt="0"/>
      <dgm:spPr/>
    </dgm:pt>
    <dgm:pt modelId="{5DEFDD4B-1B4C-2048-9438-F35E5D9EBE2F}" type="pres">
      <dgm:prSet presAssocID="{C8332D5A-8EFC-A54B-B13C-E20524D63F64}" presName="node" presStyleLbl="node1" presStyleIdx="5" presStyleCnt="6">
        <dgm:presLayoutVars>
          <dgm:bulletEnabled val="1"/>
        </dgm:presLayoutVars>
      </dgm:prSet>
      <dgm:spPr/>
      <dgm:t>
        <a:bodyPr/>
        <a:lstStyle/>
        <a:p>
          <a:endParaRPr lang="en-US"/>
        </a:p>
      </dgm:t>
    </dgm:pt>
  </dgm:ptLst>
  <dgm:cxnLst>
    <dgm:cxn modelId="{29E508A9-EB9B-E146-9290-51C1D9755EA6}" type="presOf" srcId="{DEA7C8BD-3B0D-2D4D-9604-798823770111}" destId="{A596A51D-2391-054C-A104-46EDFF99ED62}" srcOrd="0" destOrd="0" presId="urn:microsoft.com/office/officeart/2005/8/layout/default"/>
    <dgm:cxn modelId="{31FCFCA4-1F96-C947-8471-A95DB5D4A475}" srcId="{DEA7C8BD-3B0D-2D4D-9604-798823770111}" destId="{C8332D5A-8EFC-A54B-B13C-E20524D63F64}" srcOrd="5" destOrd="0" parTransId="{1B4D3C10-5AEA-C644-813B-82A27BB8CAFC}" sibTransId="{2B529327-6FF8-294B-B344-DBCDB06E6D1D}"/>
    <dgm:cxn modelId="{055ED935-99A8-194B-AF1A-AB72B5C35E82}" type="presOf" srcId="{B69C22BC-2F34-6F4B-B406-118DFC2CD3BD}" destId="{6EB3564A-8DD1-8547-A151-7F8475309EF7}" srcOrd="0" destOrd="0" presId="urn:microsoft.com/office/officeart/2005/8/layout/default"/>
    <dgm:cxn modelId="{149F1B46-6A62-D34A-886B-5DA75626383E}" srcId="{DEA7C8BD-3B0D-2D4D-9604-798823770111}" destId="{2F5A17D0-1351-984A-B733-B6C70E5E453F}" srcOrd="1" destOrd="0" parTransId="{E48F384E-6C35-D34B-B66E-950FD98F8E56}" sibTransId="{51A17476-2256-E242-8F89-0EA389FEA676}"/>
    <dgm:cxn modelId="{BF74D97D-205D-334F-8DAC-BA958FB6F501}" srcId="{DEA7C8BD-3B0D-2D4D-9604-798823770111}" destId="{9B5D8D0F-536D-8B44-837D-5825DEC264B3}" srcOrd="4" destOrd="0" parTransId="{761DBEF7-D3DC-D941-AB29-C9A52BB5245E}" sibTransId="{FA5F1BC6-5AFA-8F48-88A3-0A0B5C405BC9}"/>
    <dgm:cxn modelId="{0290608D-915D-534C-8A02-CDBDDF264744}" type="presOf" srcId="{9B5D8D0F-536D-8B44-837D-5825DEC264B3}" destId="{6523677D-BA14-7D4E-ACED-82EAD86A7952}" srcOrd="0" destOrd="0" presId="urn:microsoft.com/office/officeart/2005/8/layout/default"/>
    <dgm:cxn modelId="{BF2BD2E5-15EB-944A-8558-74EF8D192474}" type="presOf" srcId="{3815383A-C37C-CF4C-9B22-55CEA63D4872}" destId="{D5B111DD-B791-EA46-99EC-6745CA2F2E84}" srcOrd="0" destOrd="0" presId="urn:microsoft.com/office/officeart/2005/8/layout/default"/>
    <dgm:cxn modelId="{94432CE2-A044-7C44-8121-6225BF5BF60B}" srcId="{DEA7C8BD-3B0D-2D4D-9604-798823770111}" destId="{3815383A-C37C-CF4C-9B22-55CEA63D4872}" srcOrd="3" destOrd="0" parTransId="{394FF69F-4F75-B348-9F03-84027B05EAAE}" sibTransId="{38E584CB-93B1-2C48-9349-4E18CEDD5CA3}"/>
    <dgm:cxn modelId="{86F71376-6C7F-AA40-9ADC-FFAAD0863764}" srcId="{DEA7C8BD-3B0D-2D4D-9604-798823770111}" destId="{B69C22BC-2F34-6F4B-B406-118DFC2CD3BD}" srcOrd="2" destOrd="0" parTransId="{D5DB75DD-0162-0245-A2B4-0768F2FAFC5C}" sibTransId="{CDE9F64D-2222-4A4F-A6D2-C8E5E1454E07}"/>
    <dgm:cxn modelId="{18F702B1-5648-CA44-8D56-267F8BFE53E6}" type="presOf" srcId="{56AE93C8-0415-CF45-8FDA-2F2E2DFF28A5}" destId="{BBF48C6C-695F-5A43-8E71-0460BB6209A2}" srcOrd="0" destOrd="0" presId="urn:microsoft.com/office/officeart/2005/8/layout/default"/>
    <dgm:cxn modelId="{D8E47809-39AB-3146-A58A-CBE7368D1E1E}" type="presOf" srcId="{C8332D5A-8EFC-A54B-B13C-E20524D63F64}" destId="{5DEFDD4B-1B4C-2048-9438-F35E5D9EBE2F}" srcOrd="0" destOrd="0" presId="urn:microsoft.com/office/officeart/2005/8/layout/default"/>
    <dgm:cxn modelId="{AA5E5B6B-C5B1-7049-ACA2-3D5709169281}" type="presOf" srcId="{2F5A17D0-1351-984A-B733-B6C70E5E453F}" destId="{FE80601B-B02A-9F4F-ABCC-F3BAD7CBF9CB}" srcOrd="0" destOrd="0" presId="urn:microsoft.com/office/officeart/2005/8/layout/default"/>
    <dgm:cxn modelId="{3176CD0C-4053-1C44-A2CB-D70EAA4FC638}" srcId="{DEA7C8BD-3B0D-2D4D-9604-798823770111}" destId="{56AE93C8-0415-CF45-8FDA-2F2E2DFF28A5}" srcOrd="0" destOrd="0" parTransId="{84E65067-1F60-7944-9CE9-EEE0F1677BD8}" sibTransId="{09DB9F9B-9F8D-D744-937C-A96FF31C4FEB}"/>
    <dgm:cxn modelId="{7D9F8A8A-CD48-4947-8D4C-247F0687DF2D}" type="presParOf" srcId="{A596A51D-2391-054C-A104-46EDFF99ED62}" destId="{BBF48C6C-695F-5A43-8E71-0460BB6209A2}" srcOrd="0" destOrd="0" presId="urn:microsoft.com/office/officeart/2005/8/layout/default"/>
    <dgm:cxn modelId="{9855E693-22B9-1F4B-9805-B30AF609B7CB}" type="presParOf" srcId="{A596A51D-2391-054C-A104-46EDFF99ED62}" destId="{42A775D2-484D-B04B-8B56-CC6694945D02}" srcOrd="1" destOrd="0" presId="urn:microsoft.com/office/officeart/2005/8/layout/default"/>
    <dgm:cxn modelId="{74F9E6C7-27D1-5440-9B1B-07717E924324}" type="presParOf" srcId="{A596A51D-2391-054C-A104-46EDFF99ED62}" destId="{FE80601B-B02A-9F4F-ABCC-F3BAD7CBF9CB}" srcOrd="2" destOrd="0" presId="urn:microsoft.com/office/officeart/2005/8/layout/default"/>
    <dgm:cxn modelId="{C253348F-3B5D-4847-8CE2-43B85F324E57}" type="presParOf" srcId="{A596A51D-2391-054C-A104-46EDFF99ED62}" destId="{7CDDBF6D-ED8C-324A-ACF8-3DA91AE467B7}" srcOrd="3" destOrd="0" presId="urn:microsoft.com/office/officeart/2005/8/layout/default"/>
    <dgm:cxn modelId="{CBFA2729-2DEA-AE47-AF73-EACC39D6E7A3}" type="presParOf" srcId="{A596A51D-2391-054C-A104-46EDFF99ED62}" destId="{6EB3564A-8DD1-8547-A151-7F8475309EF7}" srcOrd="4" destOrd="0" presId="urn:microsoft.com/office/officeart/2005/8/layout/default"/>
    <dgm:cxn modelId="{05C3BCD8-5631-AB46-A1B9-9385EC7B5132}" type="presParOf" srcId="{A596A51D-2391-054C-A104-46EDFF99ED62}" destId="{096D1AE2-7358-A348-BD1D-F224690A9EE1}" srcOrd="5" destOrd="0" presId="urn:microsoft.com/office/officeart/2005/8/layout/default"/>
    <dgm:cxn modelId="{1918A890-AA40-EF48-B531-D15B6D55FAD5}" type="presParOf" srcId="{A596A51D-2391-054C-A104-46EDFF99ED62}" destId="{D5B111DD-B791-EA46-99EC-6745CA2F2E84}" srcOrd="6" destOrd="0" presId="urn:microsoft.com/office/officeart/2005/8/layout/default"/>
    <dgm:cxn modelId="{86B6ADF2-40F0-764F-8E1D-97062D30789F}" type="presParOf" srcId="{A596A51D-2391-054C-A104-46EDFF99ED62}" destId="{F3F24E17-D0E2-EE42-8B19-08BA258FB154}" srcOrd="7" destOrd="0" presId="urn:microsoft.com/office/officeart/2005/8/layout/default"/>
    <dgm:cxn modelId="{98AC99DB-45F3-3449-B8F3-650B69478C52}" type="presParOf" srcId="{A596A51D-2391-054C-A104-46EDFF99ED62}" destId="{6523677D-BA14-7D4E-ACED-82EAD86A7952}" srcOrd="8" destOrd="0" presId="urn:microsoft.com/office/officeart/2005/8/layout/default"/>
    <dgm:cxn modelId="{39F9231F-5F4E-304B-8038-1CDF15EFB2C2}" type="presParOf" srcId="{A596A51D-2391-054C-A104-46EDFF99ED62}" destId="{E2ABC859-9A4A-E543-8AD2-78215B7F9B9C}" srcOrd="9" destOrd="0" presId="urn:microsoft.com/office/officeart/2005/8/layout/default"/>
    <dgm:cxn modelId="{F7D70E1A-726D-894C-83B2-21D9CB06F2A9}" type="presParOf" srcId="{A596A51D-2391-054C-A104-46EDFF99ED62}" destId="{5DEFDD4B-1B4C-2048-9438-F35E5D9EBE2F}" srcOrd="10"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CDF371-382A-5048-9A9F-DEAB9CCD7252}" type="doc">
      <dgm:prSet loTypeId="urn:microsoft.com/office/officeart/2005/8/layout/pList1" loCatId="list" qsTypeId="urn:microsoft.com/office/officeart/2005/8/quickstyle/simple4" qsCatId="simple" csTypeId="urn:microsoft.com/office/officeart/2005/8/colors/accent1_2" csCatId="accent1" phldr="1"/>
      <dgm:spPr/>
    </dgm:pt>
    <dgm:pt modelId="{07788768-D793-4448-9181-CD0F29C4032B}">
      <dgm:prSet phldrT="[Text]"/>
      <dgm:spPr/>
      <dgm:t>
        <a:bodyPr/>
        <a:lstStyle/>
        <a:p>
          <a:r>
            <a:rPr lang="en-US" dirty="0" smtClean="0"/>
            <a:t>exams/judgment</a:t>
          </a:r>
          <a:endParaRPr lang="en-US" dirty="0"/>
        </a:p>
      </dgm:t>
    </dgm:pt>
    <dgm:pt modelId="{5A8E4DA4-3D3E-5449-9213-7A3CB11BEA15}" type="parTrans" cxnId="{3307AD9C-8C1C-CE4D-A08E-B6A27140868A}">
      <dgm:prSet/>
      <dgm:spPr/>
      <dgm:t>
        <a:bodyPr/>
        <a:lstStyle/>
        <a:p>
          <a:endParaRPr lang="en-US"/>
        </a:p>
      </dgm:t>
    </dgm:pt>
    <dgm:pt modelId="{2A156A11-CA91-8646-8CE7-07451A6637D0}" type="sibTrans" cxnId="{3307AD9C-8C1C-CE4D-A08E-B6A27140868A}">
      <dgm:prSet/>
      <dgm:spPr/>
      <dgm:t>
        <a:bodyPr/>
        <a:lstStyle/>
        <a:p>
          <a:endParaRPr lang="en-US"/>
        </a:p>
      </dgm:t>
    </dgm:pt>
    <dgm:pt modelId="{BCFCCBE5-E9D9-B542-A8EB-51E13DFD4289}">
      <dgm:prSet phldrT="[Text]"/>
      <dgm:spPr/>
      <dgm:t>
        <a:bodyPr/>
        <a:lstStyle/>
        <a:p>
          <a:r>
            <a:rPr lang="en-US" dirty="0" smtClean="0"/>
            <a:t>motivations</a:t>
          </a:r>
          <a:endParaRPr lang="en-US" dirty="0"/>
        </a:p>
      </dgm:t>
    </dgm:pt>
    <dgm:pt modelId="{B0AA0F75-20DD-904A-AD32-B7E85F96F6FD}" type="parTrans" cxnId="{8B414C24-743F-0E45-BD18-0620D35CFE76}">
      <dgm:prSet/>
      <dgm:spPr/>
      <dgm:t>
        <a:bodyPr/>
        <a:lstStyle/>
        <a:p>
          <a:endParaRPr lang="en-US"/>
        </a:p>
      </dgm:t>
    </dgm:pt>
    <dgm:pt modelId="{BE5B5847-E9F2-5B4D-858A-0F936AAF3463}" type="sibTrans" cxnId="{8B414C24-743F-0E45-BD18-0620D35CFE76}">
      <dgm:prSet/>
      <dgm:spPr/>
      <dgm:t>
        <a:bodyPr/>
        <a:lstStyle/>
        <a:p>
          <a:endParaRPr lang="en-US"/>
        </a:p>
      </dgm:t>
    </dgm:pt>
    <dgm:pt modelId="{48497430-AE69-E947-8618-6CA15BAAF51F}">
      <dgm:prSet phldrT="[Text]"/>
      <dgm:spPr/>
      <dgm:t>
        <a:bodyPr/>
        <a:lstStyle/>
        <a:p>
          <a:r>
            <a:rPr lang="en-US" dirty="0" smtClean="0"/>
            <a:t>progress</a:t>
          </a:r>
          <a:endParaRPr lang="en-US" dirty="0"/>
        </a:p>
      </dgm:t>
    </dgm:pt>
    <dgm:pt modelId="{1967A159-DD45-EC4B-8547-631676D3ED4E}" type="parTrans" cxnId="{7D3079B1-ACD1-A440-8AA5-AADA738512EF}">
      <dgm:prSet/>
      <dgm:spPr/>
      <dgm:t>
        <a:bodyPr/>
        <a:lstStyle/>
        <a:p>
          <a:endParaRPr lang="en-US"/>
        </a:p>
      </dgm:t>
    </dgm:pt>
    <dgm:pt modelId="{67B013B7-C056-6449-865E-6662C6F08A79}" type="sibTrans" cxnId="{7D3079B1-ACD1-A440-8AA5-AADA738512EF}">
      <dgm:prSet/>
      <dgm:spPr/>
      <dgm:t>
        <a:bodyPr/>
        <a:lstStyle/>
        <a:p>
          <a:endParaRPr lang="en-US"/>
        </a:p>
      </dgm:t>
    </dgm:pt>
    <dgm:pt modelId="{2382C71F-A9A8-A149-BC9D-A6A233C71745}">
      <dgm:prSet phldrT="[Text]"/>
      <dgm:spPr/>
      <dgm:t>
        <a:bodyPr/>
        <a:lstStyle/>
        <a:p>
          <a:r>
            <a:rPr lang="en-US" dirty="0" smtClean="0"/>
            <a:t>Future plans</a:t>
          </a:r>
          <a:endParaRPr lang="en-US" dirty="0"/>
        </a:p>
      </dgm:t>
    </dgm:pt>
    <dgm:pt modelId="{D0AC8F75-3728-3D45-B4A4-F866CB3D046A}" type="parTrans" cxnId="{D6EDEA86-BA51-1F42-92A8-9F0E9D43030D}">
      <dgm:prSet/>
      <dgm:spPr/>
      <dgm:t>
        <a:bodyPr/>
        <a:lstStyle/>
        <a:p>
          <a:endParaRPr lang="en-US"/>
        </a:p>
      </dgm:t>
    </dgm:pt>
    <dgm:pt modelId="{E45C591B-FF21-9E4D-9D9F-CE877EA69A60}" type="sibTrans" cxnId="{D6EDEA86-BA51-1F42-92A8-9F0E9D43030D}">
      <dgm:prSet/>
      <dgm:spPr/>
      <dgm:t>
        <a:bodyPr/>
        <a:lstStyle/>
        <a:p>
          <a:endParaRPr lang="en-US"/>
        </a:p>
      </dgm:t>
    </dgm:pt>
    <dgm:pt modelId="{E9FD6065-1671-6D40-B5BD-656328D04223}">
      <dgm:prSet phldrT="[Text]"/>
      <dgm:spPr/>
      <dgm:t>
        <a:bodyPr/>
        <a:lstStyle/>
        <a:p>
          <a:r>
            <a:rPr lang="en-US" dirty="0" smtClean="0"/>
            <a:t>self knowledge</a:t>
          </a:r>
          <a:endParaRPr lang="en-US" dirty="0"/>
        </a:p>
      </dgm:t>
    </dgm:pt>
    <dgm:pt modelId="{9C15E516-A90B-7941-8E21-6AB34688886A}" type="parTrans" cxnId="{70409D96-5512-6B4F-8FC4-F0B83EA23987}">
      <dgm:prSet/>
      <dgm:spPr/>
      <dgm:t>
        <a:bodyPr/>
        <a:lstStyle/>
        <a:p>
          <a:endParaRPr lang="en-US"/>
        </a:p>
      </dgm:t>
    </dgm:pt>
    <dgm:pt modelId="{3B7971CF-0C91-624F-81C2-36BC58E868EA}" type="sibTrans" cxnId="{70409D96-5512-6B4F-8FC4-F0B83EA23987}">
      <dgm:prSet/>
      <dgm:spPr/>
      <dgm:t>
        <a:bodyPr/>
        <a:lstStyle/>
        <a:p>
          <a:endParaRPr lang="en-US"/>
        </a:p>
      </dgm:t>
    </dgm:pt>
    <dgm:pt modelId="{4BB10849-D9B8-1147-B236-ED0035C17296}" type="pres">
      <dgm:prSet presAssocID="{97CDF371-382A-5048-9A9F-DEAB9CCD7252}" presName="Name0" presStyleCnt="0">
        <dgm:presLayoutVars>
          <dgm:dir/>
          <dgm:resizeHandles val="exact"/>
        </dgm:presLayoutVars>
      </dgm:prSet>
      <dgm:spPr/>
    </dgm:pt>
    <dgm:pt modelId="{1DB5F3CB-B48A-814A-BF01-1D34CA654D81}" type="pres">
      <dgm:prSet presAssocID="{07788768-D793-4448-9181-CD0F29C4032B}" presName="compNode" presStyleCnt="0"/>
      <dgm:spPr/>
    </dgm:pt>
    <dgm:pt modelId="{8C23DBEB-C4BC-1443-9CFF-38BA6E287ECD}" type="pres">
      <dgm:prSet presAssocID="{07788768-D793-4448-9181-CD0F29C4032B}" presName="pictRect" presStyleLbl="node1" presStyleIdx="0" presStyleCnt="5"/>
      <dgm:spPr>
        <a:blipFill rotWithShape="0">
          <a:blip xmlns:r="http://schemas.openxmlformats.org/officeDocument/2006/relationships" r:embed="rId1"/>
          <a:stretch>
            <a:fillRect/>
          </a:stretch>
        </a:blipFill>
      </dgm:spPr>
    </dgm:pt>
    <dgm:pt modelId="{A838C233-9997-7247-B426-DB13ADC77086}" type="pres">
      <dgm:prSet presAssocID="{07788768-D793-4448-9181-CD0F29C4032B}" presName="textRect" presStyleLbl="revTx" presStyleIdx="0" presStyleCnt="5">
        <dgm:presLayoutVars>
          <dgm:bulletEnabled val="1"/>
        </dgm:presLayoutVars>
      </dgm:prSet>
      <dgm:spPr/>
      <dgm:t>
        <a:bodyPr/>
        <a:lstStyle/>
        <a:p>
          <a:endParaRPr lang="en-US"/>
        </a:p>
      </dgm:t>
    </dgm:pt>
    <dgm:pt modelId="{0E23A8D2-C301-B745-BBEF-9D746347845C}" type="pres">
      <dgm:prSet presAssocID="{2A156A11-CA91-8646-8CE7-07451A6637D0}" presName="sibTrans" presStyleLbl="sibTrans2D1" presStyleIdx="0" presStyleCnt="0"/>
      <dgm:spPr/>
      <dgm:t>
        <a:bodyPr/>
        <a:lstStyle/>
        <a:p>
          <a:endParaRPr lang="en-US"/>
        </a:p>
      </dgm:t>
    </dgm:pt>
    <dgm:pt modelId="{C3A39823-7D50-4A4D-940C-CE93DA281368}" type="pres">
      <dgm:prSet presAssocID="{BCFCCBE5-E9D9-B542-A8EB-51E13DFD4289}" presName="compNode" presStyleCnt="0"/>
      <dgm:spPr/>
    </dgm:pt>
    <dgm:pt modelId="{EB874268-A99F-7E4A-BF6A-97BEE835841D}" type="pres">
      <dgm:prSet presAssocID="{BCFCCBE5-E9D9-B542-A8EB-51E13DFD4289}" presName="pictRect" presStyleLbl="node1" presStyleIdx="1" presStyleCnt="5"/>
      <dgm:spPr>
        <a:blipFill rotWithShape="0">
          <a:blip xmlns:r="http://schemas.openxmlformats.org/officeDocument/2006/relationships" r:embed="rId2"/>
          <a:stretch>
            <a:fillRect/>
          </a:stretch>
        </a:blipFill>
      </dgm:spPr>
    </dgm:pt>
    <dgm:pt modelId="{84CD0BB3-57A8-AD48-B391-441E30AD70C3}" type="pres">
      <dgm:prSet presAssocID="{BCFCCBE5-E9D9-B542-A8EB-51E13DFD4289}" presName="textRect" presStyleLbl="revTx" presStyleIdx="1" presStyleCnt="5">
        <dgm:presLayoutVars>
          <dgm:bulletEnabled val="1"/>
        </dgm:presLayoutVars>
      </dgm:prSet>
      <dgm:spPr/>
      <dgm:t>
        <a:bodyPr/>
        <a:lstStyle/>
        <a:p>
          <a:endParaRPr lang="en-US"/>
        </a:p>
      </dgm:t>
    </dgm:pt>
    <dgm:pt modelId="{85C965C7-28EF-2447-AE4E-607053A7A95D}" type="pres">
      <dgm:prSet presAssocID="{BE5B5847-E9F2-5B4D-858A-0F936AAF3463}" presName="sibTrans" presStyleLbl="sibTrans2D1" presStyleIdx="0" presStyleCnt="0"/>
      <dgm:spPr/>
      <dgm:t>
        <a:bodyPr/>
        <a:lstStyle/>
        <a:p>
          <a:endParaRPr lang="en-US"/>
        </a:p>
      </dgm:t>
    </dgm:pt>
    <dgm:pt modelId="{018F0599-BAE4-5143-AFBA-182C09196C2C}" type="pres">
      <dgm:prSet presAssocID="{48497430-AE69-E947-8618-6CA15BAAF51F}" presName="compNode" presStyleCnt="0"/>
      <dgm:spPr/>
    </dgm:pt>
    <dgm:pt modelId="{4A4E3C18-0A68-7048-8036-60DC1B7AF634}" type="pres">
      <dgm:prSet presAssocID="{48497430-AE69-E947-8618-6CA15BAAF51F}" presName="pictRect" presStyleLbl="node1" presStyleIdx="2" presStyleCnt="5"/>
      <dgm:spPr>
        <a:blipFill rotWithShape="0">
          <a:blip xmlns:r="http://schemas.openxmlformats.org/officeDocument/2006/relationships" r:embed="rId3"/>
          <a:stretch>
            <a:fillRect/>
          </a:stretch>
        </a:blipFill>
      </dgm:spPr>
    </dgm:pt>
    <dgm:pt modelId="{9AF6F4D6-E9CC-1E49-AC9C-17309CBA4D1A}" type="pres">
      <dgm:prSet presAssocID="{48497430-AE69-E947-8618-6CA15BAAF51F}" presName="textRect" presStyleLbl="revTx" presStyleIdx="2" presStyleCnt="5">
        <dgm:presLayoutVars>
          <dgm:bulletEnabled val="1"/>
        </dgm:presLayoutVars>
      </dgm:prSet>
      <dgm:spPr/>
      <dgm:t>
        <a:bodyPr/>
        <a:lstStyle/>
        <a:p>
          <a:endParaRPr lang="en-US"/>
        </a:p>
      </dgm:t>
    </dgm:pt>
    <dgm:pt modelId="{B511F7B9-668E-DD4E-98F2-0C109140CEC7}" type="pres">
      <dgm:prSet presAssocID="{67B013B7-C056-6449-865E-6662C6F08A79}" presName="sibTrans" presStyleLbl="sibTrans2D1" presStyleIdx="0" presStyleCnt="0"/>
      <dgm:spPr/>
      <dgm:t>
        <a:bodyPr/>
        <a:lstStyle/>
        <a:p>
          <a:endParaRPr lang="en-US"/>
        </a:p>
      </dgm:t>
    </dgm:pt>
    <dgm:pt modelId="{798C6957-5DF4-8E4A-B7CD-043191B189EC}" type="pres">
      <dgm:prSet presAssocID="{E9FD6065-1671-6D40-B5BD-656328D04223}" presName="compNode" presStyleCnt="0"/>
      <dgm:spPr/>
    </dgm:pt>
    <dgm:pt modelId="{26070294-709E-4B4B-9F66-E794B7D2D16A}" type="pres">
      <dgm:prSet presAssocID="{E9FD6065-1671-6D40-B5BD-656328D04223}" presName="pictRect" presStyleLbl="node1" presStyleIdx="3" presStyleCnt="5"/>
      <dgm:spPr>
        <a:blipFill rotWithShape="0">
          <a:blip xmlns:r="http://schemas.openxmlformats.org/officeDocument/2006/relationships" r:embed="rId4"/>
          <a:stretch>
            <a:fillRect/>
          </a:stretch>
        </a:blipFill>
      </dgm:spPr>
    </dgm:pt>
    <dgm:pt modelId="{226976C5-2231-DC46-9BC9-543D8B6F5088}" type="pres">
      <dgm:prSet presAssocID="{E9FD6065-1671-6D40-B5BD-656328D04223}" presName="textRect" presStyleLbl="revTx" presStyleIdx="3" presStyleCnt="5">
        <dgm:presLayoutVars>
          <dgm:bulletEnabled val="1"/>
        </dgm:presLayoutVars>
      </dgm:prSet>
      <dgm:spPr/>
      <dgm:t>
        <a:bodyPr/>
        <a:lstStyle/>
        <a:p>
          <a:endParaRPr lang="en-US"/>
        </a:p>
      </dgm:t>
    </dgm:pt>
    <dgm:pt modelId="{CFE8BDB0-D14A-364B-BF5F-F85FC18E0F2A}" type="pres">
      <dgm:prSet presAssocID="{3B7971CF-0C91-624F-81C2-36BC58E868EA}" presName="sibTrans" presStyleLbl="sibTrans2D1" presStyleIdx="0" presStyleCnt="0"/>
      <dgm:spPr/>
      <dgm:t>
        <a:bodyPr/>
        <a:lstStyle/>
        <a:p>
          <a:endParaRPr lang="en-US"/>
        </a:p>
      </dgm:t>
    </dgm:pt>
    <dgm:pt modelId="{6C1C9C02-DEF3-8C42-B8A8-BCA97A1DF67B}" type="pres">
      <dgm:prSet presAssocID="{2382C71F-A9A8-A149-BC9D-A6A233C71745}" presName="compNode" presStyleCnt="0"/>
      <dgm:spPr/>
    </dgm:pt>
    <dgm:pt modelId="{56EB0BD0-A3AE-1C4F-8700-B65548955D07}" type="pres">
      <dgm:prSet presAssocID="{2382C71F-A9A8-A149-BC9D-A6A233C71745}" presName="pictRect" presStyleLbl="node1" presStyleIdx="4" presStyleCnt="5"/>
      <dgm:spPr>
        <a:blipFill rotWithShape="0">
          <a:blip xmlns:r="http://schemas.openxmlformats.org/officeDocument/2006/relationships" r:embed="rId5"/>
          <a:stretch>
            <a:fillRect/>
          </a:stretch>
        </a:blipFill>
      </dgm:spPr>
    </dgm:pt>
    <dgm:pt modelId="{F6432D3F-F7A7-EF49-B940-E031867E6FCA}" type="pres">
      <dgm:prSet presAssocID="{2382C71F-A9A8-A149-BC9D-A6A233C71745}" presName="textRect" presStyleLbl="revTx" presStyleIdx="4" presStyleCnt="5">
        <dgm:presLayoutVars>
          <dgm:bulletEnabled val="1"/>
        </dgm:presLayoutVars>
      </dgm:prSet>
      <dgm:spPr/>
      <dgm:t>
        <a:bodyPr/>
        <a:lstStyle/>
        <a:p>
          <a:endParaRPr lang="en-US"/>
        </a:p>
      </dgm:t>
    </dgm:pt>
  </dgm:ptLst>
  <dgm:cxnLst>
    <dgm:cxn modelId="{A5A3F7EE-BD3A-B847-9C07-F76E42E37399}" type="presOf" srcId="{E9FD6065-1671-6D40-B5BD-656328D04223}" destId="{226976C5-2231-DC46-9BC9-543D8B6F5088}" srcOrd="0" destOrd="0" presId="urn:microsoft.com/office/officeart/2005/8/layout/pList1"/>
    <dgm:cxn modelId="{D4919ED1-45B5-3741-9E43-1C5CFF1A5DC4}" type="presOf" srcId="{97CDF371-382A-5048-9A9F-DEAB9CCD7252}" destId="{4BB10849-D9B8-1147-B236-ED0035C17296}" srcOrd="0" destOrd="0" presId="urn:microsoft.com/office/officeart/2005/8/layout/pList1"/>
    <dgm:cxn modelId="{BDB57BCA-9D51-9543-ACCF-0137AE506E2E}" type="presOf" srcId="{BE5B5847-E9F2-5B4D-858A-0F936AAF3463}" destId="{85C965C7-28EF-2447-AE4E-607053A7A95D}" srcOrd="0" destOrd="0" presId="urn:microsoft.com/office/officeart/2005/8/layout/pList1"/>
    <dgm:cxn modelId="{8B414C24-743F-0E45-BD18-0620D35CFE76}" srcId="{97CDF371-382A-5048-9A9F-DEAB9CCD7252}" destId="{BCFCCBE5-E9D9-B542-A8EB-51E13DFD4289}" srcOrd="1" destOrd="0" parTransId="{B0AA0F75-20DD-904A-AD32-B7E85F96F6FD}" sibTransId="{BE5B5847-E9F2-5B4D-858A-0F936AAF3463}"/>
    <dgm:cxn modelId="{63411C0D-CB42-CF4E-9203-A57FF97318AC}" type="presOf" srcId="{3B7971CF-0C91-624F-81C2-36BC58E868EA}" destId="{CFE8BDB0-D14A-364B-BF5F-F85FC18E0F2A}" srcOrd="0" destOrd="0" presId="urn:microsoft.com/office/officeart/2005/8/layout/pList1"/>
    <dgm:cxn modelId="{543E9D7E-5234-E349-AC8B-045B76FACF45}" type="presOf" srcId="{2382C71F-A9A8-A149-BC9D-A6A233C71745}" destId="{F6432D3F-F7A7-EF49-B940-E031867E6FCA}" srcOrd="0" destOrd="0" presId="urn:microsoft.com/office/officeart/2005/8/layout/pList1"/>
    <dgm:cxn modelId="{02F16864-6A7C-DD44-AF6F-41F8984CBCDB}" type="presOf" srcId="{67B013B7-C056-6449-865E-6662C6F08A79}" destId="{B511F7B9-668E-DD4E-98F2-0C109140CEC7}" srcOrd="0" destOrd="0" presId="urn:microsoft.com/office/officeart/2005/8/layout/pList1"/>
    <dgm:cxn modelId="{4D419070-8AE1-BC44-9BAE-3522781B88F5}" type="presOf" srcId="{BCFCCBE5-E9D9-B542-A8EB-51E13DFD4289}" destId="{84CD0BB3-57A8-AD48-B391-441E30AD70C3}" srcOrd="0" destOrd="0" presId="urn:microsoft.com/office/officeart/2005/8/layout/pList1"/>
    <dgm:cxn modelId="{614131D8-5AE2-B042-B6FD-EB09EE059535}" type="presOf" srcId="{2A156A11-CA91-8646-8CE7-07451A6637D0}" destId="{0E23A8D2-C301-B745-BBEF-9D746347845C}" srcOrd="0" destOrd="0" presId="urn:microsoft.com/office/officeart/2005/8/layout/pList1"/>
    <dgm:cxn modelId="{0396DCCA-353A-7F48-83F4-342558148889}" type="presOf" srcId="{48497430-AE69-E947-8618-6CA15BAAF51F}" destId="{9AF6F4D6-E9CC-1E49-AC9C-17309CBA4D1A}" srcOrd="0" destOrd="0" presId="urn:microsoft.com/office/officeart/2005/8/layout/pList1"/>
    <dgm:cxn modelId="{7D3079B1-ACD1-A440-8AA5-AADA738512EF}" srcId="{97CDF371-382A-5048-9A9F-DEAB9CCD7252}" destId="{48497430-AE69-E947-8618-6CA15BAAF51F}" srcOrd="2" destOrd="0" parTransId="{1967A159-DD45-EC4B-8547-631676D3ED4E}" sibTransId="{67B013B7-C056-6449-865E-6662C6F08A79}"/>
    <dgm:cxn modelId="{70409D96-5512-6B4F-8FC4-F0B83EA23987}" srcId="{97CDF371-382A-5048-9A9F-DEAB9CCD7252}" destId="{E9FD6065-1671-6D40-B5BD-656328D04223}" srcOrd="3" destOrd="0" parTransId="{9C15E516-A90B-7941-8E21-6AB34688886A}" sibTransId="{3B7971CF-0C91-624F-81C2-36BC58E868EA}"/>
    <dgm:cxn modelId="{830459AD-966F-7048-85D8-2BF953978257}" type="presOf" srcId="{07788768-D793-4448-9181-CD0F29C4032B}" destId="{A838C233-9997-7247-B426-DB13ADC77086}" srcOrd="0" destOrd="0" presId="urn:microsoft.com/office/officeart/2005/8/layout/pList1"/>
    <dgm:cxn modelId="{D6EDEA86-BA51-1F42-92A8-9F0E9D43030D}" srcId="{97CDF371-382A-5048-9A9F-DEAB9CCD7252}" destId="{2382C71F-A9A8-A149-BC9D-A6A233C71745}" srcOrd="4" destOrd="0" parTransId="{D0AC8F75-3728-3D45-B4A4-F866CB3D046A}" sibTransId="{E45C591B-FF21-9E4D-9D9F-CE877EA69A60}"/>
    <dgm:cxn modelId="{3307AD9C-8C1C-CE4D-A08E-B6A27140868A}" srcId="{97CDF371-382A-5048-9A9F-DEAB9CCD7252}" destId="{07788768-D793-4448-9181-CD0F29C4032B}" srcOrd="0" destOrd="0" parTransId="{5A8E4DA4-3D3E-5449-9213-7A3CB11BEA15}" sibTransId="{2A156A11-CA91-8646-8CE7-07451A6637D0}"/>
    <dgm:cxn modelId="{47C68B2E-DEB0-714E-8AFF-31166BA4145F}" type="presParOf" srcId="{4BB10849-D9B8-1147-B236-ED0035C17296}" destId="{1DB5F3CB-B48A-814A-BF01-1D34CA654D81}" srcOrd="0" destOrd="0" presId="urn:microsoft.com/office/officeart/2005/8/layout/pList1"/>
    <dgm:cxn modelId="{505EAF95-7D73-EA45-94F7-A24ACFEB39CC}" type="presParOf" srcId="{1DB5F3CB-B48A-814A-BF01-1D34CA654D81}" destId="{8C23DBEB-C4BC-1443-9CFF-38BA6E287ECD}" srcOrd="0" destOrd="0" presId="urn:microsoft.com/office/officeart/2005/8/layout/pList1"/>
    <dgm:cxn modelId="{CFE0370A-7103-9D40-B377-D720F319EBA4}" type="presParOf" srcId="{1DB5F3CB-B48A-814A-BF01-1D34CA654D81}" destId="{A838C233-9997-7247-B426-DB13ADC77086}" srcOrd="1" destOrd="0" presId="urn:microsoft.com/office/officeart/2005/8/layout/pList1"/>
    <dgm:cxn modelId="{0DF94DF0-8619-C84E-A5FA-39122B2169DC}" type="presParOf" srcId="{4BB10849-D9B8-1147-B236-ED0035C17296}" destId="{0E23A8D2-C301-B745-BBEF-9D746347845C}" srcOrd="1" destOrd="0" presId="urn:microsoft.com/office/officeart/2005/8/layout/pList1"/>
    <dgm:cxn modelId="{3903DF1F-5D89-B846-B873-83065AE973DD}" type="presParOf" srcId="{4BB10849-D9B8-1147-B236-ED0035C17296}" destId="{C3A39823-7D50-4A4D-940C-CE93DA281368}" srcOrd="2" destOrd="0" presId="urn:microsoft.com/office/officeart/2005/8/layout/pList1"/>
    <dgm:cxn modelId="{515D1C70-EF26-F44D-8E46-D35C92ADDEB2}" type="presParOf" srcId="{C3A39823-7D50-4A4D-940C-CE93DA281368}" destId="{EB874268-A99F-7E4A-BF6A-97BEE835841D}" srcOrd="0" destOrd="0" presId="urn:microsoft.com/office/officeart/2005/8/layout/pList1"/>
    <dgm:cxn modelId="{5D13CAF9-0B4F-824C-8208-DCE0C2653E12}" type="presParOf" srcId="{C3A39823-7D50-4A4D-940C-CE93DA281368}" destId="{84CD0BB3-57A8-AD48-B391-441E30AD70C3}" srcOrd="1" destOrd="0" presId="urn:microsoft.com/office/officeart/2005/8/layout/pList1"/>
    <dgm:cxn modelId="{4233CDC3-7D1C-4545-A6E4-BEB8F1D53B93}" type="presParOf" srcId="{4BB10849-D9B8-1147-B236-ED0035C17296}" destId="{85C965C7-28EF-2447-AE4E-607053A7A95D}" srcOrd="3" destOrd="0" presId="urn:microsoft.com/office/officeart/2005/8/layout/pList1"/>
    <dgm:cxn modelId="{45A4FBA1-5D2F-4D4B-9417-CD5774066FD5}" type="presParOf" srcId="{4BB10849-D9B8-1147-B236-ED0035C17296}" destId="{018F0599-BAE4-5143-AFBA-182C09196C2C}" srcOrd="4" destOrd="0" presId="urn:microsoft.com/office/officeart/2005/8/layout/pList1"/>
    <dgm:cxn modelId="{397BB4AD-5D11-D943-B814-ADED75CDECB7}" type="presParOf" srcId="{018F0599-BAE4-5143-AFBA-182C09196C2C}" destId="{4A4E3C18-0A68-7048-8036-60DC1B7AF634}" srcOrd="0" destOrd="0" presId="urn:microsoft.com/office/officeart/2005/8/layout/pList1"/>
    <dgm:cxn modelId="{90AC4CB8-57EB-0D4B-BB0F-7E43D12093E3}" type="presParOf" srcId="{018F0599-BAE4-5143-AFBA-182C09196C2C}" destId="{9AF6F4D6-E9CC-1E49-AC9C-17309CBA4D1A}" srcOrd="1" destOrd="0" presId="urn:microsoft.com/office/officeart/2005/8/layout/pList1"/>
    <dgm:cxn modelId="{60F31DB2-A856-244A-A12B-40C9174D2E2A}" type="presParOf" srcId="{4BB10849-D9B8-1147-B236-ED0035C17296}" destId="{B511F7B9-668E-DD4E-98F2-0C109140CEC7}" srcOrd="5" destOrd="0" presId="urn:microsoft.com/office/officeart/2005/8/layout/pList1"/>
    <dgm:cxn modelId="{BE34568F-99B6-6F47-BB6D-6AD9D78896B3}" type="presParOf" srcId="{4BB10849-D9B8-1147-B236-ED0035C17296}" destId="{798C6957-5DF4-8E4A-B7CD-043191B189EC}" srcOrd="6" destOrd="0" presId="urn:microsoft.com/office/officeart/2005/8/layout/pList1"/>
    <dgm:cxn modelId="{AE4246D0-EF98-8E4E-88B1-9847F7ABBAF3}" type="presParOf" srcId="{798C6957-5DF4-8E4A-B7CD-043191B189EC}" destId="{26070294-709E-4B4B-9F66-E794B7D2D16A}" srcOrd="0" destOrd="0" presId="urn:microsoft.com/office/officeart/2005/8/layout/pList1"/>
    <dgm:cxn modelId="{B07D487F-7776-2E4A-B16C-5A41ED6EBAFB}" type="presParOf" srcId="{798C6957-5DF4-8E4A-B7CD-043191B189EC}" destId="{226976C5-2231-DC46-9BC9-543D8B6F5088}" srcOrd="1" destOrd="0" presId="urn:microsoft.com/office/officeart/2005/8/layout/pList1"/>
    <dgm:cxn modelId="{BD452750-5E45-A147-A687-8F870384370E}" type="presParOf" srcId="{4BB10849-D9B8-1147-B236-ED0035C17296}" destId="{CFE8BDB0-D14A-364B-BF5F-F85FC18E0F2A}" srcOrd="7" destOrd="0" presId="urn:microsoft.com/office/officeart/2005/8/layout/pList1"/>
    <dgm:cxn modelId="{34FD67A7-4716-C040-94C6-8E7AF88A30D1}" type="presParOf" srcId="{4BB10849-D9B8-1147-B236-ED0035C17296}" destId="{6C1C9C02-DEF3-8C42-B8A8-BCA97A1DF67B}" srcOrd="8" destOrd="0" presId="urn:microsoft.com/office/officeart/2005/8/layout/pList1"/>
    <dgm:cxn modelId="{F5DDCAE0-BD22-484F-9FAB-1F998FD53B89}" type="presParOf" srcId="{6C1C9C02-DEF3-8C42-B8A8-BCA97A1DF67B}" destId="{56EB0BD0-A3AE-1C4F-8700-B65548955D07}" srcOrd="0" destOrd="0" presId="urn:microsoft.com/office/officeart/2005/8/layout/pList1"/>
    <dgm:cxn modelId="{4847BC28-9E66-8C4D-A459-2B8DB4A36095}" type="presParOf" srcId="{6C1C9C02-DEF3-8C42-B8A8-BCA97A1DF67B}" destId="{F6432D3F-F7A7-EF49-B940-E031867E6FCA}" srcOrd="1" destOrd="0" presId="urn:microsoft.com/office/officeart/2005/8/layout/p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C3BEEE-282E-464B-9BB6-ADB5597CA663}"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6F747819-CEF2-B247-8792-20E2C47F2C5D}">
      <dgm:prSet phldrT="[Text]"/>
      <dgm:spPr/>
      <dgm:t>
        <a:bodyPr/>
        <a:lstStyle/>
        <a:p>
          <a:r>
            <a:rPr lang="en-US" dirty="0" smtClean="0"/>
            <a:t>Heading</a:t>
          </a:r>
          <a:endParaRPr lang="en-US" dirty="0"/>
        </a:p>
      </dgm:t>
    </dgm:pt>
    <dgm:pt modelId="{F528C799-9093-524B-B07D-88E3A03AAEC5}" type="parTrans" cxnId="{0E88B74C-C51C-F04A-AEEA-0A3FCD1BC882}">
      <dgm:prSet/>
      <dgm:spPr/>
      <dgm:t>
        <a:bodyPr/>
        <a:lstStyle/>
        <a:p>
          <a:endParaRPr lang="en-US"/>
        </a:p>
      </dgm:t>
    </dgm:pt>
    <dgm:pt modelId="{58542640-A44D-B341-A85F-3D588DDBDF08}" type="sibTrans" cxnId="{0E88B74C-C51C-F04A-AEEA-0A3FCD1BC882}">
      <dgm:prSet/>
      <dgm:spPr/>
      <dgm:t>
        <a:bodyPr/>
        <a:lstStyle/>
        <a:p>
          <a:endParaRPr lang="en-US"/>
        </a:p>
      </dgm:t>
    </dgm:pt>
    <dgm:pt modelId="{4F29FE18-D523-0549-B5F6-52F02DE34897}">
      <dgm:prSet phldrT="[Text]"/>
      <dgm:spPr/>
      <dgm:t>
        <a:bodyPr/>
        <a:lstStyle/>
        <a:p>
          <a:r>
            <a:rPr lang="en-US" dirty="0" smtClean="0"/>
            <a:t>Question</a:t>
          </a:r>
          <a:endParaRPr lang="en-US" dirty="0"/>
        </a:p>
      </dgm:t>
    </dgm:pt>
    <dgm:pt modelId="{27A1E955-EFCF-0D48-8573-E776A05554CA}" type="parTrans" cxnId="{45EC26D0-A1F3-B74D-8889-64F84051C67A}">
      <dgm:prSet/>
      <dgm:spPr/>
      <dgm:t>
        <a:bodyPr/>
        <a:lstStyle/>
        <a:p>
          <a:endParaRPr lang="en-US"/>
        </a:p>
      </dgm:t>
    </dgm:pt>
    <dgm:pt modelId="{9E336770-F495-074A-9734-07AB2C6B98EF}" type="sibTrans" cxnId="{45EC26D0-A1F3-B74D-8889-64F84051C67A}">
      <dgm:prSet/>
      <dgm:spPr/>
      <dgm:t>
        <a:bodyPr/>
        <a:lstStyle/>
        <a:p>
          <a:endParaRPr lang="en-US"/>
        </a:p>
      </dgm:t>
    </dgm:pt>
    <dgm:pt modelId="{DB8DDFCD-88FC-EB4A-9A18-289030B903D4}">
      <dgm:prSet phldrT="[Text]"/>
      <dgm:spPr/>
      <dgm:t>
        <a:bodyPr/>
        <a:lstStyle/>
        <a:p>
          <a:r>
            <a:rPr lang="en-US" dirty="0" smtClean="0"/>
            <a:t>List of evidence</a:t>
          </a:r>
          <a:endParaRPr lang="en-US" dirty="0"/>
        </a:p>
      </dgm:t>
    </dgm:pt>
    <dgm:pt modelId="{118F361F-62B5-CB44-97B9-D1117AEAC600}" type="parTrans" cxnId="{E448539F-BAF8-3049-84F7-2855715A03F0}">
      <dgm:prSet/>
      <dgm:spPr/>
      <dgm:t>
        <a:bodyPr/>
        <a:lstStyle/>
        <a:p>
          <a:endParaRPr lang="en-US"/>
        </a:p>
      </dgm:t>
    </dgm:pt>
    <dgm:pt modelId="{2DE7F6EC-812A-B642-B064-210D668D91A6}" type="sibTrans" cxnId="{E448539F-BAF8-3049-84F7-2855715A03F0}">
      <dgm:prSet/>
      <dgm:spPr/>
      <dgm:t>
        <a:bodyPr/>
        <a:lstStyle/>
        <a:p>
          <a:endParaRPr lang="en-US"/>
        </a:p>
      </dgm:t>
    </dgm:pt>
    <dgm:pt modelId="{E9CB3ED3-A0CC-2E44-980C-B374EC130FDB}">
      <dgm:prSet phldrT="[Text]"/>
      <dgm:spPr/>
      <dgm:t>
        <a:bodyPr/>
        <a:lstStyle/>
        <a:p>
          <a:r>
            <a:rPr lang="en-US" dirty="0" smtClean="0"/>
            <a:t>Tells you what the section is about</a:t>
          </a:r>
          <a:endParaRPr lang="en-US" dirty="0"/>
        </a:p>
      </dgm:t>
    </dgm:pt>
    <dgm:pt modelId="{1D0B1AF8-142B-A14C-8D0E-E14275E5E4DD}" type="parTrans" cxnId="{8205ED8A-A06E-5C49-BF9D-E456D9EF0772}">
      <dgm:prSet/>
      <dgm:spPr/>
      <dgm:t>
        <a:bodyPr/>
        <a:lstStyle/>
        <a:p>
          <a:endParaRPr lang="en-US"/>
        </a:p>
      </dgm:t>
    </dgm:pt>
    <dgm:pt modelId="{212E042E-B800-644E-92B8-2D152CDA8D2D}" type="sibTrans" cxnId="{8205ED8A-A06E-5C49-BF9D-E456D9EF0772}">
      <dgm:prSet/>
      <dgm:spPr/>
      <dgm:t>
        <a:bodyPr/>
        <a:lstStyle/>
        <a:p>
          <a:endParaRPr lang="en-US"/>
        </a:p>
      </dgm:t>
    </dgm:pt>
    <dgm:pt modelId="{1548C9B9-DFA1-F84E-8F7D-2839D14E1082}">
      <dgm:prSet phldrT="[Text]"/>
      <dgm:spPr/>
      <dgm:t>
        <a:bodyPr/>
        <a:lstStyle/>
        <a:p>
          <a:r>
            <a:rPr lang="en-US" dirty="0" smtClean="0"/>
            <a:t>Designed to help you think about the topic</a:t>
          </a:r>
          <a:endParaRPr lang="en-US" dirty="0"/>
        </a:p>
      </dgm:t>
    </dgm:pt>
    <dgm:pt modelId="{24117CE5-3A70-C244-A7D4-51F9D1656800}" type="parTrans" cxnId="{BEC9F7F8-D523-D84D-BB33-7F29A66C4929}">
      <dgm:prSet/>
      <dgm:spPr/>
      <dgm:t>
        <a:bodyPr/>
        <a:lstStyle/>
        <a:p>
          <a:endParaRPr lang="en-US"/>
        </a:p>
      </dgm:t>
    </dgm:pt>
    <dgm:pt modelId="{85AC4274-1D22-674A-8A2F-F7A12125F8BF}" type="sibTrans" cxnId="{BEC9F7F8-D523-D84D-BB33-7F29A66C4929}">
      <dgm:prSet/>
      <dgm:spPr/>
      <dgm:t>
        <a:bodyPr/>
        <a:lstStyle/>
        <a:p>
          <a:endParaRPr lang="en-US"/>
        </a:p>
      </dgm:t>
    </dgm:pt>
    <dgm:pt modelId="{64ECF81E-D0BB-CA40-A3E2-E00F56C289F5}">
      <dgm:prSet phldrT="[Text]"/>
      <dgm:spPr/>
      <dgm:t>
        <a:bodyPr/>
        <a:lstStyle/>
        <a:p>
          <a:r>
            <a:rPr lang="en-US" dirty="0" smtClean="0"/>
            <a:t>Just what it says!</a:t>
          </a:r>
          <a:endParaRPr lang="en-US" dirty="0"/>
        </a:p>
      </dgm:t>
    </dgm:pt>
    <dgm:pt modelId="{AF71291E-CDF2-C343-A421-E68223394C6C}" type="parTrans" cxnId="{E8654438-B0EF-0C44-ACCD-631DF4B3DE67}">
      <dgm:prSet/>
      <dgm:spPr/>
      <dgm:t>
        <a:bodyPr/>
        <a:lstStyle/>
        <a:p>
          <a:endParaRPr lang="en-US"/>
        </a:p>
      </dgm:t>
    </dgm:pt>
    <dgm:pt modelId="{528203E6-0990-3140-A393-3304622B8FA4}" type="sibTrans" cxnId="{E8654438-B0EF-0C44-ACCD-631DF4B3DE67}">
      <dgm:prSet/>
      <dgm:spPr/>
      <dgm:t>
        <a:bodyPr/>
        <a:lstStyle/>
        <a:p>
          <a:endParaRPr lang="en-US"/>
        </a:p>
      </dgm:t>
    </dgm:pt>
    <dgm:pt modelId="{0F785993-8B2D-954C-9F2B-6B23C11FC96E}" type="pres">
      <dgm:prSet presAssocID="{C6C3BEEE-282E-464B-9BB6-ADB5597CA663}" presName="linear" presStyleCnt="0">
        <dgm:presLayoutVars>
          <dgm:dir/>
          <dgm:animLvl val="lvl"/>
          <dgm:resizeHandles val="exact"/>
        </dgm:presLayoutVars>
      </dgm:prSet>
      <dgm:spPr/>
      <dgm:t>
        <a:bodyPr/>
        <a:lstStyle/>
        <a:p>
          <a:endParaRPr lang="en-US"/>
        </a:p>
      </dgm:t>
    </dgm:pt>
    <dgm:pt modelId="{2985CD97-B2CE-A84C-903D-970292622609}" type="pres">
      <dgm:prSet presAssocID="{6F747819-CEF2-B247-8792-20E2C47F2C5D}" presName="parentLin" presStyleCnt="0"/>
      <dgm:spPr/>
    </dgm:pt>
    <dgm:pt modelId="{3E0DB17C-2EFB-4049-BF89-C0190A987AEF}" type="pres">
      <dgm:prSet presAssocID="{6F747819-CEF2-B247-8792-20E2C47F2C5D}" presName="parentLeftMargin" presStyleLbl="node1" presStyleIdx="0" presStyleCnt="3"/>
      <dgm:spPr/>
      <dgm:t>
        <a:bodyPr/>
        <a:lstStyle/>
        <a:p>
          <a:endParaRPr lang="en-US"/>
        </a:p>
      </dgm:t>
    </dgm:pt>
    <dgm:pt modelId="{587838AE-B643-D044-9310-20C1C447CB2E}" type="pres">
      <dgm:prSet presAssocID="{6F747819-CEF2-B247-8792-20E2C47F2C5D}" presName="parentText" presStyleLbl="node1" presStyleIdx="0" presStyleCnt="3">
        <dgm:presLayoutVars>
          <dgm:chMax val="0"/>
          <dgm:bulletEnabled val="1"/>
        </dgm:presLayoutVars>
      </dgm:prSet>
      <dgm:spPr/>
      <dgm:t>
        <a:bodyPr/>
        <a:lstStyle/>
        <a:p>
          <a:endParaRPr lang="en-US"/>
        </a:p>
      </dgm:t>
    </dgm:pt>
    <dgm:pt modelId="{3F261FF3-E2D0-CD49-9171-31E45730DD76}" type="pres">
      <dgm:prSet presAssocID="{6F747819-CEF2-B247-8792-20E2C47F2C5D}" presName="negativeSpace" presStyleCnt="0"/>
      <dgm:spPr/>
    </dgm:pt>
    <dgm:pt modelId="{F1D7C382-E2D1-3646-B720-C4044EA55B41}" type="pres">
      <dgm:prSet presAssocID="{6F747819-CEF2-B247-8792-20E2C47F2C5D}" presName="childText" presStyleLbl="conFgAcc1" presStyleIdx="0" presStyleCnt="3">
        <dgm:presLayoutVars>
          <dgm:bulletEnabled val="1"/>
        </dgm:presLayoutVars>
      </dgm:prSet>
      <dgm:spPr/>
      <dgm:t>
        <a:bodyPr/>
        <a:lstStyle/>
        <a:p>
          <a:endParaRPr lang="en-US"/>
        </a:p>
      </dgm:t>
    </dgm:pt>
    <dgm:pt modelId="{1FD552DA-9785-DC49-87E8-CEE2D7350439}" type="pres">
      <dgm:prSet presAssocID="{58542640-A44D-B341-A85F-3D588DDBDF08}" presName="spaceBetweenRectangles" presStyleCnt="0"/>
      <dgm:spPr/>
    </dgm:pt>
    <dgm:pt modelId="{C5ED90C9-F233-6B40-B090-8247FB5CBC46}" type="pres">
      <dgm:prSet presAssocID="{4F29FE18-D523-0549-B5F6-52F02DE34897}" presName="parentLin" presStyleCnt="0"/>
      <dgm:spPr/>
    </dgm:pt>
    <dgm:pt modelId="{4F0DB49D-F9AF-524F-8B6C-E58954722950}" type="pres">
      <dgm:prSet presAssocID="{4F29FE18-D523-0549-B5F6-52F02DE34897}" presName="parentLeftMargin" presStyleLbl="node1" presStyleIdx="0" presStyleCnt="3"/>
      <dgm:spPr/>
      <dgm:t>
        <a:bodyPr/>
        <a:lstStyle/>
        <a:p>
          <a:endParaRPr lang="en-US"/>
        </a:p>
      </dgm:t>
    </dgm:pt>
    <dgm:pt modelId="{286BC42C-2DAF-6F4E-A899-1C6994A78962}" type="pres">
      <dgm:prSet presAssocID="{4F29FE18-D523-0549-B5F6-52F02DE34897}" presName="parentText" presStyleLbl="node1" presStyleIdx="1" presStyleCnt="3">
        <dgm:presLayoutVars>
          <dgm:chMax val="0"/>
          <dgm:bulletEnabled val="1"/>
        </dgm:presLayoutVars>
      </dgm:prSet>
      <dgm:spPr/>
      <dgm:t>
        <a:bodyPr/>
        <a:lstStyle/>
        <a:p>
          <a:endParaRPr lang="en-US"/>
        </a:p>
      </dgm:t>
    </dgm:pt>
    <dgm:pt modelId="{ACE8B48A-0285-554D-91B0-10CF83A6B93A}" type="pres">
      <dgm:prSet presAssocID="{4F29FE18-D523-0549-B5F6-52F02DE34897}" presName="negativeSpace" presStyleCnt="0"/>
      <dgm:spPr/>
    </dgm:pt>
    <dgm:pt modelId="{A189328B-C625-3C48-AD71-7859897EFE71}" type="pres">
      <dgm:prSet presAssocID="{4F29FE18-D523-0549-B5F6-52F02DE34897}" presName="childText" presStyleLbl="conFgAcc1" presStyleIdx="1" presStyleCnt="3">
        <dgm:presLayoutVars>
          <dgm:bulletEnabled val="1"/>
        </dgm:presLayoutVars>
      </dgm:prSet>
      <dgm:spPr/>
      <dgm:t>
        <a:bodyPr/>
        <a:lstStyle/>
        <a:p>
          <a:endParaRPr lang="en-US"/>
        </a:p>
      </dgm:t>
    </dgm:pt>
    <dgm:pt modelId="{EB7C7473-6B31-F84D-BD35-52827A008D8A}" type="pres">
      <dgm:prSet presAssocID="{9E336770-F495-074A-9734-07AB2C6B98EF}" presName="spaceBetweenRectangles" presStyleCnt="0"/>
      <dgm:spPr/>
    </dgm:pt>
    <dgm:pt modelId="{CA70EBEE-DF7A-AE40-B2EF-11640C3F8BC6}" type="pres">
      <dgm:prSet presAssocID="{DB8DDFCD-88FC-EB4A-9A18-289030B903D4}" presName="parentLin" presStyleCnt="0"/>
      <dgm:spPr/>
    </dgm:pt>
    <dgm:pt modelId="{03BA3535-39AD-CA4B-83A9-2BED9AD41AA8}" type="pres">
      <dgm:prSet presAssocID="{DB8DDFCD-88FC-EB4A-9A18-289030B903D4}" presName="parentLeftMargin" presStyleLbl="node1" presStyleIdx="1" presStyleCnt="3"/>
      <dgm:spPr/>
      <dgm:t>
        <a:bodyPr/>
        <a:lstStyle/>
        <a:p>
          <a:endParaRPr lang="en-US"/>
        </a:p>
      </dgm:t>
    </dgm:pt>
    <dgm:pt modelId="{BEF76C28-C632-2D47-A4C8-8B9C6C8E780E}" type="pres">
      <dgm:prSet presAssocID="{DB8DDFCD-88FC-EB4A-9A18-289030B903D4}" presName="parentText" presStyleLbl="node1" presStyleIdx="2" presStyleCnt="3">
        <dgm:presLayoutVars>
          <dgm:chMax val="0"/>
          <dgm:bulletEnabled val="1"/>
        </dgm:presLayoutVars>
      </dgm:prSet>
      <dgm:spPr/>
      <dgm:t>
        <a:bodyPr/>
        <a:lstStyle/>
        <a:p>
          <a:endParaRPr lang="en-US"/>
        </a:p>
      </dgm:t>
    </dgm:pt>
    <dgm:pt modelId="{AD79C440-41E4-2144-B5D3-B7EEA91BB2EB}" type="pres">
      <dgm:prSet presAssocID="{DB8DDFCD-88FC-EB4A-9A18-289030B903D4}" presName="negativeSpace" presStyleCnt="0"/>
      <dgm:spPr/>
    </dgm:pt>
    <dgm:pt modelId="{15DA4172-4902-7741-BE38-C3AF86E124B8}" type="pres">
      <dgm:prSet presAssocID="{DB8DDFCD-88FC-EB4A-9A18-289030B903D4}" presName="childText" presStyleLbl="conFgAcc1" presStyleIdx="2" presStyleCnt="3">
        <dgm:presLayoutVars>
          <dgm:bulletEnabled val="1"/>
        </dgm:presLayoutVars>
      </dgm:prSet>
      <dgm:spPr/>
      <dgm:t>
        <a:bodyPr/>
        <a:lstStyle/>
        <a:p>
          <a:endParaRPr lang="en-US"/>
        </a:p>
      </dgm:t>
    </dgm:pt>
  </dgm:ptLst>
  <dgm:cxnLst>
    <dgm:cxn modelId="{8205ED8A-A06E-5C49-BF9D-E456D9EF0772}" srcId="{6F747819-CEF2-B247-8792-20E2C47F2C5D}" destId="{E9CB3ED3-A0CC-2E44-980C-B374EC130FDB}" srcOrd="0" destOrd="0" parTransId="{1D0B1AF8-142B-A14C-8D0E-E14275E5E4DD}" sibTransId="{212E042E-B800-644E-92B8-2D152CDA8D2D}"/>
    <dgm:cxn modelId="{CF9D2D3A-A69C-754B-9983-DBCAA382EB97}" type="presOf" srcId="{C6C3BEEE-282E-464B-9BB6-ADB5597CA663}" destId="{0F785993-8B2D-954C-9F2B-6B23C11FC96E}" srcOrd="0" destOrd="0" presId="urn:microsoft.com/office/officeart/2005/8/layout/list1"/>
    <dgm:cxn modelId="{BAACA59E-8545-F840-830C-E1DAADCFCCA9}" type="presOf" srcId="{4F29FE18-D523-0549-B5F6-52F02DE34897}" destId="{4F0DB49D-F9AF-524F-8B6C-E58954722950}" srcOrd="0" destOrd="0" presId="urn:microsoft.com/office/officeart/2005/8/layout/list1"/>
    <dgm:cxn modelId="{2CB288A0-DD37-2048-BF42-3ADCEA34CE48}" type="presOf" srcId="{4F29FE18-D523-0549-B5F6-52F02DE34897}" destId="{286BC42C-2DAF-6F4E-A899-1C6994A78962}" srcOrd="1" destOrd="0" presId="urn:microsoft.com/office/officeart/2005/8/layout/list1"/>
    <dgm:cxn modelId="{CDFE5771-BE9B-A04E-8D86-7AF51DECDF48}" type="presOf" srcId="{64ECF81E-D0BB-CA40-A3E2-E00F56C289F5}" destId="{15DA4172-4902-7741-BE38-C3AF86E124B8}" srcOrd="0" destOrd="0" presId="urn:microsoft.com/office/officeart/2005/8/layout/list1"/>
    <dgm:cxn modelId="{2EFB38EA-7C08-2548-A8AF-A9CC308C1AC7}" type="presOf" srcId="{DB8DDFCD-88FC-EB4A-9A18-289030B903D4}" destId="{BEF76C28-C632-2D47-A4C8-8B9C6C8E780E}" srcOrd="1" destOrd="0" presId="urn:microsoft.com/office/officeart/2005/8/layout/list1"/>
    <dgm:cxn modelId="{ED541DA9-9867-864D-BA0B-EE8FE75EFAA9}" type="presOf" srcId="{1548C9B9-DFA1-F84E-8F7D-2839D14E1082}" destId="{A189328B-C625-3C48-AD71-7859897EFE71}" srcOrd="0" destOrd="0" presId="urn:microsoft.com/office/officeart/2005/8/layout/list1"/>
    <dgm:cxn modelId="{7BC5A8D2-6DB9-484B-B559-2122100F3621}" type="presOf" srcId="{6F747819-CEF2-B247-8792-20E2C47F2C5D}" destId="{587838AE-B643-D044-9310-20C1C447CB2E}" srcOrd="1" destOrd="0" presId="urn:microsoft.com/office/officeart/2005/8/layout/list1"/>
    <dgm:cxn modelId="{2AACF45B-2E2F-8D4A-A3F2-6A49C7BEA8AD}" type="presOf" srcId="{6F747819-CEF2-B247-8792-20E2C47F2C5D}" destId="{3E0DB17C-2EFB-4049-BF89-C0190A987AEF}" srcOrd="0" destOrd="0" presId="urn:microsoft.com/office/officeart/2005/8/layout/list1"/>
    <dgm:cxn modelId="{0E88B74C-C51C-F04A-AEEA-0A3FCD1BC882}" srcId="{C6C3BEEE-282E-464B-9BB6-ADB5597CA663}" destId="{6F747819-CEF2-B247-8792-20E2C47F2C5D}" srcOrd="0" destOrd="0" parTransId="{F528C799-9093-524B-B07D-88E3A03AAEC5}" sibTransId="{58542640-A44D-B341-A85F-3D588DDBDF08}"/>
    <dgm:cxn modelId="{BEC9F7F8-D523-D84D-BB33-7F29A66C4929}" srcId="{4F29FE18-D523-0549-B5F6-52F02DE34897}" destId="{1548C9B9-DFA1-F84E-8F7D-2839D14E1082}" srcOrd="0" destOrd="0" parTransId="{24117CE5-3A70-C244-A7D4-51F9D1656800}" sibTransId="{85AC4274-1D22-674A-8A2F-F7A12125F8BF}"/>
    <dgm:cxn modelId="{E448539F-BAF8-3049-84F7-2855715A03F0}" srcId="{C6C3BEEE-282E-464B-9BB6-ADB5597CA663}" destId="{DB8DDFCD-88FC-EB4A-9A18-289030B903D4}" srcOrd="2" destOrd="0" parTransId="{118F361F-62B5-CB44-97B9-D1117AEAC600}" sibTransId="{2DE7F6EC-812A-B642-B064-210D668D91A6}"/>
    <dgm:cxn modelId="{7DF2A3F5-23E8-D848-B734-5091F7C6F67C}" type="presOf" srcId="{E9CB3ED3-A0CC-2E44-980C-B374EC130FDB}" destId="{F1D7C382-E2D1-3646-B720-C4044EA55B41}" srcOrd="0" destOrd="0" presId="urn:microsoft.com/office/officeart/2005/8/layout/list1"/>
    <dgm:cxn modelId="{E8654438-B0EF-0C44-ACCD-631DF4B3DE67}" srcId="{DB8DDFCD-88FC-EB4A-9A18-289030B903D4}" destId="{64ECF81E-D0BB-CA40-A3E2-E00F56C289F5}" srcOrd="0" destOrd="0" parTransId="{AF71291E-CDF2-C343-A421-E68223394C6C}" sibTransId="{528203E6-0990-3140-A393-3304622B8FA4}"/>
    <dgm:cxn modelId="{45EC26D0-A1F3-B74D-8889-64F84051C67A}" srcId="{C6C3BEEE-282E-464B-9BB6-ADB5597CA663}" destId="{4F29FE18-D523-0549-B5F6-52F02DE34897}" srcOrd="1" destOrd="0" parTransId="{27A1E955-EFCF-0D48-8573-E776A05554CA}" sibTransId="{9E336770-F495-074A-9734-07AB2C6B98EF}"/>
    <dgm:cxn modelId="{E870AF3E-9622-3542-858A-BDA13F993400}" type="presOf" srcId="{DB8DDFCD-88FC-EB4A-9A18-289030B903D4}" destId="{03BA3535-39AD-CA4B-83A9-2BED9AD41AA8}" srcOrd="0" destOrd="0" presId="urn:microsoft.com/office/officeart/2005/8/layout/list1"/>
    <dgm:cxn modelId="{18157FC0-FE9C-EB4D-B09D-D5EA55F18D58}" type="presParOf" srcId="{0F785993-8B2D-954C-9F2B-6B23C11FC96E}" destId="{2985CD97-B2CE-A84C-903D-970292622609}" srcOrd="0" destOrd="0" presId="urn:microsoft.com/office/officeart/2005/8/layout/list1"/>
    <dgm:cxn modelId="{C378ED58-2CB5-6846-8C01-BBAD9FE5F1E3}" type="presParOf" srcId="{2985CD97-B2CE-A84C-903D-970292622609}" destId="{3E0DB17C-2EFB-4049-BF89-C0190A987AEF}" srcOrd="0" destOrd="0" presId="urn:microsoft.com/office/officeart/2005/8/layout/list1"/>
    <dgm:cxn modelId="{B17E09F8-0BF8-E742-B29B-B5E83FC1E3BD}" type="presParOf" srcId="{2985CD97-B2CE-A84C-903D-970292622609}" destId="{587838AE-B643-D044-9310-20C1C447CB2E}" srcOrd="1" destOrd="0" presId="urn:microsoft.com/office/officeart/2005/8/layout/list1"/>
    <dgm:cxn modelId="{9FF9E54E-A43E-3046-977F-F71FD53DF924}" type="presParOf" srcId="{0F785993-8B2D-954C-9F2B-6B23C11FC96E}" destId="{3F261FF3-E2D0-CD49-9171-31E45730DD76}" srcOrd="1" destOrd="0" presId="urn:microsoft.com/office/officeart/2005/8/layout/list1"/>
    <dgm:cxn modelId="{A11CA147-F0BC-5E49-9537-1A85C101CE00}" type="presParOf" srcId="{0F785993-8B2D-954C-9F2B-6B23C11FC96E}" destId="{F1D7C382-E2D1-3646-B720-C4044EA55B41}" srcOrd="2" destOrd="0" presId="urn:microsoft.com/office/officeart/2005/8/layout/list1"/>
    <dgm:cxn modelId="{B2CD7363-A19F-F741-B3A3-A22CB64916FA}" type="presParOf" srcId="{0F785993-8B2D-954C-9F2B-6B23C11FC96E}" destId="{1FD552DA-9785-DC49-87E8-CEE2D7350439}" srcOrd="3" destOrd="0" presId="urn:microsoft.com/office/officeart/2005/8/layout/list1"/>
    <dgm:cxn modelId="{5DFB2F57-EF0E-5949-9546-FADE5C0B0460}" type="presParOf" srcId="{0F785993-8B2D-954C-9F2B-6B23C11FC96E}" destId="{C5ED90C9-F233-6B40-B090-8247FB5CBC46}" srcOrd="4" destOrd="0" presId="urn:microsoft.com/office/officeart/2005/8/layout/list1"/>
    <dgm:cxn modelId="{506E2C4A-1977-BB4E-868F-EDB337C48CF7}" type="presParOf" srcId="{C5ED90C9-F233-6B40-B090-8247FB5CBC46}" destId="{4F0DB49D-F9AF-524F-8B6C-E58954722950}" srcOrd="0" destOrd="0" presId="urn:microsoft.com/office/officeart/2005/8/layout/list1"/>
    <dgm:cxn modelId="{A9CE5236-39E4-C448-B161-E45586FC00E2}" type="presParOf" srcId="{C5ED90C9-F233-6B40-B090-8247FB5CBC46}" destId="{286BC42C-2DAF-6F4E-A899-1C6994A78962}" srcOrd="1" destOrd="0" presId="urn:microsoft.com/office/officeart/2005/8/layout/list1"/>
    <dgm:cxn modelId="{F570C228-1979-224F-8AAF-C1E6696B1A2B}" type="presParOf" srcId="{0F785993-8B2D-954C-9F2B-6B23C11FC96E}" destId="{ACE8B48A-0285-554D-91B0-10CF83A6B93A}" srcOrd="5" destOrd="0" presId="urn:microsoft.com/office/officeart/2005/8/layout/list1"/>
    <dgm:cxn modelId="{E0B040D5-935E-A149-9B89-58BF0908C59E}" type="presParOf" srcId="{0F785993-8B2D-954C-9F2B-6B23C11FC96E}" destId="{A189328B-C625-3C48-AD71-7859897EFE71}" srcOrd="6" destOrd="0" presId="urn:microsoft.com/office/officeart/2005/8/layout/list1"/>
    <dgm:cxn modelId="{7FB3669E-8D85-D54C-AA8F-7A735B9C7B18}" type="presParOf" srcId="{0F785993-8B2D-954C-9F2B-6B23C11FC96E}" destId="{EB7C7473-6B31-F84D-BD35-52827A008D8A}" srcOrd="7" destOrd="0" presId="urn:microsoft.com/office/officeart/2005/8/layout/list1"/>
    <dgm:cxn modelId="{A72B1312-7D76-8C48-9D3D-3916B6D3B270}" type="presParOf" srcId="{0F785993-8B2D-954C-9F2B-6B23C11FC96E}" destId="{CA70EBEE-DF7A-AE40-B2EF-11640C3F8BC6}" srcOrd="8" destOrd="0" presId="urn:microsoft.com/office/officeart/2005/8/layout/list1"/>
    <dgm:cxn modelId="{8B9AA653-6C74-A244-9961-FE080B8FA11A}" type="presParOf" srcId="{CA70EBEE-DF7A-AE40-B2EF-11640C3F8BC6}" destId="{03BA3535-39AD-CA4B-83A9-2BED9AD41AA8}" srcOrd="0" destOrd="0" presId="urn:microsoft.com/office/officeart/2005/8/layout/list1"/>
    <dgm:cxn modelId="{444E2359-A60A-0C48-AA3C-2C2989E6C6E6}" type="presParOf" srcId="{CA70EBEE-DF7A-AE40-B2EF-11640C3F8BC6}" destId="{BEF76C28-C632-2D47-A4C8-8B9C6C8E780E}" srcOrd="1" destOrd="0" presId="urn:microsoft.com/office/officeart/2005/8/layout/list1"/>
    <dgm:cxn modelId="{4F0193D7-AA58-B14D-A587-4E1F04610DA5}" type="presParOf" srcId="{0F785993-8B2D-954C-9F2B-6B23C11FC96E}" destId="{AD79C440-41E4-2144-B5D3-B7EEA91BB2EB}" srcOrd="9" destOrd="0" presId="urn:microsoft.com/office/officeart/2005/8/layout/list1"/>
    <dgm:cxn modelId="{3D49E735-EAFB-7F42-B98A-877F892ED98B}" type="presParOf" srcId="{0F785993-8B2D-954C-9F2B-6B23C11FC96E}" destId="{15DA4172-4902-7741-BE38-C3AF86E124B8}"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F48C6C-695F-5A43-8E71-0460BB6209A2}">
      <dsp:nvSpPr>
        <dsp:cNvPr id="0" name=""/>
        <dsp:cNvSpPr/>
      </dsp:nvSpPr>
      <dsp:spPr>
        <a:xfrm>
          <a:off x="916483" y="1984"/>
          <a:ext cx="2030015" cy="121800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innerShdw blurRad="50800" dist="25400" dir="10800000">
            <a:srgbClr val="808080">
              <a:alpha val="7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Week 1 </a:t>
          </a:r>
          <a:br>
            <a:rPr lang="en-US" sz="1800" kern="1200" dirty="0" smtClean="0"/>
          </a:br>
          <a:r>
            <a:rPr lang="en-US" sz="1800" kern="1200" dirty="0" smtClean="0"/>
            <a:t>1</a:t>
          </a:r>
          <a:r>
            <a:rPr lang="en-US" sz="1800" kern="1200" baseline="30000" dirty="0" smtClean="0"/>
            <a:t>st</a:t>
          </a:r>
          <a:r>
            <a:rPr lang="en-US" sz="1800" kern="1200" dirty="0" smtClean="0"/>
            <a:t> </a:t>
          </a:r>
          <a:r>
            <a:rPr lang="en-US" sz="1800" kern="1200" dirty="0" err="1" smtClean="0"/>
            <a:t>Feb</a:t>
          </a:r>
          <a:r>
            <a:rPr lang="en-US" sz="300" kern="1200" dirty="0" err="1" smtClean="0"/>
            <a:t>b</a:t>
          </a:r>
          <a:r>
            <a:rPr lang="en-US" sz="1800" kern="1200" dirty="0" smtClean="0"/>
            <a:t/>
          </a:r>
          <a:br>
            <a:rPr lang="en-US" sz="1800" kern="1200" dirty="0" smtClean="0"/>
          </a:br>
          <a:r>
            <a:rPr lang="en-US" sz="1800" kern="1200" dirty="0" smtClean="0"/>
            <a:t>Context</a:t>
          </a:r>
          <a:endParaRPr lang="en-US" sz="1800" kern="1200" dirty="0"/>
        </a:p>
      </dsp:txBody>
      <dsp:txXfrm>
        <a:off x="916483" y="1984"/>
        <a:ext cx="2030015" cy="1218009"/>
      </dsp:txXfrm>
    </dsp:sp>
    <dsp:sp modelId="{FE80601B-B02A-9F4F-ABCC-F3BAD7CBF9CB}">
      <dsp:nvSpPr>
        <dsp:cNvPr id="0" name=""/>
        <dsp:cNvSpPr/>
      </dsp:nvSpPr>
      <dsp:spPr>
        <a:xfrm>
          <a:off x="3149500" y="1984"/>
          <a:ext cx="2030015" cy="121800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glow rad="101600">
            <a:schemeClr val="bg2">
              <a:lumMod val="50000"/>
              <a:alpha val="75000"/>
            </a:schemeClr>
          </a:glo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Week 2 </a:t>
          </a:r>
          <a:br>
            <a:rPr lang="en-US" sz="1800" kern="1200" dirty="0" smtClean="0"/>
          </a:br>
          <a:r>
            <a:rPr lang="en-US" sz="1800" kern="1200" dirty="0" smtClean="0"/>
            <a:t>8</a:t>
          </a:r>
          <a:r>
            <a:rPr lang="en-US" sz="1800" kern="1200" baseline="30000" dirty="0" smtClean="0"/>
            <a:t>th</a:t>
          </a:r>
          <a:r>
            <a:rPr lang="en-US" sz="1800" kern="1200" dirty="0" smtClean="0"/>
            <a:t> Feb</a:t>
          </a:r>
        </a:p>
        <a:p>
          <a:pPr lvl="0" algn="ctr" defTabSz="800100">
            <a:lnSpc>
              <a:spcPct val="90000"/>
            </a:lnSpc>
            <a:spcBef>
              <a:spcPct val="0"/>
            </a:spcBef>
            <a:spcAft>
              <a:spcPct val="35000"/>
            </a:spcAft>
          </a:pPr>
          <a:r>
            <a:rPr lang="en-US" sz="1800" kern="1200" dirty="0" smtClean="0"/>
            <a:t>motivations</a:t>
          </a:r>
          <a:endParaRPr lang="en-US" sz="1800" kern="1200" dirty="0"/>
        </a:p>
      </dsp:txBody>
      <dsp:txXfrm>
        <a:off x="3149500" y="1984"/>
        <a:ext cx="2030015" cy="1218009"/>
      </dsp:txXfrm>
    </dsp:sp>
    <dsp:sp modelId="{6EB3564A-8DD1-8547-A151-7F8475309EF7}">
      <dsp:nvSpPr>
        <dsp:cNvPr id="0" name=""/>
        <dsp:cNvSpPr/>
      </dsp:nvSpPr>
      <dsp:spPr>
        <a:xfrm>
          <a:off x="916483" y="1422995"/>
          <a:ext cx="2030015" cy="121800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innerShdw blurRad="50800" dist="25400" dir="10800000">
            <a:srgbClr val="808080">
              <a:alpha val="7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Week 3 </a:t>
          </a:r>
          <a:br>
            <a:rPr lang="en-US" sz="1800" kern="1200" dirty="0" smtClean="0"/>
          </a:br>
          <a:r>
            <a:rPr lang="en-US" sz="1800" kern="1200" dirty="0" smtClean="0"/>
            <a:t>15</a:t>
          </a:r>
          <a:r>
            <a:rPr lang="en-US" sz="1800" kern="1200" baseline="30000" dirty="0" smtClean="0"/>
            <a:t>th</a:t>
          </a:r>
          <a:r>
            <a:rPr lang="en-US" sz="1800" kern="1200" dirty="0" smtClean="0"/>
            <a:t> Feb</a:t>
          </a:r>
        </a:p>
        <a:p>
          <a:pPr lvl="0" algn="ctr" defTabSz="800100">
            <a:lnSpc>
              <a:spcPct val="90000"/>
            </a:lnSpc>
            <a:spcBef>
              <a:spcPct val="0"/>
            </a:spcBef>
            <a:spcAft>
              <a:spcPct val="35000"/>
            </a:spcAft>
          </a:pPr>
          <a:r>
            <a:rPr lang="en-US" sz="1800" kern="1200" dirty="0" smtClean="0"/>
            <a:t>progress </a:t>
          </a:r>
          <a:endParaRPr lang="en-US" sz="1800" kern="1200" dirty="0"/>
        </a:p>
      </dsp:txBody>
      <dsp:txXfrm>
        <a:off x="916483" y="1422995"/>
        <a:ext cx="2030015" cy="1218009"/>
      </dsp:txXfrm>
    </dsp:sp>
    <dsp:sp modelId="{D5B111DD-B791-EA46-99EC-6745CA2F2E84}">
      <dsp:nvSpPr>
        <dsp:cNvPr id="0" name=""/>
        <dsp:cNvSpPr/>
      </dsp:nvSpPr>
      <dsp:spPr>
        <a:xfrm>
          <a:off x="3149500" y="1422995"/>
          <a:ext cx="2030015" cy="121800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innerShdw blurRad="50800" dist="25400" dir="10800000">
            <a:srgbClr val="808080">
              <a:alpha val="7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Week 4</a:t>
          </a:r>
          <a:br>
            <a:rPr lang="en-US" sz="1800" kern="1200" dirty="0" smtClean="0"/>
          </a:br>
          <a:r>
            <a:rPr lang="en-US" sz="1800" kern="1200" dirty="0" smtClean="0"/>
            <a:t> 22</a:t>
          </a:r>
          <a:r>
            <a:rPr lang="en-US" sz="1800" kern="1200" baseline="30000" dirty="0" smtClean="0"/>
            <a:t>nd</a:t>
          </a:r>
          <a:r>
            <a:rPr lang="en-US" sz="1800" kern="1200" dirty="0" smtClean="0"/>
            <a:t> Feb</a:t>
          </a:r>
        </a:p>
        <a:p>
          <a:pPr lvl="0" algn="ctr" defTabSz="800100">
            <a:lnSpc>
              <a:spcPct val="90000"/>
            </a:lnSpc>
            <a:spcBef>
              <a:spcPct val="0"/>
            </a:spcBef>
            <a:spcAft>
              <a:spcPct val="35000"/>
            </a:spcAft>
          </a:pPr>
          <a:r>
            <a:rPr lang="en-US" sz="1800" kern="1200" dirty="0" smtClean="0"/>
            <a:t>self knowledge</a:t>
          </a:r>
          <a:endParaRPr lang="en-US" sz="1800" kern="1200" dirty="0"/>
        </a:p>
      </dsp:txBody>
      <dsp:txXfrm>
        <a:off x="3149500" y="1422995"/>
        <a:ext cx="2030015" cy="1218009"/>
      </dsp:txXfrm>
    </dsp:sp>
    <dsp:sp modelId="{6523677D-BA14-7D4E-ACED-82EAD86A7952}">
      <dsp:nvSpPr>
        <dsp:cNvPr id="0" name=""/>
        <dsp:cNvSpPr/>
      </dsp:nvSpPr>
      <dsp:spPr>
        <a:xfrm>
          <a:off x="916483" y="2844006"/>
          <a:ext cx="2030015" cy="121800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innerShdw blurRad="50800" dist="25400" dir="10800000">
            <a:srgbClr val="808080">
              <a:alpha val="7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Week 5  </a:t>
          </a:r>
          <a:br>
            <a:rPr lang="en-US" sz="1800" kern="1200" dirty="0" smtClean="0"/>
          </a:br>
          <a:r>
            <a:rPr lang="en-US" sz="1800" kern="1200" dirty="0" smtClean="0"/>
            <a:t>1</a:t>
          </a:r>
          <a:r>
            <a:rPr lang="en-US" sz="1800" kern="1200" baseline="30000" dirty="0" smtClean="0"/>
            <a:t>st</a:t>
          </a:r>
          <a:r>
            <a:rPr lang="en-US" sz="1800" kern="1200" dirty="0" smtClean="0"/>
            <a:t> March</a:t>
          </a:r>
        </a:p>
        <a:p>
          <a:pPr lvl="0" algn="ctr" defTabSz="800100">
            <a:lnSpc>
              <a:spcPct val="90000"/>
            </a:lnSpc>
            <a:spcBef>
              <a:spcPct val="0"/>
            </a:spcBef>
            <a:spcAft>
              <a:spcPct val="35000"/>
            </a:spcAft>
          </a:pPr>
          <a:r>
            <a:rPr lang="en-US" sz="1800" kern="1200" dirty="0" smtClean="0"/>
            <a:t>future plans</a:t>
          </a:r>
          <a:endParaRPr lang="en-US" sz="1800" kern="1200" dirty="0"/>
        </a:p>
      </dsp:txBody>
      <dsp:txXfrm>
        <a:off x="916483" y="2844006"/>
        <a:ext cx="2030015" cy="1218009"/>
      </dsp:txXfrm>
    </dsp:sp>
    <dsp:sp modelId="{5DEFDD4B-1B4C-2048-9438-F35E5D9EBE2F}">
      <dsp:nvSpPr>
        <dsp:cNvPr id="0" name=""/>
        <dsp:cNvSpPr/>
      </dsp:nvSpPr>
      <dsp:spPr>
        <a:xfrm>
          <a:off x="3149500" y="2844006"/>
          <a:ext cx="2030015" cy="121800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innerShdw blurRad="50800" dist="25400" dir="10800000">
            <a:srgbClr val="808080">
              <a:alpha val="7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Week 6 </a:t>
          </a:r>
          <a:br>
            <a:rPr lang="en-US" sz="1800" kern="1200" dirty="0" smtClean="0"/>
          </a:br>
          <a:r>
            <a:rPr lang="en-US" sz="1800" kern="1200" dirty="0" smtClean="0"/>
            <a:t>8</a:t>
          </a:r>
          <a:r>
            <a:rPr lang="en-US" sz="1800" kern="1200" baseline="30000" dirty="0" smtClean="0"/>
            <a:t>th</a:t>
          </a:r>
          <a:r>
            <a:rPr lang="en-US" sz="1800" kern="1200" dirty="0" smtClean="0"/>
            <a:t> March </a:t>
          </a:r>
          <a:br>
            <a:rPr lang="en-US" sz="1800" kern="1200" dirty="0" smtClean="0"/>
          </a:br>
          <a:r>
            <a:rPr lang="en-US" sz="1800" kern="1200" dirty="0" smtClean="0"/>
            <a:t>Assessment </a:t>
          </a:r>
          <a:br>
            <a:rPr lang="en-US" sz="1800" kern="1200" dirty="0" smtClean="0"/>
          </a:br>
          <a:r>
            <a:rPr lang="en-US" sz="1800" kern="1200" dirty="0" smtClean="0"/>
            <a:t>Interviews</a:t>
          </a:r>
          <a:endParaRPr lang="en-US" sz="1800" kern="1200" dirty="0"/>
        </a:p>
      </dsp:txBody>
      <dsp:txXfrm>
        <a:off x="3149500" y="2844006"/>
        <a:ext cx="2030015" cy="121800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C23DBEB-C4BC-1443-9CFF-38BA6E287ECD}">
      <dsp:nvSpPr>
        <dsp:cNvPr id="0" name=""/>
        <dsp:cNvSpPr/>
      </dsp:nvSpPr>
      <dsp:spPr>
        <a:xfrm>
          <a:off x="120215" y="903"/>
          <a:ext cx="1829817" cy="1260743"/>
        </a:xfrm>
        <a:prstGeom prst="roundRect">
          <a:avLst/>
        </a:prstGeom>
        <a:blipFill rotWithShape="0">
          <a:blip xmlns:r="http://schemas.openxmlformats.org/officeDocument/2006/relationships" r:embed="rId1"/>
          <a:stretch>
            <a:fillRect/>
          </a:stretch>
        </a:blipFill>
        <a:ln>
          <a:noFill/>
        </a:ln>
        <a:effectLst>
          <a:innerShdw blurRad="50800" dist="25400" dir="10800000">
            <a:srgbClr val="808080">
              <a:alpha val="75000"/>
            </a:srgbClr>
          </a:innerShdw>
        </a:effectLst>
      </dsp:spPr>
      <dsp:style>
        <a:lnRef idx="0">
          <a:scrgbClr r="0" g="0" b="0"/>
        </a:lnRef>
        <a:fillRef idx="3">
          <a:scrgbClr r="0" g="0" b="0"/>
        </a:fillRef>
        <a:effectRef idx="2">
          <a:scrgbClr r="0" g="0" b="0"/>
        </a:effectRef>
        <a:fontRef idx="minor">
          <a:schemeClr val="lt1"/>
        </a:fontRef>
      </dsp:style>
    </dsp:sp>
    <dsp:sp modelId="{A838C233-9997-7247-B426-DB13ADC77086}">
      <dsp:nvSpPr>
        <dsp:cNvPr id="0" name=""/>
        <dsp:cNvSpPr/>
      </dsp:nvSpPr>
      <dsp:spPr>
        <a:xfrm>
          <a:off x="120215" y="1261647"/>
          <a:ext cx="1829817" cy="678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lvl="0" algn="ctr" defTabSz="844550">
            <a:lnSpc>
              <a:spcPct val="90000"/>
            </a:lnSpc>
            <a:spcBef>
              <a:spcPct val="0"/>
            </a:spcBef>
            <a:spcAft>
              <a:spcPct val="35000"/>
            </a:spcAft>
          </a:pPr>
          <a:r>
            <a:rPr lang="en-US" sz="1900" kern="1200" dirty="0" smtClean="0"/>
            <a:t>exams/judgment</a:t>
          </a:r>
          <a:endParaRPr lang="en-US" sz="1900" kern="1200" dirty="0"/>
        </a:p>
      </dsp:txBody>
      <dsp:txXfrm>
        <a:off x="120215" y="1261647"/>
        <a:ext cx="1829817" cy="678862"/>
      </dsp:txXfrm>
    </dsp:sp>
    <dsp:sp modelId="{EB874268-A99F-7E4A-BF6A-97BEE835841D}">
      <dsp:nvSpPr>
        <dsp:cNvPr id="0" name=""/>
        <dsp:cNvSpPr/>
      </dsp:nvSpPr>
      <dsp:spPr>
        <a:xfrm>
          <a:off x="2133091" y="903"/>
          <a:ext cx="1829817" cy="1260743"/>
        </a:xfrm>
        <a:prstGeom prst="roundRect">
          <a:avLst/>
        </a:prstGeom>
        <a:blipFill rotWithShape="0">
          <a:blip xmlns:r="http://schemas.openxmlformats.org/officeDocument/2006/relationships" r:embed="rId2"/>
          <a:stretch>
            <a:fillRect/>
          </a:stretch>
        </a:blipFill>
        <a:ln>
          <a:noFill/>
        </a:ln>
        <a:effectLst>
          <a:innerShdw blurRad="50800" dist="25400" dir="10800000">
            <a:srgbClr val="808080">
              <a:alpha val="75000"/>
            </a:srgbClr>
          </a:innerShdw>
        </a:effectLst>
      </dsp:spPr>
      <dsp:style>
        <a:lnRef idx="0">
          <a:scrgbClr r="0" g="0" b="0"/>
        </a:lnRef>
        <a:fillRef idx="3">
          <a:scrgbClr r="0" g="0" b="0"/>
        </a:fillRef>
        <a:effectRef idx="2">
          <a:scrgbClr r="0" g="0" b="0"/>
        </a:effectRef>
        <a:fontRef idx="minor">
          <a:schemeClr val="lt1"/>
        </a:fontRef>
      </dsp:style>
    </dsp:sp>
    <dsp:sp modelId="{84CD0BB3-57A8-AD48-B391-441E30AD70C3}">
      <dsp:nvSpPr>
        <dsp:cNvPr id="0" name=""/>
        <dsp:cNvSpPr/>
      </dsp:nvSpPr>
      <dsp:spPr>
        <a:xfrm>
          <a:off x="2133091" y="1261647"/>
          <a:ext cx="1829817" cy="678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lvl="0" algn="ctr" defTabSz="844550">
            <a:lnSpc>
              <a:spcPct val="90000"/>
            </a:lnSpc>
            <a:spcBef>
              <a:spcPct val="0"/>
            </a:spcBef>
            <a:spcAft>
              <a:spcPct val="35000"/>
            </a:spcAft>
          </a:pPr>
          <a:r>
            <a:rPr lang="en-US" sz="1900" kern="1200" dirty="0" smtClean="0"/>
            <a:t>motivations</a:t>
          </a:r>
          <a:endParaRPr lang="en-US" sz="1900" kern="1200" dirty="0"/>
        </a:p>
      </dsp:txBody>
      <dsp:txXfrm>
        <a:off x="2133091" y="1261647"/>
        <a:ext cx="1829817" cy="678862"/>
      </dsp:txXfrm>
    </dsp:sp>
    <dsp:sp modelId="{4A4E3C18-0A68-7048-8036-60DC1B7AF634}">
      <dsp:nvSpPr>
        <dsp:cNvPr id="0" name=""/>
        <dsp:cNvSpPr/>
      </dsp:nvSpPr>
      <dsp:spPr>
        <a:xfrm>
          <a:off x="4145967" y="903"/>
          <a:ext cx="1829817" cy="1260743"/>
        </a:xfrm>
        <a:prstGeom prst="roundRect">
          <a:avLst/>
        </a:prstGeom>
        <a:blipFill rotWithShape="0">
          <a:blip xmlns:r="http://schemas.openxmlformats.org/officeDocument/2006/relationships" r:embed="rId3"/>
          <a:stretch>
            <a:fillRect/>
          </a:stretch>
        </a:blipFill>
        <a:ln>
          <a:noFill/>
        </a:ln>
        <a:effectLst>
          <a:innerShdw blurRad="50800" dist="25400" dir="10800000">
            <a:srgbClr val="808080">
              <a:alpha val="75000"/>
            </a:srgbClr>
          </a:innerShdw>
        </a:effectLst>
      </dsp:spPr>
      <dsp:style>
        <a:lnRef idx="0">
          <a:scrgbClr r="0" g="0" b="0"/>
        </a:lnRef>
        <a:fillRef idx="3">
          <a:scrgbClr r="0" g="0" b="0"/>
        </a:fillRef>
        <a:effectRef idx="2">
          <a:scrgbClr r="0" g="0" b="0"/>
        </a:effectRef>
        <a:fontRef idx="minor">
          <a:schemeClr val="lt1"/>
        </a:fontRef>
      </dsp:style>
    </dsp:sp>
    <dsp:sp modelId="{9AF6F4D6-E9CC-1E49-AC9C-17309CBA4D1A}">
      <dsp:nvSpPr>
        <dsp:cNvPr id="0" name=""/>
        <dsp:cNvSpPr/>
      </dsp:nvSpPr>
      <dsp:spPr>
        <a:xfrm>
          <a:off x="4145967" y="1261647"/>
          <a:ext cx="1829817" cy="678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lvl="0" algn="ctr" defTabSz="844550">
            <a:lnSpc>
              <a:spcPct val="90000"/>
            </a:lnSpc>
            <a:spcBef>
              <a:spcPct val="0"/>
            </a:spcBef>
            <a:spcAft>
              <a:spcPct val="35000"/>
            </a:spcAft>
          </a:pPr>
          <a:r>
            <a:rPr lang="en-US" sz="1900" kern="1200" dirty="0" smtClean="0"/>
            <a:t>progress</a:t>
          </a:r>
          <a:endParaRPr lang="en-US" sz="1900" kern="1200" dirty="0"/>
        </a:p>
      </dsp:txBody>
      <dsp:txXfrm>
        <a:off x="4145967" y="1261647"/>
        <a:ext cx="1829817" cy="678862"/>
      </dsp:txXfrm>
    </dsp:sp>
    <dsp:sp modelId="{26070294-709E-4B4B-9F66-E794B7D2D16A}">
      <dsp:nvSpPr>
        <dsp:cNvPr id="0" name=""/>
        <dsp:cNvSpPr/>
      </dsp:nvSpPr>
      <dsp:spPr>
        <a:xfrm>
          <a:off x="1126653" y="2123490"/>
          <a:ext cx="1829817" cy="1260743"/>
        </a:xfrm>
        <a:prstGeom prst="roundRect">
          <a:avLst/>
        </a:prstGeom>
        <a:blipFill rotWithShape="0">
          <a:blip xmlns:r="http://schemas.openxmlformats.org/officeDocument/2006/relationships" r:embed="rId4"/>
          <a:stretch>
            <a:fillRect/>
          </a:stretch>
        </a:blipFill>
        <a:ln>
          <a:noFill/>
        </a:ln>
        <a:effectLst>
          <a:innerShdw blurRad="50800" dist="25400" dir="10800000">
            <a:srgbClr val="808080">
              <a:alpha val="75000"/>
            </a:srgbClr>
          </a:innerShdw>
        </a:effectLst>
      </dsp:spPr>
      <dsp:style>
        <a:lnRef idx="0">
          <a:scrgbClr r="0" g="0" b="0"/>
        </a:lnRef>
        <a:fillRef idx="3">
          <a:scrgbClr r="0" g="0" b="0"/>
        </a:fillRef>
        <a:effectRef idx="2">
          <a:scrgbClr r="0" g="0" b="0"/>
        </a:effectRef>
        <a:fontRef idx="minor">
          <a:schemeClr val="lt1"/>
        </a:fontRef>
      </dsp:style>
    </dsp:sp>
    <dsp:sp modelId="{226976C5-2231-DC46-9BC9-543D8B6F5088}">
      <dsp:nvSpPr>
        <dsp:cNvPr id="0" name=""/>
        <dsp:cNvSpPr/>
      </dsp:nvSpPr>
      <dsp:spPr>
        <a:xfrm>
          <a:off x="1126653" y="3384234"/>
          <a:ext cx="1829817" cy="678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lvl="0" algn="ctr" defTabSz="844550">
            <a:lnSpc>
              <a:spcPct val="90000"/>
            </a:lnSpc>
            <a:spcBef>
              <a:spcPct val="0"/>
            </a:spcBef>
            <a:spcAft>
              <a:spcPct val="35000"/>
            </a:spcAft>
          </a:pPr>
          <a:r>
            <a:rPr lang="en-US" sz="1900" kern="1200" dirty="0" smtClean="0"/>
            <a:t>self knowledge</a:t>
          </a:r>
          <a:endParaRPr lang="en-US" sz="1900" kern="1200" dirty="0"/>
        </a:p>
      </dsp:txBody>
      <dsp:txXfrm>
        <a:off x="1126653" y="3384234"/>
        <a:ext cx="1829817" cy="678862"/>
      </dsp:txXfrm>
    </dsp:sp>
    <dsp:sp modelId="{56EB0BD0-A3AE-1C4F-8700-B65548955D07}">
      <dsp:nvSpPr>
        <dsp:cNvPr id="0" name=""/>
        <dsp:cNvSpPr/>
      </dsp:nvSpPr>
      <dsp:spPr>
        <a:xfrm>
          <a:off x="3139529" y="2123490"/>
          <a:ext cx="1829817" cy="1260743"/>
        </a:xfrm>
        <a:prstGeom prst="roundRect">
          <a:avLst/>
        </a:prstGeom>
        <a:blipFill rotWithShape="0">
          <a:blip xmlns:r="http://schemas.openxmlformats.org/officeDocument/2006/relationships" r:embed="rId5"/>
          <a:stretch>
            <a:fillRect/>
          </a:stretch>
        </a:blipFill>
        <a:ln>
          <a:noFill/>
        </a:ln>
        <a:effectLst>
          <a:innerShdw blurRad="50800" dist="25400" dir="10800000">
            <a:srgbClr val="808080">
              <a:alpha val="75000"/>
            </a:srgbClr>
          </a:innerShdw>
        </a:effectLst>
      </dsp:spPr>
      <dsp:style>
        <a:lnRef idx="0">
          <a:scrgbClr r="0" g="0" b="0"/>
        </a:lnRef>
        <a:fillRef idx="3">
          <a:scrgbClr r="0" g="0" b="0"/>
        </a:fillRef>
        <a:effectRef idx="2">
          <a:scrgbClr r="0" g="0" b="0"/>
        </a:effectRef>
        <a:fontRef idx="minor">
          <a:schemeClr val="lt1"/>
        </a:fontRef>
      </dsp:style>
    </dsp:sp>
    <dsp:sp modelId="{F6432D3F-F7A7-EF49-B940-E031867E6FCA}">
      <dsp:nvSpPr>
        <dsp:cNvPr id="0" name=""/>
        <dsp:cNvSpPr/>
      </dsp:nvSpPr>
      <dsp:spPr>
        <a:xfrm>
          <a:off x="3139529" y="3384234"/>
          <a:ext cx="1829817" cy="678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lvl="0" algn="ctr" defTabSz="844550">
            <a:lnSpc>
              <a:spcPct val="90000"/>
            </a:lnSpc>
            <a:spcBef>
              <a:spcPct val="0"/>
            </a:spcBef>
            <a:spcAft>
              <a:spcPct val="35000"/>
            </a:spcAft>
          </a:pPr>
          <a:r>
            <a:rPr lang="en-US" sz="1900" kern="1200" dirty="0" smtClean="0"/>
            <a:t>Future plans</a:t>
          </a:r>
          <a:endParaRPr lang="en-US" sz="1900" kern="1200" dirty="0"/>
        </a:p>
      </dsp:txBody>
      <dsp:txXfrm>
        <a:off x="3139529" y="3384234"/>
        <a:ext cx="1829817" cy="67886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1D7C382-E2D1-3646-B720-C4044EA55B41}">
      <dsp:nvSpPr>
        <dsp:cNvPr id="0" name=""/>
        <dsp:cNvSpPr/>
      </dsp:nvSpPr>
      <dsp:spPr>
        <a:xfrm>
          <a:off x="0" y="496547"/>
          <a:ext cx="6371458" cy="89302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4496" tIns="437388" rIns="494496"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Tells you what the section is about</a:t>
          </a:r>
          <a:endParaRPr lang="en-US" sz="2100" kern="1200" dirty="0"/>
        </a:p>
      </dsp:txBody>
      <dsp:txXfrm>
        <a:off x="0" y="496547"/>
        <a:ext cx="6371458" cy="893025"/>
      </dsp:txXfrm>
    </dsp:sp>
    <dsp:sp modelId="{587838AE-B643-D044-9310-20C1C447CB2E}">
      <dsp:nvSpPr>
        <dsp:cNvPr id="0" name=""/>
        <dsp:cNvSpPr/>
      </dsp:nvSpPr>
      <dsp:spPr>
        <a:xfrm>
          <a:off x="318572" y="186587"/>
          <a:ext cx="4460021" cy="6199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innerShdw blurRad="50800" dist="25400" dir="10800000">
            <a:srgbClr val="808080">
              <a:alpha val="7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68578" tIns="0" rIns="168578" bIns="0" numCol="1" spcCol="1270" anchor="ctr" anchorCtr="0">
          <a:noAutofit/>
        </a:bodyPr>
        <a:lstStyle/>
        <a:p>
          <a:pPr lvl="0" algn="l" defTabSz="933450">
            <a:lnSpc>
              <a:spcPct val="90000"/>
            </a:lnSpc>
            <a:spcBef>
              <a:spcPct val="0"/>
            </a:spcBef>
            <a:spcAft>
              <a:spcPct val="35000"/>
            </a:spcAft>
          </a:pPr>
          <a:r>
            <a:rPr lang="en-US" sz="2100" kern="1200" dirty="0" smtClean="0"/>
            <a:t>Heading</a:t>
          </a:r>
          <a:endParaRPr lang="en-US" sz="2100" kern="1200" dirty="0"/>
        </a:p>
      </dsp:txBody>
      <dsp:txXfrm>
        <a:off x="318572" y="186587"/>
        <a:ext cx="4460021" cy="619920"/>
      </dsp:txXfrm>
    </dsp:sp>
    <dsp:sp modelId="{A189328B-C625-3C48-AD71-7859897EFE71}">
      <dsp:nvSpPr>
        <dsp:cNvPr id="0" name=""/>
        <dsp:cNvSpPr/>
      </dsp:nvSpPr>
      <dsp:spPr>
        <a:xfrm>
          <a:off x="0" y="1812932"/>
          <a:ext cx="6371458" cy="89302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4496" tIns="437388" rIns="494496"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Designed to help you think about the topic</a:t>
          </a:r>
          <a:endParaRPr lang="en-US" sz="2100" kern="1200" dirty="0"/>
        </a:p>
      </dsp:txBody>
      <dsp:txXfrm>
        <a:off x="0" y="1812932"/>
        <a:ext cx="6371458" cy="893025"/>
      </dsp:txXfrm>
    </dsp:sp>
    <dsp:sp modelId="{286BC42C-2DAF-6F4E-A899-1C6994A78962}">
      <dsp:nvSpPr>
        <dsp:cNvPr id="0" name=""/>
        <dsp:cNvSpPr/>
      </dsp:nvSpPr>
      <dsp:spPr>
        <a:xfrm>
          <a:off x="318572" y="1502972"/>
          <a:ext cx="4460021" cy="6199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innerShdw blurRad="50800" dist="25400" dir="10800000">
            <a:srgbClr val="808080">
              <a:alpha val="7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68578" tIns="0" rIns="168578" bIns="0" numCol="1" spcCol="1270" anchor="ctr" anchorCtr="0">
          <a:noAutofit/>
        </a:bodyPr>
        <a:lstStyle/>
        <a:p>
          <a:pPr lvl="0" algn="l" defTabSz="933450">
            <a:lnSpc>
              <a:spcPct val="90000"/>
            </a:lnSpc>
            <a:spcBef>
              <a:spcPct val="0"/>
            </a:spcBef>
            <a:spcAft>
              <a:spcPct val="35000"/>
            </a:spcAft>
          </a:pPr>
          <a:r>
            <a:rPr lang="en-US" sz="2100" kern="1200" dirty="0" smtClean="0"/>
            <a:t>Question</a:t>
          </a:r>
          <a:endParaRPr lang="en-US" sz="2100" kern="1200" dirty="0"/>
        </a:p>
      </dsp:txBody>
      <dsp:txXfrm>
        <a:off x="318572" y="1502972"/>
        <a:ext cx="4460021" cy="619920"/>
      </dsp:txXfrm>
    </dsp:sp>
    <dsp:sp modelId="{15DA4172-4902-7741-BE38-C3AF86E124B8}">
      <dsp:nvSpPr>
        <dsp:cNvPr id="0" name=""/>
        <dsp:cNvSpPr/>
      </dsp:nvSpPr>
      <dsp:spPr>
        <a:xfrm>
          <a:off x="0" y="3129317"/>
          <a:ext cx="6371458" cy="89302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4496" tIns="437388" rIns="494496"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Just what it says!</a:t>
          </a:r>
          <a:endParaRPr lang="en-US" sz="2100" kern="1200" dirty="0"/>
        </a:p>
      </dsp:txBody>
      <dsp:txXfrm>
        <a:off x="0" y="3129317"/>
        <a:ext cx="6371458" cy="893025"/>
      </dsp:txXfrm>
    </dsp:sp>
    <dsp:sp modelId="{BEF76C28-C632-2D47-A4C8-8B9C6C8E780E}">
      <dsp:nvSpPr>
        <dsp:cNvPr id="0" name=""/>
        <dsp:cNvSpPr/>
      </dsp:nvSpPr>
      <dsp:spPr>
        <a:xfrm>
          <a:off x="318572" y="2819357"/>
          <a:ext cx="4460021" cy="6199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innerShdw blurRad="50800" dist="25400" dir="10800000">
            <a:srgbClr val="808080">
              <a:alpha val="7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68578" tIns="0" rIns="168578" bIns="0" numCol="1" spcCol="1270" anchor="ctr" anchorCtr="0">
          <a:noAutofit/>
        </a:bodyPr>
        <a:lstStyle/>
        <a:p>
          <a:pPr lvl="0" algn="l" defTabSz="933450">
            <a:lnSpc>
              <a:spcPct val="90000"/>
            </a:lnSpc>
            <a:spcBef>
              <a:spcPct val="0"/>
            </a:spcBef>
            <a:spcAft>
              <a:spcPct val="35000"/>
            </a:spcAft>
          </a:pPr>
          <a:r>
            <a:rPr lang="en-US" sz="2100" kern="1200" dirty="0" smtClean="0"/>
            <a:t>List of evidence</a:t>
          </a:r>
          <a:endParaRPr lang="en-US" sz="2100" kern="1200" dirty="0"/>
        </a:p>
      </dsp:txBody>
      <dsp:txXfrm>
        <a:off x="318572" y="2819357"/>
        <a:ext cx="4460021" cy="61992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8.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8D13BBC-83F2-154A-84A1-9EDF2E285223}" type="datetimeFigureOut">
              <a:rPr lang="en-US" smtClean="0"/>
              <a:pPr/>
              <a:t>2/7/10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11E707D-CE86-594F-9AEE-A27A4C74494F}"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4F6F36-565F-9249-B929-AEF3AC674F78}" type="datetimeFigureOut">
              <a:rPr lang="en-US" smtClean="0"/>
              <a:pPr/>
              <a:t>2/7/10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FE7293-365D-124B-8A72-4585EACD130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BCA1EF-7DEF-7241-B165-5696BA230FDA}" type="slidenum">
              <a:rPr lang="en-US"/>
              <a:pPr/>
              <a:t>1</a:t>
            </a:fld>
            <a:endParaRPr lang="en-US" dirty="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dirty="0"/>
              <a:t>Objective to get to know the each other and establish framework for future sessions</a:t>
            </a:r>
          </a:p>
          <a:p>
            <a:r>
              <a:rPr lang="en-US" dirty="0"/>
              <a:t>Introduce think pair share</a:t>
            </a:r>
          </a:p>
          <a:p>
            <a:r>
              <a:rPr lang="en-US" dirty="0"/>
              <a:t>Establish expectations for portfolio contribution for this part of the course</a:t>
            </a:r>
          </a:p>
          <a:p>
            <a:r>
              <a:rPr lang="en-US" dirty="0"/>
              <a:t>Much of the session will be run via discussion and question and answer</a:t>
            </a:r>
          </a:p>
          <a:p>
            <a:r>
              <a:rPr lang="en-US" dirty="0"/>
              <a:t>The slides will be used according to need, but can form a useful note for review and revision.</a:t>
            </a:r>
          </a:p>
          <a:p>
            <a:r>
              <a:rPr lang="en-US" dirty="0"/>
              <a:t>They can also be used as reference by students who do not attend the session.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five minute video clip which looks at the student experience from the students perspective</a:t>
            </a:r>
          </a:p>
          <a:p>
            <a:r>
              <a:rPr lang="en-US" dirty="0" smtClean="0"/>
              <a:t>Opens up discussion into the tensions between academic and non academic life</a:t>
            </a:r>
          </a:p>
          <a:p>
            <a:r>
              <a:rPr lang="en-US" dirty="0" smtClean="0"/>
              <a:t>Need for work life balance</a:t>
            </a:r>
          </a:p>
          <a:p>
            <a:endParaRPr lang="en-US" dirty="0"/>
          </a:p>
        </p:txBody>
      </p:sp>
      <p:sp>
        <p:nvSpPr>
          <p:cNvPr id="4" name="Slide Number Placeholder 3"/>
          <p:cNvSpPr>
            <a:spLocks noGrp="1"/>
          </p:cNvSpPr>
          <p:nvPr>
            <p:ph type="sldNum" sz="quarter" idx="10"/>
          </p:nvPr>
        </p:nvSpPr>
        <p:spPr/>
        <p:txBody>
          <a:bodyPr/>
          <a:lstStyle/>
          <a:p>
            <a:fld id="{91FE7293-365D-124B-8A72-4585EACD1308}"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B6E76C-BA31-5A4D-A0DC-68B5E8F104EB}" type="slidenum">
              <a:rPr lang="en-US"/>
              <a:pPr/>
              <a:t>16</a:t>
            </a:fld>
            <a:endParaRPr lang="en-US"/>
          </a:p>
        </p:txBody>
      </p:sp>
      <p:sp>
        <p:nvSpPr>
          <p:cNvPr id="5529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529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7A1AB7-A6C8-A84C-BED0-3FF9470F5389}" type="slidenum">
              <a:rPr lang="en-US"/>
              <a:pPr/>
              <a:t>17</a:t>
            </a:fld>
            <a:endParaRPr 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r>
              <a:rPr lang="en-US">
                <a:solidFill>
                  <a:srgbClr val="000000"/>
                </a:solidFill>
                <a:latin typeface="Verdana" pitchFamily="-107" charset="0"/>
              </a:rPr>
              <a:t>Same as previous slide</a:t>
            </a:r>
          </a:p>
          <a:p>
            <a:r>
              <a:rPr lang="en-US">
                <a:solidFill>
                  <a:srgbClr val="000000"/>
                </a:solidFill>
                <a:latin typeface="Verdana" pitchFamily="-107" charset="0"/>
              </a:rPr>
              <a:t>But also, point out difference in perceptions before and immediately after, its about learning, we are fine tuning our judgement</a:t>
            </a:r>
          </a:p>
          <a:p>
            <a:r>
              <a:rPr lang="en-US">
                <a:solidFill>
                  <a:srgbClr val="000000"/>
                </a:solidFill>
                <a:latin typeface="Verdana" pitchFamily="-107" charset="0"/>
              </a:rPr>
              <a:t>Folks</a:t>
            </a:r>
          </a:p>
          <a:p>
            <a:endParaRPr lang="en-US">
              <a:solidFill>
                <a:srgbClr val="000000"/>
              </a:solidFill>
              <a:latin typeface="Verdana" pitchFamily="-107" charset="0"/>
            </a:endParaRPr>
          </a:p>
          <a:p>
            <a:r>
              <a:rPr lang="en-US">
                <a:solidFill>
                  <a:srgbClr val="000000"/>
                </a:solidFill>
                <a:latin typeface="Verdana" pitchFamily="-107" charset="0"/>
              </a:rPr>
              <a:t>I think you will agree that Its important you get the most out of all the work you have put into the course, and that you do well in your exams. As you may be aware, I will be taking the routes for success sessions at the start of the new term.  I have a simple request which I think can help with your long term success. Can you please each have a think about these following simple questions. and make a note of your answers ready for our first session.</a:t>
            </a:r>
          </a:p>
          <a:p>
            <a:endParaRPr lang="en-US">
              <a:solidFill>
                <a:srgbClr val="000000"/>
              </a:solidFill>
              <a:latin typeface="Verdana" pitchFamily="-107" charset="0"/>
            </a:endParaRPr>
          </a:p>
          <a:p>
            <a:r>
              <a:rPr lang="en-US">
                <a:solidFill>
                  <a:srgbClr val="000000"/>
                </a:solidFill>
                <a:latin typeface="Verdana" pitchFamily="-107" charset="0"/>
              </a:rPr>
              <a:t>They are designed to help you get feedback from the exam. I don't need to know the answers individually, but I will ask you to anonymously use this info during our first lecture session.</a:t>
            </a:r>
          </a:p>
          <a:p>
            <a:endParaRPr lang="en-US">
              <a:solidFill>
                <a:srgbClr val="000000"/>
              </a:solidFill>
              <a:latin typeface="Verdana" pitchFamily="-107" charset="0"/>
            </a:endParaRPr>
          </a:p>
          <a:p>
            <a:r>
              <a:rPr lang="en-US">
                <a:solidFill>
                  <a:srgbClr val="000000"/>
                </a:solidFill>
                <a:latin typeface="Verdana" pitchFamily="-107" charset="0"/>
              </a:rPr>
              <a:t>1) ***before the exam*** What mark do you/did you expect to get for the exam?</a:t>
            </a:r>
          </a:p>
          <a:p>
            <a:r>
              <a:rPr lang="en-US">
                <a:solidFill>
                  <a:srgbClr val="000000"/>
                </a:solidFill>
                <a:latin typeface="Verdana" pitchFamily="-107" charset="0"/>
              </a:rPr>
              <a:t>a) 70% or more -(excellent pass)</a:t>
            </a:r>
          </a:p>
          <a:p>
            <a:r>
              <a:rPr lang="en-US">
                <a:solidFill>
                  <a:srgbClr val="000000"/>
                </a:solidFill>
                <a:latin typeface="Verdana" pitchFamily="-107" charset="0"/>
              </a:rPr>
              <a:t>b)60-69% (good pass)</a:t>
            </a:r>
          </a:p>
          <a:p>
            <a:r>
              <a:rPr lang="en-US">
                <a:solidFill>
                  <a:srgbClr val="000000"/>
                </a:solidFill>
                <a:latin typeface="Verdana" pitchFamily="-107" charset="0"/>
              </a:rPr>
              <a:t>c)50-59% (pass)</a:t>
            </a:r>
          </a:p>
          <a:p>
            <a:r>
              <a:rPr lang="en-US">
                <a:solidFill>
                  <a:srgbClr val="000000"/>
                </a:solidFill>
                <a:latin typeface="Verdana" pitchFamily="-107" charset="0"/>
              </a:rPr>
              <a:t>d)40-49%  (bare pass)</a:t>
            </a:r>
          </a:p>
          <a:p>
            <a:r>
              <a:rPr lang="en-US">
                <a:solidFill>
                  <a:srgbClr val="000000"/>
                </a:solidFill>
                <a:latin typeface="Verdana" pitchFamily="-107" charset="0"/>
              </a:rPr>
              <a:t>e)30-39%  (near miss)</a:t>
            </a:r>
          </a:p>
          <a:p>
            <a:r>
              <a:rPr lang="en-US">
                <a:solidFill>
                  <a:srgbClr val="000000"/>
                </a:solidFill>
                <a:latin typeface="Verdana" pitchFamily="-107" charset="0"/>
              </a:rPr>
              <a:t>f) 29% or less (unfortunately low)</a:t>
            </a:r>
          </a:p>
          <a:p>
            <a:endParaRPr lang="en-US">
              <a:solidFill>
                <a:srgbClr val="000000"/>
              </a:solidFill>
              <a:latin typeface="Verdana" pitchFamily="-107" charset="0"/>
            </a:endParaRPr>
          </a:p>
          <a:p>
            <a:r>
              <a:rPr lang="en-US">
                <a:solidFill>
                  <a:srgbClr val="000000"/>
                </a:solidFill>
                <a:latin typeface="Verdana" pitchFamily="-107" charset="0"/>
              </a:rPr>
              <a:t>supplementary question, how do you feel about it? eg please, good, ok, resigned, disappointed (use your own words/phrases)</a:t>
            </a:r>
          </a:p>
          <a:p>
            <a:r>
              <a:rPr lang="en-US">
                <a:solidFill>
                  <a:srgbClr val="000000"/>
                </a:solidFill>
                <a:latin typeface="Verdana" pitchFamily="-107" charset="0"/>
              </a:rPr>
              <a:t>Why do you feel that way?</a:t>
            </a:r>
          </a:p>
          <a:p>
            <a:endParaRPr lang="en-US">
              <a:solidFill>
                <a:srgbClr val="000000"/>
              </a:solidFill>
              <a:latin typeface="Verdana" pitchFamily="-107" charset="0"/>
            </a:endParaRPr>
          </a:p>
          <a:p>
            <a:r>
              <a:rPr lang="en-US">
                <a:solidFill>
                  <a:srgbClr val="000000"/>
                </a:solidFill>
                <a:latin typeface="Verdana" pitchFamily="-107" charset="0"/>
              </a:rPr>
              <a:t>2) ***immediately after the exam*** What mark do you expect to get for the exam</a:t>
            </a:r>
          </a:p>
          <a:p>
            <a:r>
              <a:rPr lang="en-US">
                <a:solidFill>
                  <a:srgbClr val="000000"/>
                </a:solidFill>
                <a:latin typeface="Verdana" pitchFamily="-107" charset="0"/>
              </a:rPr>
              <a:t>a) 70% or more -(excellent pass)</a:t>
            </a:r>
          </a:p>
          <a:p>
            <a:r>
              <a:rPr lang="en-US">
                <a:solidFill>
                  <a:srgbClr val="000000"/>
                </a:solidFill>
                <a:latin typeface="Verdana" pitchFamily="-107" charset="0"/>
              </a:rPr>
              <a:t>b)60-69% (good pass)</a:t>
            </a:r>
          </a:p>
          <a:p>
            <a:r>
              <a:rPr lang="en-US">
                <a:solidFill>
                  <a:srgbClr val="000000"/>
                </a:solidFill>
                <a:latin typeface="Verdana" pitchFamily="-107" charset="0"/>
              </a:rPr>
              <a:t>c)50-59% (pass)</a:t>
            </a:r>
          </a:p>
          <a:p>
            <a:r>
              <a:rPr lang="en-US">
                <a:solidFill>
                  <a:srgbClr val="000000"/>
                </a:solidFill>
                <a:latin typeface="Verdana" pitchFamily="-107" charset="0"/>
              </a:rPr>
              <a:t>d)40-49%  (bare pass)</a:t>
            </a:r>
          </a:p>
          <a:p>
            <a:r>
              <a:rPr lang="en-US">
                <a:solidFill>
                  <a:srgbClr val="000000"/>
                </a:solidFill>
                <a:latin typeface="Verdana" pitchFamily="-107" charset="0"/>
              </a:rPr>
              <a:t>e)30-39%  (near miss)</a:t>
            </a:r>
          </a:p>
          <a:p>
            <a:r>
              <a:rPr lang="en-US">
                <a:solidFill>
                  <a:srgbClr val="000000"/>
                </a:solidFill>
                <a:latin typeface="Verdana" pitchFamily="-107" charset="0"/>
              </a:rPr>
              <a:t>f) 29% or less (unfortunately low)</a:t>
            </a:r>
          </a:p>
          <a:p>
            <a:endParaRPr lang="en-US">
              <a:solidFill>
                <a:srgbClr val="000000"/>
              </a:solidFill>
              <a:latin typeface="Verdana" pitchFamily="-107" charset="0"/>
            </a:endParaRPr>
          </a:p>
          <a:p>
            <a:r>
              <a:rPr lang="en-US">
                <a:solidFill>
                  <a:srgbClr val="000000"/>
                </a:solidFill>
                <a:latin typeface="Verdana" pitchFamily="-107" charset="0"/>
              </a:rPr>
              <a:t>supplementary question, how do you feel about it? eg please, good, ok, resigned, disappointed (use your own words/phrases)</a:t>
            </a:r>
          </a:p>
          <a:p>
            <a:r>
              <a:rPr lang="en-US">
                <a:solidFill>
                  <a:srgbClr val="000000"/>
                </a:solidFill>
                <a:latin typeface="Verdana" pitchFamily="-107" charset="0"/>
              </a:rPr>
              <a:t>Why do you feel that way?</a:t>
            </a:r>
          </a:p>
          <a:p>
            <a:endParaRPr lang="en-US">
              <a:solidFill>
                <a:srgbClr val="000000"/>
              </a:solidFill>
              <a:latin typeface="Verdana" pitchFamily="-107" charset="0"/>
            </a:endParaRPr>
          </a:p>
          <a:p>
            <a:r>
              <a:rPr lang="en-US">
                <a:solidFill>
                  <a:srgbClr val="000000"/>
                </a:solidFill>
                <a:latin typeface="Verdana" pitchFamily="-107" charset="0"/>
              </a:rPr>
              <a:t>that's it :-) Its good training to go through this process with any exam you take, but I will discuss that with you more when I see you in February. Meanwhile I hope you all do well in the exam and look forward to meeting you all next term.</a:t>
            </a:r>
          </a:p>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9AF4DF-6DC6-CA40-8E09-2BAAF1234F69}" type="slidenum">
              <a:rPr lang="en-US"/>
              <a:pPr/>
              <a:t>18</a:t>
            </a:fld>
            <a:endParaRPr lang="en-US"/>
          </a:p>
        </p:txBody>
      </p:sp>
      <p:sp>
        <p:nvSpPr>
          <p:cNvPr id="5939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93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a:solidFill>
                  <a:srgbClr val="000000"/>
                </a:solidFill>
                <a:latin typeface="Verdana" pitchFamily="-107" charset="0"/>
              </a:rPr>
              <a:t>Designed to make explicit evaluation</a:t>
            </a:r>
          </a:p>
          <a:p>
            <a:r>
              <a:rPr lang="en-US">
                <a:solidFill>
                  <a:srgbClr val="000000"/>
                </a:solidFill>
                <a:latin typeface="Verdana" pitchFamily="-107" charset="0"/>
              </a:rPr>
              <a:t>Also point out that the bounds relate to class of degrees</a:t>
            </a:r>
          </a:p>
          <a:p>
            <a:r>
              <a:rPr lang="en-US">
                <a:solidFill>
                  <a:srgbClr val="000000"/>
                </a:solidFill>
                <a:latin typeface="Verdana" pitchFamily="-107" charset="0"/>
              </a:rPr>
              <a:t>Most students at soton get 2.1 or above</a:t>
            </a:r>
          </a:p>
          <a:p>
            <a:r>
              <a:rPr lang="en-US">
                <a:solidFill>
                  <a:srgbClr val="000000"/>
                </a:solidFill>
                <a:latin typeface="Verdana" pitchFamily="-107" charset="0"/>
              </a:rPr>
              <a:t>……</a:t>
            </a:r>
          </a:p>
          <a:p>
            <a:r>
              <a:rPr lang="en-US">
                <a:solidFill>
                  <a:srgbClr val="000000"/>
                </a:solidFill>
                <a:latin typeface="Verdana" pitchFamily="-107" charset="0"/>
              </a:rPr>
              <a:t>Email sent before class</a:t>
            </a:r>
          </a:p>
          <a:p>
            <a:r>
              <a:rPr lang="en-US">
                <a:solidFill>
                  <a:srgbClr val="000000"/>
                </a:solidFill>
                <a:latin typeface="Verdana" pitchFamily="-107" charset="0"/>
              </a:rPr>
              <a:t>Folks</a:t>
            </a:r>
          </a:p>
          <a:p>
            <a:endParaRPr lang="en-US">
              <a:solidFill>
                <a:srgbClr val="000000"/>
              </a:solidFill>
              <a:latin typeface="Verdana" pitchFamily="-107" charset="0"/>
            </a:endParaRPr>
          </a:p>
          <a:p>
            <a:r>
              <a:rPr lang="en-US">
                <a:solidFill>
                  <a:srgbClr val="000000"/>
                </a:solidFill>
                <a:latin typeface="Verdana" pitchFamily="-107" charset="0"/>
              </a:rPr>
              <a:t>I think you will agree that Its important you get the most out of all the work you have put into the course, and that you do well in your exams. As you may be aware, I will be taking the routes for success sessions at the start of the new term.  I have a simple request which I think can help with your long term success. Can you please each have a think about these following simple questions. and make a note of your answers ready for our first session.</a:t>
            </a:r>
          </a:p>
          <a:p>
            <a:endParaRPr lang="en-US">
              <a:solidFill>
                <a:srgbClr val="000000"/>
              </a:solidFill>
              <a:latin typeface="Verdana" pitchFamily="-107" charset="0"/>
            </a:endParaRPr>
          </a:p>
          <a:p>
            <a:r>
              <a:rPr lang="en-US">
                <a:solidFill>
                  <a:srgbClr val="000000"/>
                </a:solidFill>
                <a:latin typeface="Verdana" pitchFamily="-107" charset="0"/>
              </a:rPr>
              <a:t>They are designed to help you get feedback from the exam. I don't need to know the answers individually, but I will ask you to anonymously use this info during our first lecture session.</a:t>
            </a:r>
          </a:p>
          <a:p>
            <a:endParaRPr lang="en-US">
              <a:solidFill>
                <a:srgbClr val="000000"/>
              </a:solidFill>
              <a:latin typeface="Verdana" pitchFamily="-107" charset="0"/>
            </a:endParaRPr>
          </a:p>
          <a:p>
            <a:r>
              <a:rPr lang="en-US">
                <a:solidFill>
                  <a:srgbClr val="000000"/>
                </a:solidFill>
                <a:latin typeface="Verdana" pitchFamily="-107" charset="0"/>
              </a:rPr>
              <a:t>1) ***before the exam*** What mark do you/did you expect to get for the exam?</a:t>
            </a:r>
          </a:p>
          <a:p>
            <a:r>
              <a:rPr lang="en-US">
                <a:solidFill>
                  <a:srgbClr val="000000"/>
                </a:solidFill>
                <a:latin typeface="Verdana" pitchFamily="-107" charset="0"/>
              </a:rPr>
              <a:t>a) 70% or more -(excellent pass)</a:t>
            </a:r>
          </a:p>
          <a:p>
            <a:r>
              <a:rPr lang="en-US">
                <a:solidFill>
                  <a:srgbClr val="000000"/>
                </a:solidFill>
                <a:latin typeface="Verdana" pitchFamily="-107" charset="0"/>
              </a:rPr>
              <a:t>b)60-69% (good pass)</a:t>
            </a:r>
          </a:p>
          <a:p>
            <a:r>
              <a:rPr lang="en-US">
                <a:solidFill>
                  <a:srgbClr val="000000"/>
                </a:solidFill>
                <a:latin typeface="Verdana" pitchFamily="-107" charset="0"/>
              </a:rPr>
              <a:t>c)50-59% (pass)</a:t>
            </a:r>
          </a:p>
          <a:p>
            <a:r>
              <a:rPr lang="en-US">
                <a:solidFill>
                  <a:srgbClr val="000000"/>
                </a:solidFill>
                <a:latin typeface="Verdana" pitchFamily="-107" charset="0"/>
              </a:rPr>
              <a:t>d)40-49%  (bare pass)</a:t>
            </a:r>
          </a:p>
          <a:p>
            <a:r>
              <a:rPr lang="en-US">
                <a:solidFill>
                  <a:srgbClr val="000000"/>
                </a:solidFill>
                <a:latin typeface="Verdana" pitchFamily="-107" charset="0"/>
              </a:rPr>
              <a:t>e)30-39%  (near miss)</a:t>
            </a:r>
          </a:p>
          <a:p>
            <a:r>
              <a:rPr lang="en-US">
                <a:solidFill>
                  <a:srgbClr val="000000"/>
                </a:solidFill>
                <a:latin typeface="Verdana" pitchFamily="-107" charset="0"/>
              </a:rPr>
              <a:t>f) 29% or less (unfortunately low)</a:t>
            </a:r>
          </a:p>
          <a:p>
            <a:endParaRPr lang="en-US">
              <a:solidFill>
                <a:srgbClr val="000000"/>
              </a:solidFill>
              <a:latin typeface="Verdana" pitchFamily="-107" charset="0"/>
            </a:endParaRPr>
          </a:p>
          <a:p>
            <a:r>
              <a:rPr lang="en-US">
                <a:solidFill>
                  <a:srgbClr val="000000"/>
                </a:solidFill>
                <a:latin typeface="Verdana" pitchFamily="-107" charset="0"/>
              </a:rPr>
              <a:t>supplementary question, how do you feel about it? eg please, good, ok, resigned, disappointed (use your own words/phrases)</a:t>
            </a:r>
          </a:p>
          <a:p>
            <a:r>
              <a:rPr lang="en-US">
                <a:solidFill>
                  <a:srgbClr val="000000"/>
                </a:solidFill>
                <a:latin typeface="Verdana" pitchFamily="-107" charset="0"/>
              </a:rPr>
              <a:t>Why do you feel that way?</a:t>
            </a:r>
          </a:p>
          <a:p>
            <a:endParaRPr lang="en-US">
              <a:solidFill>
                <a:srgbClr val="000000"/>
              </a:solidFill>
              <a:latin typeface="Verdana" pitchFamily="-107" charset="0"/>
            </a:endParaRPr>
          </a:p>
          <a:p>
            <a:r>
              <a:rPr lang="en-US">
                <a:solidFill>
                  <a:srgbClr val="000000"/>
                </a:solidFill>
                <a:latin typeface="Verdana" pitchFamily="-107" charset="0"/>
              </a:rPr>
              <a:t>2) ***immediately after the exam*** What mark do you expect to get for the exam</a:t>
            </a:r>
          </a:p>
          <a:p>
            <a:r>
              <a:rPr lang="en-US">
                <a:solidFill>
                  <a:srgbClr val="000000"/>
                </a:solidFill>
                <a:latin typeface="Verdana" pitchFamily="-107" charset="0"/>
              </a:rPr>
              <a:t>a) 70% or more -(excellent pass)</a:t>
            </a:r>
          </a:p>
          <a:p>
            <a:r>
              <a:rPr lang="en-US">
                <a:solidFill>
                  <a:srgbClr val="000000"/>
                </a:solidFill>
                <a:latin typeface="Verdana" pitchFamily="-107" charset="0"/>
              </a:rPr>
              <a:t>b)60-69% (good pass)</a:t>
            </a:r>
          </a:p>
          <a:p>
            <a:r>
              <a:rPr lang="en-US">
                <a:solidFill>
                  <a:srgbClr val="000000"/>
                </a:solidFill>
                <a:latin typeface="Verdana" pitchFamily="-107" charset="0"/>
              </a:rPr>
              <a:t>c)50-59% (pass)</a:t>
            </a:r>
          </a:p>
          <a:p>
            <a:r>
              <a:rPr lang="en-US">
                <a:solidFill>
                  <a:srgbClr val="000000"/>
                </a:solidFill>
                <a:latin typeface="Verdana" pitchFamily="-107" charset="0"/>
              </a:rPr>
              <a:t>d)40-49%  (bare pass)</a:t>
            </a:r>
          </a:p>
          <a:p>
            <a:r>
              <a:rPr lang="en-US">
                <a:solidFill>
                  <a:srgbClr val="000000"/>
                </a:solidFill>
                <a:latin typeface="Verdana" pitchFamily="-107" charset="0"/>
              </a:rPr>
              <a:t>e)30-39%  (near miss)</a:t>
            </a:r>
          </a:p>
          <a:p>
            <a:r>
              <a:rPr lang="en-US">
                <a:solidFill>
                  <a:srgbClr val="000000"/>
                </a:solidFill>
                <a:latin typeface="Verdana" pitchFamily="-107" charset="0"/>
              </a:rPr>
              <a:t>f) 29% or less (unfortunately low)</a:t>
            </a:r>
          </a:p>
          <a:p>
            <a:endParaRPr lang="en-US">
              <a:solidFill>
                <a:srgbClr val="000000"/>
              </a:solidFill>
              <a:latin typeface="Verdana" pitchFamily="-107" charset="0"/>
            </a:endParaRPr>
          </a:p>
          <a:p>
            <a:r>
              <a:rPr lang="en-US">
                <a:solidFill>
                  <a:srgbClr val="000000"/>
                </a:solidFill>
                <a:latin typeface="Verdana" pitchFamily="-107" charset="0"/>
              </a:rPr>
              <a:t>supplementary question, how do you feel about it? eg please, good, ok, resigned, disappointed (use your own words/phrases)</a:t>
            </a:r>
          </a:p>
          <a:p>
            <a:r>
              <a:rPr lang="en-US">
                <a:solidFill>
                  <a:srgbClr val="000000"/>
                </a:solidFill>
                <a:latin typeface="Verdana" pitchFamily="-107" charset="0"/>
              </a:rPr>
              <a:t>Why do you feel that way?</a:t>
            </a:r>
          </a:p>
          <a:p>
            <a:endParaRPr lang="en-US">
              <a:solidFill>
                <a:srgbClr val="000000"/>
              </a:solidFill>
              <a:latin typeface="Verdana" pitchFamily="-107" charset="0"/>
            </a:endParaRPr>
          </a:p>
          <a:p>
            <a:r>
              <a:rPr lang="en-US">
                <a:solidFill>
                  <a:srgbClr val="000000"/>
                </a:solidFill>
                <a:latin typeface="Verdana" pitchFamily="-107" charset="0"/>
              </a:rPr>
              <a:t>that's it :-) Its good training to go through this process with any exam you take, but I will discuss that with you more when I see you in February. Meanwhile I hope you all do well in the exam and look forward to meeting you all next term.</a:t>
            </a:r>
          </a:p>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61E00B-9521-0143-93F0-47A238AE373A}" type="slidenum">
              <a:rPr lang="en-US"/>
              <a:pPr/>
              <a:t>23</a:t>
            </a:fld>
            <a:endParaRPr lang="en-US"/>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r>
              <a:rPr lang="en-US" dirty="0"/>
              <a:t>This document is available from </a:t>
            </a:r>
            <a:r>
              <a:rPr lang="en-US" dirty="0" smtClean="0"/>
              <a:t>EdShare</a:t>
            </a:r>
          </a:p>
          <a:p>
            <a:r>
              <a:rPr lang="en-US" dirty="0" smtClean="0"/>
              <a:t>Read through to identify feedback relevant to you</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A7E74C-D7F4-924B-9796-0CE06C5DD2C7}" type="slidenum">
              <a:rPr lang="en-US"/>
              <a:pPr/>
              <a:t>25</a:t>
            </a:fld>
            <a:endParaRPr 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A43D20-8E65-3841-967E-8ED08B6C8B6A}" type="slidenum">
              <a:rPr lang="en-US"/>
              <a:pPr/>
              <a:t>26</a:t>
            </a:fld>
            <a:endParaRPr lang="en-US"/>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Portfolio</a:t>
            </a:r>
            <a:r>
              <a:rPr lang="en-US" baseline="0" dirty="0" smtClean="0"/>
              <a:t> template handout on page with five boxes</a:t>
            </a:r>
            <a:endParaRPr lang="en-US" dirty="0"/>
          </a:p>
        </p:txBody>
      </p:sp>
      <p:sp>
        <p:nvSpPr>
          <p:cNvPr id="4" name="Slide Number Placeholder 3"/>
          <p:cNvSpPr>
            <a:spLocks noGrp="1"/>
          </p:cNvSpPr>
          <p:nvPr>
            <p:ph type="sldNum" sz="quarter" idx="10"/>
          </p:nvPr>
        </p:nvSpPr>
        <p:spPr/>
        <p:txBody>
          <a:bodyPr/>
          <a:lstStyle/>
          <a:p>
            <a:fld id="{91FE7293-365D-124B-8A72-4585EACD1308}" type="slidenum">
              <a:rPr lang="en-US" smtClean="0"/>
              <a:pPr/>
              <a:t>27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Intros</a:t>
            </a:r>
          </a:p>
          <a:p>
            <a:r>
              <a:rPr lang="en-US" dirty="0" smtClean="0"/>
              <a:t>Your Objectives</a:t>
            </a:r>
          </a:p>
          <a:p>
            <a:pPr lvl="1"/>
            <a:r>
              <a:rPr lang="en-US" dirty="0" smtClean="0"/>
              <a:t>Thinking </a:t>
            </a:r>
            <a:r>
              <a:rPr lang="en-US" b="1" dirty="0" smtClean="0"/>
              <a:t>about personal objectives</a:t>
            </a:r>
          </a:p>
          <a:p>
            <a:pPr lvl="1"/>
            <a:r>
              <a:rPr lang="en-US" b="1" dirty="0" smtClean="0"/>
              <a:t>Scoping out</a:t>
            </a:r>
            <a:r>
              <a:rPr lang="en-US" dirty="0" smtClean="0"/>
              <a:t> the area</a:t>
            </a:r>
          </a:p>
          <a:p>
            <a:r>
              <a:rPr lang="en-US" dirty="0" smtClean="0"/>
              <a:t>About Feedback</a:t>
            </a:r>
          </a:p>
          <a:p>
            <a:r>
              <a:rPr lang="en-US" dirty="0" smtClean="0"/>
              <a:t>How can we get feedback</a:t>
            </a:r>
          </a:p>
          <a:p>
            <a:r>
              <a:rPr lang="en-US" dirty="0" smtClean="0"/>
              <a:t>Where can we get feedback</a:t>
            </a:r>
          </a:p>
          <a:p>
            <a:r>
              <a:rPr lang="en-US" dirty="0" smtClean="0"/>
              <a:t>What can we do with feedback</a:t>
            </a:r>
          </a:p>
          <a:p>
            <a:r>
              <a:rPr lang="en-US" dirty="0" smtClean="0"/>
              <a:t>Initial understanding</a:t>
            </a:r>
          </a:p>
          <a:p>
            <a:r>
              <a:rPr lang="en-US" dirty="0" smtClean="0"/>
              <a:t>Task</a:t>
            </a:r>
          </a:p>
          <a:p>
            <a:r>
              <a:rPr lang="en-US" dirty="0" smtClean="0"/>
              <a:t>Framing expectations for the portfolio</a:t>
            </a:r>
          </a:p>
          <a:p>
            <a:r>
              <a:rPr lang="en-US" dirty="0" smtClean="0"/>
              <a:t>Tasks will include</a:t>
            </a:r>
          </a:p>
          <a:p>
            <a:r>
              <a:rPr lang="en-US" dirty="0" smtClean="0"/>
              <a:t>Reflecting on examination result</a:t>
            </a:r>
          </a:p>
          <a:p>
            <a:r>
              <a:rPr lang="en-US" dirty="0" smtClean="0"/>
              <a:t>Making an action plan</a:t>
            </a:r>
          </a:p>
          <a:p>
            <a:r>
              <a:rPr lang="en-US" dirty="0" smtClean="0"/>
              <a:t>Developing frameworks for future reflections</a:t>
            </a:r>
          </a:p>
          <a:p>
            <a:r>
              <a:rPr lang="en-US" dirty="0" smtClean="0"/>
              <a:t>Making explicit understandings of learning by creating advice and guidance for future students</a:t>
            </a:r>
          </a:p>
          <a:p>
            <a:endParaRPr lang="en-US" dirty="0"/>
          </a:p>
        </p:txBody>
      </p:sp>
      <p:sp>
        <p:nvSpPr>
          <p:cNvPr id="4" name="Slide Number Placeholder 3"/>
          <p:cNvSpPr>
            <a:spLocks noGrp="1"/>
          </p:cNvSpPr>
          <p:nvPr>
            <p:ph type="sldNum" sz="quarter" idx="10"/>
          </p:nvPr>
        </p:nvSpPr>
        <p:spPr/>
        <p:txBody>
          <a:bodyPr/>
          <a:lstStyle/>
          <a:p>
            <a:fld id="{91FE7293-365D-124B-8A72-4585EACD1308}"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Need to establish how the classes will be run</a:t>
            </a:r>
          </a:p>
          <a:p>
            <a:r>
              <a:rPr lang="en-US" dirty="0" err="1" smtClean="0"/>
              <a:t>Eg</a:t>
            </a:r>
            <a:r>
              <a:rPr lang="en-US" dirty="0" smtClean="0"/>
              <a:t> Q&amp;A</a:t>
            </a:r>
          </a:p>
          <a:p>
            <a:r>
              <a:rPr lang="en-US" dirty="0" smtClean="0"/>
              <a:t>Think share pair</a:t>
            </a:r>
          </a:p>
          <a:p>
            <a:r>
              <a:rPr lang="en-US" dirty="0" smtClean="0"/>
              <a:t>zappers</a:t>
            </a:r>
          </a:p>
          <a:p>
            <a:endParaRPr lang="en-US" dirty="0"/>
          </a:p>
        </p:txBody>
      </p:sp>
      <p:sp>
        <p:nvSpPr>
          <p:cNvPr id="4" name="Slide Number Placeholder 3"/>
          <p:cNvSpPr>
            <a:spLocks noGrp="1"/>
          </p:cNvSpPr>
          <p:nvPr>
            <p:ph type="sldNum" sz="quarter" idx="10"/>
          </p:nvPr>
        </p:nvSpPr>
        <p:spPr/>
        <p:txBody>
          <a:bodyPr/>
          <a:lstStyle/>
          <a:p>
            <a:fld id="{91FE7293-365D-124B-8A72-4585EACD130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Exam</a:t>
            </a:r>
          </a:p>
          <a:p>
            <a:r>
              <a:rPr lang="en-US" dirty="0" smtClean="0"/>
              <a:t>2) Your</a:t>
            </a:r>
            <a:r>
              <a:rPr lang="en-US" baseline="0" dirty="0" smtClean="0"/>
              <a:t> motivations</a:t>
            </a:r>
          </a:p>
          <a:p>
            <a:r>
              <a:rPr lang="en-US" baseline="0" dirty="0" smtClean="0"/>
              <a:t>3) Your progress</a:t>
            </a:r>
          </a:p>
          <a:p>
            <a:r>
              <a:rPr lang="en-US" baseline="0" dirty="0" smtClean="0"/>
              <a:t>4) Self knowledge</a:t>
            </a:r>
          </a:p>
          <a:p>
            <a:r>
              <a:rPr lang="en-US" baseline="0" dirty="0" smtClean="0"/>
              <a:t>5) Future Objectives</a:t>
            </a:r>
          </a:p>
          <a:p>
            <a:endParaRPr lang="en-US" dirty="0"/>
          </a:p>
        </p:txBody>
      </p:sp>
      <p:sp>
        <p:nvSpPr>
          <p:cNvPr id="4" name="Slide Number Placeholder 3"/>
          <p:cNvSpPr>
            <a:spLocks noGrp="1"/>
          </p:cNvSpPr>
          <p:nvPr>
            <p:ph type="sldNum" sz="quarter" idx="10"/>
          </p:nvPr>
        </p:nvSpPr>
        <p:spPr/>
        <p:txBody>
          <a:bodyPr/>
          <a:lstStyle/>
          <a:p>
            <a:fld id="{91FE7293-365D-124B-8A72-4585EACD1308}"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Week by week</a:t>
            </a:r>
            <a:endParaRPr lang="en-US" dirty="0"/>
          </a:p>
        </p:txBody>
      </p:sp>
      <p:sp>
        <p:nvSpPr>
          <p:cNvPr id="4" name="Slide Number Placeholder 3"/>
          <p:cNvSpPr>
            <a:spLocks noGrp="1"/>
          </p:cNvSpPr>
          <p:nvPr>
            <p:ph type="sldNum" sz="quarter" idx="10"/>
          </p:nvPr>
        </p:nvSpPr>
        <p:spPr/>
        <p:txBody>
          <a:bodyPr/>
          <a:lstStyle/>
          <a:p>
            <a:fld id="{91FE7293-365D-124B-8A72-4585EACD1308}"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you have to think about</a:t>
            </a:r>
          </a:p>
          <a:p>
            <a:r>
              <a:rPr lang="en-US" dirty="0" smtClean="0"/>
              <a:t>Exam (performance and progression)</a:t>
            </a:r>
          </a:p>
          <a:p>
            <a:r>
              <a:rPr lang="en-US" dirty="0" smtClean="0"/>
              <a:t>Motivations</a:t>
            </a:r>
          </a:p>
          <a:p>
            <a:r>
              <a:rPr lang="en-US" dirty="0" smtClean="0"/>
              <a:t>Progress</a:t>
            </a:r>
          </a:p>
          <a:p>
            <a:r>
              <a:rPr lang="en-US" dirty="0" smtClean="0"/>
              <a:t>Self</a:t>
            </a:r>
            <a:r>
              <a:rPr lang="en-US" baseline="0" dirty="0" smtClean="0"/>
              <a:t> Knowledge</a:t>
            </a:r>
          </a:p>
          <a:p>
            <a:r>
              <a:rPr lang="en-US" baseline="0" dirty="0" smtClean="0"/>
              <a:t>Future Plans</a:t>
            </a:r>
            <a:endParaRPr lang="en-US" dirty="0"/>
          </a:p>
        </p:txBody>
      </p:sp>
      <p:sp>
        <p:nvSpPr>
          <p:cNvPr id="4" name="Slide Number Placeholder 3"/>
          <p:cNvSpPr>
            <a:spLocks noGrp="1"/>
          </p:cNvSpPr>
          <p:nvPr>
            <p:ph type="sldNum" sz="quarter" idx="10"/>
          </p:nvPr>
        </p:nvSpPr>
        <p:spPr/>
        <p:txBody>
          <a:bodyPr/>
          <a:lstStyle/>
          <a:p>
            <a:fld id="{91FE7293-365D-124B-8A72-4585EACD1308}"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 blackboard</a:t>
            </a:r>
            <a:r>
              <a:rPr lang="en-US" baseline="0" dirty="0" smtClean="0"/>
              <a:t> to check details of the module, and background information which is still relevant</a:t>
            </a:r>
            <a:endParaRPr lang="en-US" dirty="0"/>
          </a:p>
        </p:txBody>
      </p:sp>
      <p:sp>
        <p:nvSpPr>
          <p:cNvPr id="4" name="Slide Number Placeholder 3"/>
          <p:cNvSpPr>
            <a:spLocks noGrp="1"/>
          </p:cNvSpPr>
          <p:nvPr>
            <p:ph type="sldNum" sz="quarter" idx="10"/>
          </p:nvPr>
        </p:nvSpPr>
        <p:spPr/>
        <p:txBody>
          <a:bodyPr/>
          <a:lstStyle/>
          <a:p>
            <a:fld id="{91FE7293-365D-124B-8A72-4585EACD1308}"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Resources</a:t>
            </a:r>
            <a:r>
              <a:rPr lang="en-US" baseline="0" dirty="0" smtClean="0"/>
              <a:t> are put into a collection in edshare, go and get them if you want copies</a:t>
            </a:r>
            <a:endParaRPr lang="en-US" dirty="0"/>
          </a:p>
        </p:txBody>
      </p:sp>
      <p:sp>
        <p:nvSpPr>
          <p:cNvPr id="4" name="Slide Number Placeholder 3"/>
          <p:cNvSpPr>
            <a:spLocks noGrp="1"/>
          </p:cNvSpPr>
          <p:nvPr>
            <p:ph type="sldNum" sz="quarter" idx="10"/>
          </p:nvPr>
        </p:nvSpPr>
        <p:spPr/>
        <p:txBody>
          <a:bodyPr/>
          <a:lstStyle/>
          <a:p>
            <a:fld id="{91FE7293-365D-124B-8A72-4585EACD1308}"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3752F1-D520-4244-8E87-B6B549E2C7E1}" type="slidenum">
              <a:rPr lang="en-US"/>
              <a:pPr/>
              <a:t>12</a:t>
            </a:fld>
            <a:endParaRPr 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3"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3"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3"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fld id="{F7F9DAA9-E1B8-1E45-A18B-C28F2F4F4E7D}" type="slidenum">
              <a:rPr lang="en-US" smtClean="0"/>
              <a:pPr/>
              <a:t>‹#›</a:t>
            </a:fld>
            <a:endParaRPr lang="en-US"/>
          </a:p>
        </p:txBody>
      </p:sp>
      <p:sp>
        <p:nvSpPr>
          <p:cNvPr id="2" name="Title 1"/>
          <p:cNvSpPr>
            <a:spLocks noGrp="1"/>
          </p:cNvSpPr>
          <p:nvPr>
            <p:ph type="ctrTitle"/>
          </p:nvPr>
        </p:nvSpPr>
        <p:spPr>
          <a:xfrm>
            <a:off x="1600200" y="2492375"/>
            <a:ext cx="6762749" cy="1470025"/>
          </a:xfrm>
        </p:spPr>
        <p:txBody>
          <a:bodyPr/>
          <a:lstStyle>
            <a:lvl1pPr algn="r">
              <a:defRPr sz="4400"/>
            </a:lvl1pPr>
          </a:lstStyle>
          <a:p>
            <a:r>
              <a:rPr lang="en-GB" smtClean="0"/>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a:p>
        </p:txBody>
      </p:sp>
      <p:sp>
        <p:nvSpPr>
          <p:cNvPr id="4" name="Date Placeholder 3"/>
          <p:cNvSpPr>
            <a:spLocks noGrp="1"/>
          </p:cNvSpPr>
          <p:nvPr>
            <p:ph type="dt" sz="half" idx="10"/>
          </p:nvPr>
        </p:nvSpPr>
        <p:spPr/>
        <p:txBody>
          <a:bodyPr/>
          <a:lstStyle/>
          <a:p>
            <a:fld id="{F181BD52-4CB9-BF46-B47D-2DDA26E8E796}" type="datetimeFigureOut">
              <a:rPr lang="en-US" smtClean="0"/>
              <a:pPr/>
              <a:t>2/7/10</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Date Placeholder 1"/>
          <p:cNvSpPr>
            <a:spLocks noGrp="1"/>
          </p:cNvSpPr>
          <p:nvPr>
            <p:ph type="dt" sz="half" idx="10"/>
          </p:nvPr>
        </p:nvSpPr>
        <p:spPr/>
        <p:txBody>
          <a:bodyPr/>
          <a:lstStyle/>
          <a:p>
            <a:fld id="{F181BD52-4CB9-BF46-B47D-2DDA26E8E796}" type="datetimeFigureOut">
              <a:rPr lang="en-US" smtClean="0"/>
              <a:pPr/>
              <a:t>2/7/10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F9DAA9-E1B8-1E45-A18B-C28F2F4F4E7D}" type="slidenum">
              <a:rPr lang="en-US" smtClean="0"/>
              <a:pPr/>
              <a:t>‹#›</a:t>
            </a:fld>
            <a:endParaRPr lang="en-US"/>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4" y="590550"/>
            <a:ext cx="3657600" cy="1162050"/>
          </a:xfrm>
        </p:spPr>
        <p:txBody>
          <a:bodyPr anchor="b"/>
          <a:lstStyle>
            <a:lvl1pPr algn="ctr">
              <a:defRPr sz="3600" b="0"/>
            </a:lvl1pPr>
          </a:lstStyle>
          <a:p>
            <a:r>
              <a:rPr lang="en-GB" smtClean="0"/>
              <a:t>Click to edit Master title style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F181BD52-4CB9-BF46-B47D-2DDA26E8E796}" type="datetimeFigureOut">
              <a:rPr lang="en-US" smtClean="0"/>
              <a:pPr/>
              <a:t>2/7/10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F9DAA9-E1B8-1E45-A18B-C28F2F4F4E7D}" type="slidenum">
              <a:rPr lang="en-US" smtClean="0"/>
              <a:pPr/>
              <a:t>‹#›</a:t>
            </a:fld>
            <a:endParaRPr lang="en-US"/>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a:stretch>
            <a:fillRect/>
          </a:stretch>
        </p:blipFill>
        <p:spPr>
          <a:xfrm>
            <a:off x="448977" y="187452"/>
            <a:ext cx="8536656" cy="6483096"/>
          </a:xfrm>
          <a:prstGeom prst="rect">
            <a:avLst/>
          </a:prstGeom>
        </p:spPr>
      </p:pic>
      <p:sp>
        <p:nvSpPr>
          <p:cNvPr id="2" name="Title 1"/>
          <p:cNvSpPr>
            <a:spLocks noGrp="1"/>
          </p:cNvSpPr>
          <p:nvPr>
            <p:ph type="title"/>
          </p:nvPr>
        </p:nvSpPr>
        <p:spPr>
          <a:xfrm>
            <a:off x="3886200" y="533400"/>
            <a:ext cx="4476750" cy="1252538"/>
          </a:xfrm>
        </p:spPr>
        <p:txBody>
          <a:bodyPr anchor="b"/>
          <a:lstStyle>
            <a:lvl1pPr algn="l">
              <a:defRPr sz="3600" b="0"/>
            </a:lvl1pPr>
          </a:lstStyle>
          <a:p>
            <a:r>
              <a:rPr lang="en-GB" smtClean="0"/>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3886124" y="6288741"/>
            <a:ext cx="1887537" cy="365125"/>
          </a:xfrm>
        </p:spPr>
        <p:txBody>
          <a:bodyPr/>
          <a:lstStyle/>
          <a:p>
            <a:fld id="{F181BD52-4CB9-BF46-B47D-2DDA26E8E796}" type="datetimeFigureOut">
              <a:rPr lang="en-US" smtClean="0"/>
              <a:pPr/>
              <a:t>2/7/10</a:t>
            </a:fld>
            <a:endParaRPr lang="en-US"/>
          </a:p>
        </p:txBody>
      </p:sp>
      <p:sp>
        <p:nvSpPr>
          <p:cNvPr id="6" name="Footer Placeholder 5"/>
          <p:cNvSpPr>
            <a:spLocks noGrp="1"/>
          </p:cNvSpPr>
          <p:nvPr>
            <p:ph type="ftr" sz="quarter" idx="11"/>
          </p:nvPr>
        </p:nvSpPr>
        <p:spPr>
          <a:xfrm>
            <a:off x="5867399" y="6288741"/>
            <a:ext cx="2675965" cy="365125"/>
          </a:xfrm>
        </p:spPr>
        <p:txBody>
          <a:bodyPr/>
          <a:lstStyle/>
          <a:p>
            <a:endParaRPr lang="en-US"/>
          </a:p>
        </p:txBody>
      </p:sp>
      <p:sp>
        <p:nvSpPr>
          <p:cNvPr id="7" name="Slide Number Placeholder 6"/>
          <p:cNvSpPr>
            <a:spLocks noGrp="1"/>
          </p:cNvSpPr>
          <p:nvPr>
            <p:ph type="sldNum" sz="quarter" idx="12"/>
          </p:nvPr>
        </p:nvSpPr>
        <p:spPr/>
        <p:txBody>
          <a:bodyPr/>
          <a:lstStyle/>
          <a:p>
            <a:fld id="{F7F9DAA9-E1B8-1E45-A18B-C28F2F4F4E7D}" type="slidenum">
              <a:rPr lang="en-US" smtClean="0"/>
              <a:pPr/>
              <a:t>‹#›</a:t>
            </a:fld>
            <a:endParaRPr lang="en-US"/>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Click icon to add picture</a:t>
            </a:r>
            <a:endParaRPr/>
          </a:p>
        </p:txBody>
      </p:sp>
    </p:spTree>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Alt.">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4710953" y="533400"/>
            <a:ext cx="3657600" cy="1252538"/>
          </a:xfrm>
        </p:spPr>
        <p:txBody>
          <a:bodyPr anchor="b"/>
          <a:lstStyle>
            <a:lvl1pPr algn="l">
              <a:defRPr sz="3600" b="0"/>
            </a:lvl1pPr>
          </a:lstStyle>
          <a:p>
            <a:r>
              <a:rPr lang="en-GB" smtClean="0"/>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Click icon to add picture</a:t>
            </a:r>
            <a:endParaRPr/>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F181BD52-4CB9-BF46-B47D-2DDA26E8E796}" type="datetimeFigureOut">
              <a:rPr lang="en-US" smtClean="0"/>
              <a:pPr/>
              <a:t>2/7/10</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F7F9DAA9-E1B8-1E45-A18B-C28F2F4F4E7D}" type="slidenum">
              <a:rPr lang="en-US" smtClean="0"/>
              <a:pPr/>
              <a:t>‹#›</a:t>
            </a:fld>
            <a:endParaRPr lang="en-US"/>
          </a:p>
        </p:txBody>
      </p:sp>
    </p:spTree>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808038" y="3778624"/>
            <a:ext cx="7560515" cy="1102658"/>
          </a:xfrm>
        </p:spPr>
        <p:txBody>
          <a:bodyPr anchor="b"/>
          <a:lstStyle>
            <a:lvl1pPr algn="l">
              <a:defRPr sz="3600" b="0"/>
            </a:lvl1pPr>
          </a:lstStyle>
          <a:p>
            <a:r>
              <a:rPr lang="en-GB" smtClean="0"/>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Click icon to add picture</a:t>
            </a:r>
            <a:endParaRPr/>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F181BD52-4CB9-BF46-B47D-2DDA26E8E796}" type="datetimeFigureOut">
              <a:rPr lang="en-US" smtClean="0"/>
              <a:pPr/>
              <a:t>2/7/10</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F7F9DAA9-E1B8-1E45-A18B-C28F2F4F4E7D}" type="slidenum">
              <a:rPr lang="en-US" smtClean="0"/>
              <a:pPr/>
              <a:t>‹#›</a:t>
            </a:fld>
            <a:endParaRPr lang="en-US"/>
          </a:p>
        </p:txBody>
      </p:sp>
    </p:spTree>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GB"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4" name="Date Placeholder 3"/>
          <p:cNvSpPr>
            <a:spLocks noGrp="1"/>
          </p:cNvSpPr>
          <p:nvPr>
            <p:ph type="dt" sz="half" idx="10"/>
          </p:nvPr>
        </p:nvSpPr>
        <p:spPr/>
        <p:txBody>
          <a:bodyPr/>
          <a:lstStyle/>
          <a:p>
            <a:fld id="{F181BD52-4CB9-BF46-B47D-2DDA26E8E796}" type="datetimeFigureOut">
              <a:rPr lang="en-US" smtClean="0"/>
              <a:pPr/>
              <a:t>2/7/10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F9DAA9-E1B8-1E45-A18B-C28F2F4F4E7D}" type="slidenum">
              <a:rPr lang="en-US" smtClean="0"/>
              <a:pPr/>
              <a:t>‹#›</a:t>
            </a:fld>
            <a:endParaRPr lang="en-US"/>
          </a:p>
        </p:txBody>
      </p:sp>
    </p:spTree>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Vertical Title 1"/>
          <p:cNvSpPr>
            <a:spLocks noGrp="1"/>
          </p:cNvSpPr>
          <p:nvPr>
            <p:ph type="title" orient="vert"/>
          </p:nvPr>
        </p:nvSpPr>
        <p:spPr>
          <a:xfrm>
            <a:off x="7328646" y="779463"/>
            <a:ext cx="1358153" cy="5268912"/>
          </a:xfrm>
        </p:spPr>
        <p:txBody>
          <a:bodyPr vert="eaVert"/>
          <a:lstStyle/>
          <a:p>
            <a:r>
              <a:rPr lang="en-GB" smtClean="0"/>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4" name="Date Placeholder 3"/>
          <p:cNvSpPr>
            <a:spLocks noGrp="1"/>
          </p:cNvSpPr>
          <p:nvPr>
            <p:ph type="dt" sz="half" idx="10"/>
          </p:nvPr>
        </p:nvSpPr>
        <p:spPr/>
        <p:txBody>
          <a:bodyPr/>
          <a:lstStyle/>
          <a:p>
            <a:fld id="{F181BD52-4CB9-BF46-B47D-2DDA26E8E796}" type="datetimeFigureOut">
              <a:rPr lang="en-US" smtClean="0"/>
              <a:pPr/>
              <a:t>2/7/10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F9DAA9-E1B8-1E45-A18B-C28F2F4F4E7D}" type="slidenum">
              <a:rPr lang="en-US" smtClean="0"/>
              <a:pPr/>
              <a:t>‹#›</a:t>
            </a:fld>
            <a:endParaRPr lang="en-US"/>
          </a:p>
        </p:txBody>
      </p:sp>
    </p:spTree>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GB"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smtClean="0"/>
            </a:lvl1pPr>
          </a:lstStyle>
          <a:p>
            <a:r>
              <a:rPr lang="en-US" dirty="0"/>
              <a:t>FY February</a:t>
            </a:r>
            <a:r>
              <a:rPr lang="en-US" dirty="0" smtClean="0"/>
              <a:t> 2010</a:t>
            </a:r>
            <a:br>
              <a:rPr lang="en-US" dirty="0" smtClean="0"/>
            </a:br>
            <a:r>
              <a:rPr lang="en-US" dirty="0"/>
              <a:t>Routes to Success</a:t>
            </a:r>
            <a:endParaRPr lang="en-US" sz="1400" dirty="0"/>
          </a:p>
        </p:txBody>
      </p:sp>
      <p:sp>
        <p:nvSpPr>
          <p:cNvPr id="6" name="Footer Placeholder 5"/>
          <p:cNvSpPr>
            <a:spLocks noGrp="1"/>
          </p:cNvSpPr>
          <p:nvPr>
            <p:ph type="ftr" sz="quarter" idx="11"/>
          </p:nvPr>
        </p:nvSpPr>
        <p:spPr>
          <a:xfrm>
            <a:off x="3124200" y="6248400"/>
            <a:ext cx="2895600" cy="457200"/>
          </a:xfrm>
        </p:spPr>
        <p:txBody>
          <a:bodyPr/>
          <a:lstStyle>
            <a:lvl1pPr>
              <a:defRPr smtClean="0"/>
            </a:lvl1pPr>
          </a:lstStyle>
          <a:p>
            <a:r>
              <a:rPr lang="en-US"/>
              <a:t> saw@ecs.soton.ac.uk</a:t>
            </a:r>
            <a:endParaRPr lang="en-US" sz="1400"/>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4" name="Date Placeholder 3"/>
          <p:cNvSpPr>
            <a:spLocks noGrp="1"/>
          </p:cNvSpPr>
          <p:nvPr>
            <p:ph type="dt" sz="half" idx="10"/>
          </p:nvPr>
        </p:nvSpPr>
        <p:spPr/>
        <p:txBody>
          <a:bodyPr/>
          <a:lstStyle/>
          <a:p>
            <a:fld id="{F181BD52-4CB9-BF46-B47D-2DDA26E8E796}" type="datetimeFigureOut">
              <a:rPr lang="en-US" smtClean="0"/>
              <a:pPr/>
              <a:t>2/7/10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F9DAA9-E1B8-1E45-A18B-C28F2F4F4E7D}" type="slidenum">
              <a:rPr lang="en-US" smtClean="0"/>
              <a:pPr/>
              <a:t>‹#›</a:t>
            </a:fld>
            <a:endParaRPr lang="en-US"/>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3" y="2591360"/>
            <a:ext cx="7583487" cy="1362075"/>
          </a:xfrm>
        </p:spPr>
        <p:txBody>
          <a:bodyPr anchor="b" anchorCtr="0">
            <a:noAutofit/>
          </a:bodyPr>
          <a:lstStyle>
            <a:lvl1pPr algn="l">
              <a:defRPr sz="4400" b="1" cap="none" baseline="0">
                <a:solidFill>
                  <a:schemeClr val="bg1"/>
                </a:solidFill>
              </a:defRPr>
            </a:lvl1pPr>
          </a:lstStyle>
          <a:p>
            <a:r>
              <a:rPr lang="en-GB" smtClean="0"/>
              <a:t>Click to edit Master title style</a:t>
            </a:r>
            <a:endParaRPr/>
          </a:p>
        </p:txBody>
      </p:sp>
      <p:sp>
        <p:nvSpPr>
          <p:cNvPr id="3" name="Text Placeholder 2"/>
          <p:cNvSpPr>
            <a:spLocks noGrp="1"/>
          </p:cNvSpPr>
          <p:nvPr>
            <p:ph type="body" idx="1"/>
          </p:nvPr>
        </p:nvSpPr>
        <p:spPr>
          <a:xfrm>
            <a:off x="779463" y="3950354"/>
            <a:ext cx="7583487" cy="1500187"/>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F181BD52-4CB9-BF46-B47D-2DDA26E8E796}" type="datetimeFigureOut">
              <a:rPr lang="en-US" smtClean="0"/>
              <a:pPr/>
              <a:t>2/7/10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F9DAA9-E1B8-1E45-A18B-C28F2F4F4E7D}" type="slidenum">
              <a:rPr lang="en-US" smtClean="0"/>
              <a:pPr/>
              <a:t>‹#›</a:t>
            </a:fld>
            <a:endParaRPr lang="en-US"/>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5" name="Date Placeholder 4"/>
          <p:cNvSpPr>
            <a:spLocks noGrp="1"/>
          </p:cNvSpPr>
          <p:nvPr>
            <p:ph type="dt" sz="half" idx="10"/>
          </p:nvPr>
        </p:nvSpPr>
        <p:spPr/>
        <p:txBody>
          <a:bodyPr/>
          <a:lstStyle/>
          <a:p>
            <a:fld id="{F181BD52-4CB9-BF46-B47D-2DDA26E8E796}" type="datetimeFigureOut">
              <a:rPr lang="en-US" smtClean="0"/>
              <a:pPr/>
              <a:t>2/7/10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F9DAA9-E1B8-1E45-A18B-C28F2F4F4E7D}" type="slidenum">
              <a:rPr lang="en-US" smtClean="0"/>
              <a:pPr/>
              <a:t>‹#›</a:t>
            </a:fld>
            <a:endParaRPr lang="en-US"/>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a:xfrm>
            <a:off x="779463" y="381000"/>
            <a:ext cx="7583487" cy="1044388"/>
          </a:xfrm>
        </p:spPr>
        <p:txBody>
          <a:bodyPr/>
          <a:lstStyle>
            <a:lvl1pPr>
              <a:defRPr/>
            </a:lvl1pPr>
          </a:lstStyle>
          <a:p>
            <a:r>
              <a:rPr lang="en-GB" smtClean="0"/>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7" name="Date Placeholder 6"/>
          <p:cNvSpPr>
            <a:spLocks noGrp="1"/>
          </p:cNvSpPr>
          <p:nvPr>
            <p:ph type="dt" sz="half" idx="10"/>
          </p:nvPr>
        </p:nvSpPr>
        <p:spPr/>
        <p:txBody>
          <a:bodyPr/>
          <a:lstStyle/>
          <a:p>
            <a:fld id="{F181BD52-4CB9-BF46-B47D-2DDA26E8E796}" type="datetimeFigureOut">
              <a:rPr lang="en-US" smtClean="0"/>
              <a:pPr/>
              <a:t>2/7/10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F9DAA9-E1B8-1E45-A18B-C28F2F4F4E7D}" type="slidenum">
              <a:rPr lang="en-US" smtClean="0"/>
              <a:pPr/>
              <a:t>‹#›</a:t>
            </a:fld>
            <a:endParaRPr lang="en-US"/>
          </a:p>
        </p:txBody>
      </p:sp>
      <p:cxnSp>
        <p:nvCxnSpPr>
          <p:cNvPr id="12" name="Straight Connector 11"/>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t, Top and Bottom">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5" name="Date Placeholder 4"/>
          <p:cNvSpPr>
            <a:spLocks noGrp="1"/>
          </p:cNvSpPr>
          <p:nvPr>
            <p:ph type="dt" sz="half" idx="10"/>
          </p:nvPr>
        </p:nvSpPr>
        <p:spPr/>
        <p:txBody>
          <a:bodyPr/>
          <a:lstStyle/>
          <a:p>
            <a:fld id="{F181BD52-4CB9-BF46-B47D-2DDA26E8E796}" type="datetimeFigureOut">
              <a:rPr lang="en-US" smtClean="0"/>
              <a:pPr/>
              <a:t>2/7/10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F9DAA9-E1B8-1E45-A18B-C28F2F4F4E7D}" type="slidenum">
              <a:rPr lang="en-US" smtClean="0"/>
              <a:pPr/>
              <a:t>‹#›</a:t>
            </a:fld>
            <a:endParaRPr lang="en-US"/>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5" name="Date Placeholder 4"/>
          <p:cNvSpPr>
            <a:spLocks noGrp="1"/>
          </p:cNvSpPr>
          <p:nvPr>
            <p:ph type="dt" sz="half" idx="10"/>
          </p:nvPr>
        </p:nvSpPr>
        <p:spPr/>
        <p:txBody>
          <a:bodyPr/>
          <a:lstStyle/>
          <a:p>
            <a:fld id="{F181BD52-4CB9-BF46-B47D-2DDA26E8E796}" type="datetimeFigureOut">
              <a:rPr lang="en-US" smtClean="0"/>
              <a:pPr/>
              <a:t>2/7/10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F9DAA9-E1B8-1E45-A18B-C28F2F4F4E7D}" type="slidenum">
              <a:rPr lang="en-US" smtClean="0"/>
              <a:pPr/>
              <a:t>‹#›</a:t>
            </a:fld>
            <a:endParaRPr lang="en-US"/>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GB" smtClean="0"/>
              <a:t>Click to edit Master title style</a:t>
            </a:r>
            <a:endParaRPr/>
          </a:p>
        </p:txBody>
      </p:sp>
      <p:sp>
        <p:nvSpPr>
          <p:cNvPr id="5" name="Date Placeholder 4"/>
          <p:cNvSpPr>
            <a:spLocks noGrp="1"/>
          </p:cNvSpPr>
          <p:nvPr>
            <p:ph type="dt" sz="half" idx="10"/>
          </p:nvPr>
        </p:nvSpPr>
        <p:spPr/>
        <p:txBody>
          <a:bodyPr/>
          <a:lstStyle/>
          <a:p>
            <a:fld id="{F181BD52-4CB9-BF46-B47D-2DDA26E8E796}" type="datetimeFigureOut">
              <a:rPr lang="en-US" smtClean="0"/>
              <a:pPr/>
              <a:t>2/7/10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F9DAA9-E1B8-1E45-A18B-C28F2F4F4E7D}" type="slidenum">
              <a:rPr lang="en-US" smtClean="0"/>
              <a:pPr/>
              <a:t>‹#›</a:t>
            </a:fld>
            <a:endParaRPr lang="en-US"/>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GB" smtClean="0"/>
              <a:t>Click to edit Master title style</a:t>
            </a:r>
            <a:endParaRPr/>
          </a:p>
        </p:txBody>
      </p:sp>
      <p:sp>
        <p:nvSpPr>
          <p:cNvPr id="3" name="Date Placeholder 2"/>
          <p:cNvSpPr>
            <a:spLocks noGrp="1"/>
          </p:cNvSpPr>
          <p:nvPr>
            <p:ph type="dt" sz="half" idx="10"/>
          </p:nvPr>
        </p:nvSpPr>
        <p:spPr/>
        <p:txBody>
          <a:bodyPr/>
          <a:lstStyle/>
          <a:p>
            <a:fld id="{F181BD52-4CB9-BF46-B47D-2DDA26E8E796}" type="datetimeFigureOut">
              <a:rPr lang="en-US" smtClean="0"/>
              <a:pPr/>
              <a:t>2/7/10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F9DAA9-E1B8-1E45-A18B-C28F2F4F4E7D}" type="slidenum">
              <a:rPr lang="en-US" smtClean="0"/>
              <a:pPr/>
              <a:t>‹#›</a:t>
            </a:fld>
            <a:endParaRPr lang="en-US"/>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14" Type="http://schemas.openxmlformats.org/officeDocument/2006/relationships/slideLayout" Target="../slideLayouts/slideLayout14.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6" Type="http://schemas.openxmlformats.org/officeDocument/2006/relationships/slideLayout" Target="../slideLayouts/slideLayout16.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1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89707" y="189707"/>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779463" y="381000"/>
            <a:ext cx="7583487" cy="1044388"/>
          </a:xfrm>
          <a:prstGeom prst="rect">
            <a:avLst/>
          </a:prstGeom>
        </p:spPr>
        <p:txBody>
          <a:bodyPr vert="horz" lIns="91440" tIns="45720" rIns="91440" bIns="45720" rtlCol="0" anchor="b" anchorCtr="0">
            <a:noAutofit/>
          </a:bodyPr>
          <a:lstStyle/>
          <a:p>
            <a:r>
              <a:rPr lang="en-GB" smtClean="0"/>
              <a:t>Click to edit Master title style</a:t>
            </a:r>
            <a:endParaRPr/>
          </a:p>
        </p:txBody>
      </p:sp>
      <p:sp>
        <p:nvSpPr>
          <p:cNvPr id="3" name="Text Placeholder 2"/>
          <p:cNvSpPr>
            <a:spLocks noGrp="1"/>
          </p:cNvSpPr>
          <p:nvPr>
            <p:ph type="body" idx="1"/>
          </p:nvPr>
        </p:nvSpPr>
        <p:spPr>
          <a:xfrm>
            <a:off x="779463" y="1828800"/>
            <a:ext cx="7583487" cy="4208930"/>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dirty="0"/>
          </a:p>
        </p:txBody>
      </p:sp>
      <p:sp>
        <p:nvSpPr>
          <p:cNvPr id="4" name="Date Placeholder 3"/>
          <p:cNvSpPr>
            <a:spLocks noGrp="1"/>
          </p:cNvSpPr>
          <p:nvPr>
            <p:ph type="dt" sz="half" idx="2"/>
          </p:nvPr>
        </p:nvSpPr>
        <p:spPr>
          <a:xfrm>
            <a:off x="381000" y="6288741"/>
            <a:ext cx="1887537" cy="365125"/>
          </a:xfrm>
          <a:prstGeom prst="rect">
            <a:avLst/>
          </a:prstGeom>
        </p:spPr>
        <p:txBody>
          <a:bodyPr vert="horz" lIns="91440" tIns="45720" rIns="91440" bIns="45720" rtlCol="0" anchor="ctr"/>
          <a:lstStyle>
            <a:lvl1pPr algn="l">
              <a:defRPr sz="1200">
                <a:solidFill>
                  <a:schemeClr val="bg2"/>
                </a:solidFill>
              </a:defRPr>
            </a:lvl1pPr>
          </a:lstStyle>
          <a:p>
            <a:fld id="{F181BD52-4CB9-BF46-B47D-2DDA26E8E796}" type="datetimeFigureOut">
              <a:rPr lang="en-US" smtClean="0"/>
              <a:pPr/>
              <a:t>2/7/10</a:t>
            </a:fld>
            <a:endParaRPr lang="en-US" dirty="0"/>
          </a:p>
        </p:txBody>
      </p:sp>
      <p:sp>
        <p:nvSpPr>
          <p:cNvPr id="5" name="Footer Placeholder 4"/>
          <p:cNvSpPr>
            <a:spLocks noGrp="1"/>
          </p:cNvSpPr>
          <p:nvPr>
            <p:ph type="ftr" sz="quarter" idx="3"/>
          </p:nvPr>
        </p:nvSpPr>
        <p:spPr>
          <a:xfrm>
            <a:off x="3304615" y="6288741"/>
            <a:ext cx="5238750" cy="365125"/>
          </a:xfrm>
          <a:prstGeom prst="rect">
            <a:avLst/>
          </a:prstGeom>
        </p:spPr>
        <p:txBody>
          <a:bodyPr vert="horz" lIns="91440" tIns="45720" rIns="91440" bIns="45720" rtlCol="0" anchor="ctr"/>
          <a:lstStyle>
            <a:lvl1pPr algn="r">
              <a:defRPr sz="1200">
                <a:solidFill>
                  <a:schemeClr val="bg2"/>
                </a:solidFill>
              </a:defRPr>
            </a:lvl1pPr>
          </a:lstStyle>
          <a:p>
            <a:r>
              <a:rPr lang="en-US" dirty="0" err="1" smtClean="0"/>
              <a:t>saw@ecs.soton.ac.uk</a:t>
            </a:r>
            <a:endParaRPr lang="en-US" dirty="0"/>
          </a:p>
        </p:txBody>
      </p:sp>
      <p:sp>
        <p:nvSpPr>
          <p:cNvPr id="6" name="Slide Number Placeholder 5"/>
          <p:cNvSpPr>
            <a:spLocks noGrp="1"/>
          </p:cNvSpPr>
          <p:nvPr>
            <p:ph type="sldNum" sz="quarter" idx="4"/>
          </p:nvPr>
        </p:nvSpPr>
        <p:spPr>
          <a:xfrm>
            <a:off x="8404411" y="219635"/>
            <a:ext cx="493059" cy="365125"/>
          </a:xfrm>
          <a:prstGeom prst="rect">
            <a:avLst/>
          </a:prstGeom>
        </p:spPr>
        <p:txBody>
          <a:bodyPr vert="horz" lIns="91440" tIns="45720" rIns="91440" bIns="45720" rtlCol="0" anchor="ctr"/>
          <a:lstStyle>
            <a:lvl1pPr algn="r">
              <a:defRPr sz="1200">
                <a:solidFill>
                  <a:schemeClr val="tx2"/>
                </a:solidFill>
              </a:defRPr>
            </a:lvl1pPr>
          </a:lstStyle>
          <a:p>
            <a:fld id="{F7F9DAA9-E1B8-1E45-A18B-C28F2F4F4E7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3" r:id="rId17"/>
  </p:sldLayoutIdLst>
  <p:transition spd="slow"/>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4" Type="http://schemas.openxmlformats.org/officeDocument/2006/relationships/image" Target="../media/image20.png"/><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4" Type="http://schemas.openxmlformats.org/officeDocument/2006/relationships/image" Target="../media/image21.pdf"/><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hyperlink" Target="http://www.youtube.com/watch?v=dGCJ46vyR9o" TargetMode="External"/><Relationship Id="rId5"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4" Type="http://schemas.openxmlformats.org/officeDocument/2006/relationships/image" Target="../media/image24.png"/><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23.png"/><Relationship Id="rId5" Type="http://schemas.openxmlformats.org/officeDocument/2006/relationships/image" Target="../media/image25.png"/></Relationships>
</file>

<file path=ppt/slides/_rels/slide17.xml.rels><?xml version="1.0" encoding="UTF-8" standalone="yes"?>
<Relationships xmlns="http://schemas.openxmlformats.org/package/2006/relationships"><Relationship Id="rId4" Type="http://schemas.openxmlformats.org/officeDocument/2006/relationships/image" Target="../media/image24.png"/><Relationship Id="rId1" Type="http://schemas.openxmlformats.org/officeDocument/2006/relationships/slideLayout" Target="../slideLayouts/slideLayout17.xml"/><Relationship Id="rId2" Type="http://schemas.openxmlformats.org/officeDocument/2006/relationships/notesSlide" Target="../notesSlides/notesSlide12.xml"/><Relationship Id="rId3" Type="http://schemas.openxmlformats.org/officeDocument/2006/relationships/image" Target="../media/image23.png"/><Relationship Id="rId5" Type="http://schemas.openxmlformats.org/officeDocument/2006/relationships/image" Target="../media/image25.png"/></Relationships>
</file>

<file path=ppt/slides/_rels/slide18.xml.rels><?xml version="1.0" encoding="UTF-8" standalone="yes"?>
<Relationships xmlns="http://schemas.openxmlformats.org/package/2006/relationships"><Relationship Id="rId4" Type="http://schemas.openxmlformats.org/officeDocument/2006/relationships/image" Target="../media/image24.png"/><Relationship Id="rId1" Type="http://schemas.openxmlformats.org/officeDocument/2006/relationships/slideLayout" Target="../slideLayouts/slideLayout17.xml"/><Relationship Id="rId2" Type="http://schemas.openxmlformats.org/officeDocument/2006/relationships/notesSlide" Target="../notesSlides/notesSlide13.xml"/><Relationship Id="rId3" Type="http://schemas.openxmlformats.org/officeDocument/2006/relationships/image" Target="../media/image23.png"/><Relationship Id="rId5"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4" Type="http://schemas.openxmlformats.org/officeDocument/2006/relationships/image" Target="../media/image11.png"/><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10.pdf"/></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3"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4"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notesSlide" Target="../notesSlides/notesSlide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4" Type="http://schemas.openxmlformats.org/officeDocument/2006/relationships/diagramLayout" Target="../diagrams/layout1.xml"/><Relationship Id="rId5" Type="http://schemas.openxmlformats.org/officeDocument/2006/relationships/diagramQuickStyle" Target="../diagrams/quickStyle1.xml"/><Relationship Id="rId7" Type="http://schemas.microsoft.com/office/2007/relationships/diagramDrawing" Target="../diagrams/drawing1.xml"/><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diagramData" Target="../diagrams/data1.xml"/><Relationship Id="rId6" Type="http://schemas.openxmlformats.org/officeDocument/2006/relationships/diagramColors" Target="../diagrams/colors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9.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4" Type="http://schemas.openxmlformats.org/officeDocument/2006/relationships/diagramLayout" Target="../diagrams/layout2.xml"/><Relationship Id="rId5" Type="http://schemas.openxmlformats.org/officeDocument/2006/relationships/diagramQuickStyle" Target="../diagrams/quickStyle2.xml"/><Relationship Id="rId7" Type="http://schemas.microsoft.com/office/2007/relationships/diagramDrawing" Target="../diagrams/drawing2.xml"/><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diagramData" Target="../diagrams/data2.xml"/><Relationship Id="rId6" Type="http://schemas.openxmlformats.org/officeDocument/2006/relationships/diagramColors" Target="../diagrams/colors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4" Type="http://schemas.openxmlformats.org/officeDocument/2006/relationships/diagramLayout" Target="../diagrams/layout3.xml"/><Relationship Id="rId5" Type="http://schemas.openxmlformats.org/officeDocument/2006/relationships/diagramQuickStyle" Target="../diagrams/quickStyle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diagramData" Target="../diagrams/data3.xml"/><Relationship Id="rId6" Type="http://schemas.openxmlformats.org/officeDocument/2006/relationships/diagramColors" Target="../diagrams/colors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r>
              <a:rPr kumimoji="0" lang="en-US" dirty="0"/>
              <a:t>Foundation Year</a:t>
            </a:r>
            <a:br>
              <a:rPr kumimoji="0" lang="en-US" dirty="0"/>
            </a:br>
            <a:r>
              <a:rPr kumimoji="0" lang="en-US" dirty="0"/>
              <a:t>Routes to Success</a:t>
            </a:r>
            <a:br>
              <a:rPr kumimoji="0" lang="en-US" dirty="0"/>
            </a:br>
            <a:r>
              <a:rPr kumimoji="0" lang="en-US" sz="2400" dirty="0"/>
              <a:t>Part III - Sustaining Success</a:t>
            </a:r>
            <a:endParaRPr kumimoji="0" lang="en-US" dirty="0"/>
          </a:p>
        </p:txBody>
      </p:sp>
      <p:sp>
        <p:nvSpPr>
          <p:cNvPr id="2051" name="Rectangle 3"/>
          <p:cNvSpPr>
            <a:spLocks noGrp="1" noChangeArrowheads="1"/>
          </p:cNvSpPr>
          <p:nvPr>
            <p:ph type="subTitle" idx="1"/>
          </p:nvPr>
        </p:nvSpPr>
        <p:spPr/>
        <p:txBody>
          <a:bodyPr/>
          <a:lstStyle/>
          <a:p>
            <a:r>
              <a:rPr kumimoji="0" lang="en-US" dirty="0"/>
              <a:t>Su White</a:t>
            </a:r>
            <a:br>
              <a:rPr kumimoji="0" lang="en-US" dirty="0"/>
            </a:br>
            <a:r>
              <a:rPr kumimoji="0" lang="en-US" dirty="0"/>
              <a:t>Semester </a:t>
            </a:r>
            <a:r>
              <a:rPr kumimoji="0" lang="en-US" dirty="0" smtClean="0"/>
              <a:t>2</a:t>
            </a:r>
          </a:p>
          <a:p>
            <a:r>
              <a:rPr kumimoji="0" lang="en-US" dirty="0" smtClean="0"/>
              <a:t>Week2 – </a:t>
            </a:r>
            <a:r>
              <a:rPr kumimoji="0" lang="en-GB" dirty="0" smtClean="0"/>
              <a:t>Judgement</a:t>
            </a:r>
            <a:r>
              <a:rPr kumimoji="0" lang="en-US" dirty="0" smtClean="0"/>
              <a:t> and Motivations</a:t>
            </a:r>
            <a:endParaRPr kumimoji="0" lang="en-US" dirty="0"/>
          </a:p>
        </p:txBody>
      </p:sp>
      <p:pic>
        <p:nvPicPr>
          <p:cNvPr id="4" name="Picture 3" descr="TeachingRTSPages"/>
          <p:cNvPicPr>
            <a:picLocks noChangeAspect="1" noChangeArrowheads="1"/>
          </p:cNvPicPr>
          <p:nvPr/>
        </p:nvPicPr>
        <p:blipFill>
          <a:blip r:embed="rId3"/>
          <a:srcRect/>
          <a:stretch>
            <a:fillRect/>
          </a:stretch>
        </p:blipFill>
        <p:spPr bwMode="auto">
          <a:xfrm>
            <a:off x="587336" y="1528482"/>
            <a:ext cx="3143250" cy="4191000"/>
          </a:xfrm>
          <a:prstGeom prst="rect">
            <a:avLst/>
          </a:prstGeom>
          <a:noFill/>
        </p:spPr>
      </p:pic>
    </p:spTree>
  </p:cSld>
  <p:clrMapOvr>
    <a:masterClrMapping/>
  </p:clrMapOvr>
  <mc:AlternateContent xmlns:mp="http://schemas.microsoft.com/office/mac/powerpoint/2008/main">
    <mc:Choice Requires="mp">
      <mp:transition spd="slow">
        <mp:cube/>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find stuff: Blackboard</a:t>
            </a:r>
            <a:endParaRPr lang="en-US" dirty="0"/>
          </a:p>
        </p:txBody>
      </p:sp>
      <p:pic>
        <p:nvPicPr>
          <p:cNvPr id="10" name="Content Placeholder 9" descr="Picture 21.png"/>
          <p:cNvPicPr>
            <a:picLocks noGrp="1" noChangeAspect="1"/>
          </p:cNvPicPr>
          <p:nvPr>
            <p:ph idx="1"/>
          </p:nvPr>
        </p:nvPicPr>
        <p:blipFill>
          <a:blip r:embed="rId3"/>
          <a:srcRect t="-5451" b="-5451"/>
          <a:stretch>
            <a:fillRect/>
          </a:stretch>
        </p:blipFill>
        <p:spPr/>
      </p:pic>
    </p:spTree>
  </p:cSld>
  <p:clrMapOvr>
    <a:masterClrMapping/>
  </p:clrMapOvr>
  <mc:AlternateContent xmlns:mp="http://schemas.microsoft.com/office/mac/powerpoint/2008/main">
    <mc:Choice Requires="mp">
      <mp:transition spd="slow">
        <mp:cube/>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find stuff: Edshare</a:t>
            </a:r>
            <a:endParaRPr lang="en-US" dirty="0"/>
          </a:p>
        </p:txBody>
      </p:sp>
      <p:pic>
        <p:nvPicPr>
          <p:cNvPr id="4" name="Content Placeholder 3" descr="Picture 20.png"/>
          <p:cNvPicPr>
            <a:picLocks noGrp="1" noChangeAspect="1"/>
          </p:cNvPicPr>
          <p:nvPr>
            <p:ph idx="1"/>
          </p:nvPr>
        </p:nvPicPr>
        <p:blipFill>
          <a:blip r:embed="rId3"/>
          <a:srcRect t="-1582" b="-1582"/>
          <a:stretch>
            <a:fillRect/>
          </a:stretch>
        </p:blipFill>
        <p:spPr/>
      </p:pic>
    </p:spTree>
  </p:cSld>
  <p:clrMapOvr>
    <a:masterClrMapping/>
  </p:clrMapOvr>
  <mc:AlternateContent xmlns:mp="http://schemas.microsoft.com/office/mac/powerpoint/2008/main">
    <mc:Choice Requires="mp">
      <mp:transition spd="slow">
        <mp:cube/>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dirty="0"/>
              <a:t>This week…</a:t>
            </a:r>
          </a:p>
        </p:txBody>
      </p:sp>
      <p:pic>
        <p:nvPicPr>
          <p:cNvPr id="4" name="Picture 3" descr="Picture 23.png"/>
          <p:cNvPicPr>
            <a:picLocks noChangeAspect="1"/>
          </p:cNvPicPr>
          <p:nvPr/>
        </p:nvPicPr>
        <p:blipFill>
          <a:blip r:embed="rId3"/>
          <a:stretch>
            <a:fillRect/>
          </a:stretch>
        </p:blipFill>
        <p:spPr>
          <a:xfrm>
            <a:off x="563495" y="1425388"/>
            <a:ext cx="6260317" cy="4330159"/>
          </a:xfrm>
          <a:prstGeom prst="rect">
            <a:avLst/>
          </a:prstGeom>
        </p:spPr>
      </p:pic>
      <p:pic>
        <p:nvPicPr>
          <p:cNvPr id="5" name="Picture 4" descr="Picture 26.png"/>
          <p:cNvPicPr>
            <a:picLocks noChangeAspect="1"/>
          </p:cNvPicPr>
          <p:nvPr/>
        </p:nvPicPr>
        <p:blipFill>
          <a:blip r:embed="rId4"/>
          <a:stretch>
            <a:fillRect/>
          </a:stretch>
        </p:blipFill>
        <p:spPr>
          <a:xfrm>
            <a:off x="3317169" y="3766874"/>
            <a:ext cx="6526984" cy="4380952"/>
          </a:xfrm>
          <a:prstGeom prst="rect">
            <a:avLst/>
          </a:prstGeom>
        </p:spPr>
      </p:pic>
    </p:spTree>
  </p:cSld>
  <p:clrMapOvr>
    <a:masterClrMapping/>
  </p:clrMapOvr>
  <mc:AlternateContent xmlns:mp="http://schemas.microsoft.com/office/mac/powerpoint/2008/main">
    <mc:Choice Requires="mp">
      <mp:transition spd="slow">
        <mp:cube/>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Students Today</a:t>
            </a:r>
            <a:endParaRPr lang="en-US" dirty="0"/>
          </a:p>
        </p:txBody>
      </p:sp>
      <p:sp>
        <p:nvSpPr>
          <p:cNvPr id="3" name="Text Placeholder 2"/>
          <p:cNvSpPr>
            <a:spLocks noGrp="1"/>
          </p:cNvSpPr>
          <p:nvPr>
            <p:ph type="body" idx="1"/>
          </p:nvPr>
        </p:nvSpPr>
        <p:spPr/>
        <p:txBody>
          <a:bodyPr/>
          <a:lstStyle/>
          <a:p>
            <a:r>
              <a:rPr lang="en-US" dirty="0" smtClean="0"/>
              <a:t>Short video</a:t>
            </a:r>
            <a:endParaRPr lang="en-US" dirty="0"/>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A vision of students today</a:t>
            </a:r>
            <a:endParaRPr lang="en-US" dirty="0"/>
          </a:p>
        </p:txBody>
      </p:sp>
      <p:pic>
        <p:nvPicPr>
          <p:cNvPr id="3" name="Picture 5">
            <a:hlinkClick r:id="rId3"/>
          </p:cNvPr>
          <p:cNvPicPr>
            <a:picLocks noChangeAspect="1" noChangeArrowheads="1"/>
          </p:cNvPicPr>
          <p:nvPr/>
        </p:nvPicPr>
        <mc:AlternateContent>
          <mc:Choice xmlns:ma="http://schemas.microsoft.com/office/mac/drawingml/2008/main" Requires="ma">
            <p:blipFill>
              <a:blip r:embed="rId4"/>
              <a:srcRect/>
              <a:stretch>
                <a:fillRect/>
              </a:stretch>
            </p:blipFill>
          </mc:Choice>
          <mc:Fallback>
            <p:blipFill>
              <a:blip r:embed="rId5"/>
              <a:srcRect/>
              <a:stretch>
                <a:fillRect/>
              </a:stretch>
            </p:blipFill>
          </mc:Fallback>
        </mc:AlternateContent>
        <p:spPr bwMode="auto">
          <a:xfrm>
            <a:off x="2819400" y="1676400"/>
            <a:ext cx="3365500" cy="4343400"/>
          </a:xfrm>
          <a:prstGeom prst="rect">
            <a:avLst/>
          </a:prstGeom>
          <a:noFill/>
          <a:ln w="9525">
            <a:noFill/>
            <a:miter lim="800000"/>
            <a:headEnd/>
            <a:tailEnd/>
          </a:ln>
          <a:effectLst>
            <a:outerShdw blurRad="50800" dist="25399" dir="2700000" algn="ctr" rotWithShape="0">
              <a:srgbClr val="000000">
                <a:alpha val="75000"/>
              </a:srgbClr>
            </a:outerShdw>
          </a:effectLst>
        </p:spPr>
      </p:pic>
      <p:sp>
        <p:nvSpPr>
          <p:cNvPr id="4" name="Text Box 8"/>
          <p:cNvSpPr txBox="1">
            <a:spLocks noChangeArrowheads="1"/>
          </p:cNvSpPr>
          <p:nvPr/>
        </p:nvSpPr>
        <p:spPr bwMode="auto">
          <a:xfrm>
            <a:off x="381000" y="5943600"/>
            <a:ext cx="8458200" cy="336550"/>
          </a:xfrm>
          <a:prstGeom prst="rect">
            <a:avLst/>
          </a:prstGeom>
          <a:noFill/>
          <a:ln w="9525">
            <a:noFill/>
            <a:miter lim="800000"/>
            <a:headEnd/>
            <a:tailEnd/>
          </a:ln>
        </p:spPr>
        <p:txBody>
          <a:bodyPr>
            <a:prstTxWarp prst="textNoShape">
              <a:avLst/>
            </a:prstTxWarp>
            <a:spAutoFit/>
          </a:bodyPr>
          <a:lstStyle/>
          <a:p>
            <a:pPr>
              <a:spcBef>
                <a:spcPct val="50000"/>
              </a:spcBef>
            </a:pPr>
            <a:r>
              <a:rPr lang="en-US" sz="1600"/>
              <a:t>Work by Michael Wesch of Kansas State University - Digital Ethnography Project</a:t>
            </a:r>
            <a:endParaRPr lang="en-US" sz="2000"/>
          </a:p>
        </p:txBody>
      </p:sp>
      <p:sp>
        <p:nvSpPr>
          <p:cNvPr id="6" name="Text Box 7"/>
          <p:cNvSpPr txBox="1">
            <a:spLocks noChangeArrowheads="1"/>
          </p:cNvSpPr>
          <p:nvPr/>
        </p:nvSpPr>
        <p:spPr bwMode="auto">
          <a:xfrm>
            <a:off x="762000" y="3200400"/>
            <a:ext cx="1828800" cy="701675"/>
          </a:xfrm>
          <a:prstGeom prst="rect">
            <a:avLst/>
          </a:prstGeom>
          <a:noFill/>
          <a:ln w="9525">
            <a:noFill/>
            <a:miter lim="800000"/>
            <a:headEnd/>
            <a:tailEnd/>
          </a:ln>
        </p:spPr>
        <p:txBody>
          <a:bodyPr>
            <a:prstTxWarp prst="textNoShape">
              <a:avLst/>
            </a:prstTxWarp>
            <a:spAutoFit/>
          </a:bodyPr>
          <a:lstStyle/>
          <a:p>
            <a:pPr>
              <a:spcBef>
                <a:spcPct val="50000"/>
              </a:spcBef>
            </a:pPr>
            <a:r>
              <a:rPr lang="en-US" sz="2000" dirty="0"/>
              <a:t>Swap to web browser!</a:t>
            </a:r>
            <a:endParaRPr lang="en-US" dirty="0"/>
          </a:p>
        </p:txBody>
      </p:sp>
    </p:spTree>
  </p:cSld>
  <p:clrMapOvr>
    <a:masterClrMapping/>
  </p:clrMapOvr>
  <mc:AlternateContent xmlns:mp="http://schemas.microsoft.com/office/mac/powerpoint/2008/main">
    <mc:Choice Requires="mp">
      <mp:transition spd="slow">
        <mp:cube/>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through the portfolio sections</a:t>
            </a:r>
            <a:endParaRPr lang="en-US" dirty="0"/>
          </a:p>
        </p:txBody>
      </p:sp>
      <p:sp>
        <p:nvSpPr>
          <p:cNvPr id="3" name="Text Placeholder 2"/>
          <p:cNvSpPr>
            <a:spLocks noGrp="1"/>
          </p:cNvSpPr>
          <p:nvPr>
            <p:ph type="body" idx="1"/>
          </p:nvPr>
        </p:nvSpPr>
        <p:spPr/>
        <p:txBody>
          <a:bodyPr/>
          <a:lstStyle/>
          <a:p>
            <a:r>
              <a:rPr lang="en-US" dirty="0" err="1" smtClean="0"/>
              <a:t>Judgement</a:t>
            </a:r>
            <a:r>
              <a:rPr lang="en-US" dirty="0" smtClean="0"/>
              <a:t> </a:t>
            </a:r>
            <a:r>
              <a:rPr lang="en-US" dirty="0" smtClean="0"/>
              <a:t>and exams</a:t>
            </a:r>
          </a:p>
          <a:p>
            <a:endParaRPr lang="en-US" dirty="0"/>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GB" dirty="0"/>
              <a:t>Maths A: How do we do it?</a:t>
            </a:r>
          </a:p>
        </p:txBody>
      </p:sp>
      <p:grpSp>
        <p:nvGrpSpPr>
          <p:cNvPr id="2" name="Group 3"/>
          <p:cNvGrpSpPr>
            <a:grpSpLocks/>
          </p:cNvGrpSpPr>
          <p:nvPr/>
        </p:nvGrpSpPr>
        <p:grpSpPr bwMode="auto">
          <a:xfrm>
            <a:off x="2438400" y="1447800"/>
            <a:ext cx="4219575" cy="5410200"/>
            <a:chOff x="0" y="912"/>
            <a:chExt cx="2658" cy="3408"/>
          </a:xfrm>
        </p:grpSpPr>
        <p:pic>
          <p:nvPicPr>
            <p:cNvPr id="54276" name="Picture 4" descr="peeping terror"/>
            <p:cNvPicPr>
              <a:picLocks noChangeAspect="1" noChangeArrowheads="1"/>
            </p:cNvPicPr>
            <p:nvPr/>
          </p:nvPicPr>
          <p:blipFill>
            <a:blip r:embed="rId3"/>
            <a:srcRect/>
            <a:stretch>
              <a:fillRect/>
            </a:stretch>
          </p:blipFill>
          <p:spPr bwMode="auto">
            <a:xfrm>
              <a:off x="0" y="912"/>
              <a:ext cx="1700" cy="1824"/>
            </a:xfrm>
            <a:prstGeom prst="rect">
              <a:avLst/>
            </a:prstGeom>
            <a:noFill/>
            <a:ln w="9525">
              <a:noFill/>
              <a:miter lim="800000"/>
              <a:headEnd/>
              <a:tailEnd/>
            </a:ln>
          </p:spPr>
        </p:pic>
        <p:pic>
          <p:nvPicPr>
            <p:cNvPr id="54277" name="Picture 5" descr="maxheadroom"/>
            <p:cNvPicPr>
              <a:picLocks noChangeAspect="1" noChangeArrowheads="1"/>
            </p:cNvPicPr>
            <p:nvPr/>
          </p:nvPicPr>
          <p:blipFill>
            <a:blip r:embed="rId4"/>
            <a:srcRect/>
            <a:stretch>
              <a:fillRect/>
            </a:stretch>
          </p:blipFill>
          <p:spPr bwMode="auto">
            <a:xfrm>
              <a:off x="1344" y="1872"/>
              <a:ext cx="1314" cy="1440"/>
            </a:xfrm>
            <a:prstGeom prst="rect">
              <a:avLst/>
            </a:prstGeom>
            <a:noFill/>
          </p:spPr>
        </p:pic>
        <p:pic>
          <p:nvPicPr>
            <p:cNvPr id="54278" name="Picture 6" descr="cryinggirl"/>
            <p:cNvPicPr>
              <a:picLocks noChangeAspect="1" noChangeArrowheads="1"/>
            </p:cNvPicPr>
            <p:nvPr/>
          </p:nvPicPr>
          <p:blipFill>
            <a:blip r:embed="rId5"/>
            <a:srcRect/>
            <a:stretch>
              <a:fillRect/>
            </a:stretch>
          </p:blipFill>
          <p:spPr bwMode="auto">
            <a:xfrm>
              <a:off x="336" y="2912"/>
              <a:ext cx="1632" cy="1408"/>
            </a:xfrm>
            <a:prstGeom prst="rect">
              <a:avLst/>
            </a:prstGeom>
            <a:noFill/>
          </p:spPr>
        </p:pic>
      </p:grpSp>
    </p:spTree>
  </p:cSld>
  <p:clrMapOvr>
    <a:masterClrMapping/>
  </p:clrMapOvr>
  <mc:AlternateContent xmlns:mp="http://schemas.microsoft.com/office/mac/powerpoint/2008/main">
    <mc:Choice Requires="mp">
      <mp:transition spd="slow">
        <mp:cube/>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lstStyle/>
          <a:p>
            <a:r>
              <a:rPr kumimoji="0" lang="en-US" dirty="0"/>
              <a:t>Thinking about your exam :-)</a:t>
            </a:r>
          </a:p>
        </p:txBody>
      </p:sp>
      <p:sp>
        <p:nvSpPr>
          <p:cNvPr id="1028" name="Rectangle 4"/>
          <p:cNvSpPr>
            <a:spLocks noGrp="1" noChangeArrowheads="1"/>
          </p:cNvSpPr>
          <p:nvPr>
            <p:ph type="body" sz="half" idx="2"/>
          </p:nvPr>
        </p:nvSpPr>
        <p:spPr>
          <a:xfrm>
            <a:off x="4648200" y="2590800"/>
            <a:ext cx="3810000" cy="3505200"/>
          </a:xfrm>
        </p:spPr>
        <p:txBody>
          <a:bodyPr>
            <a:normAutofit fontScale="85000" lnSpcReduction="20000"/>
          </a:bodyPr>
          <a:lstStyle/>
          <a:p>
            <a:pPr marL="457200" indent="-457200">
              <a:lnSpc>
                <a:spcPct val="90000"/>
              </a:lnSpc>
              <a:buFont typeface="Wingdings" pitchFamily="-107" charset="2"/>
              <a:buNone/>
            </a:pPr>
            <a:r>
              <a:rPr lang="en-US" sz="2000" dirty="0">
                <a:solidFill>
                  <a:schemeClr val="tx2"/>
                </a:solidFill>
                <a:latin typeface="Verdana" pitchFamily="-107" charset="0"/>
              </a:rPr>
              <a:t>1) What mark do you/did you expect to get for the exam?</a:t>
            </a:r>
          </a:p>
          <a:p>
            <a:pPr marL="457200" indent="-457200">
              <a:lnSpc>
                <a:spcPct val="90000"/>
              </a:lnSpc>
              <a:buFont typeface="Arial" pitchFamily="-107" charset="0"/>
              <a:buAutoNum type="alphaLcPeriod"/>
            </a:pPr>
            <a:r>
              <a:rPr lang="en-US" sz="2000" dirty="0">
                <a:solidFill>
                  <a:schemeClr val="tx2"/>
                </a:solidFill>
                <a:latin typeface="Verdana" pitchFamily="-107" charset="0"/>
              </a:rPr>
              <a:t>70% or more -(excellent pass)</a:t>
            </a:r>
          </a:p>
          <a:p>
            <a:pPr marL="457200" indent="-457200">
              <a:lnSpc>
                <a:spcPct val="90000"/>
              </a:lnSpc>
              <a:buFont typeface="Arial" pitchFamily="-107" charset="0"/>
              <a:buAutoNum type="alphaLcPeriod"/>
            </a:pPr>
            <a:r>
              <a:rPr lang="en-US" sz="2000" dirty="0">
                <a:solidFill>
                  <a:schemeClr val="tx2"/>
                </a:solidFill>
                <a:latin typeface="Verdana" pitchFamily="-107" charset="0"/>
              </a:rPr>
              <a:t>60-69% (good pass)</a:t>
            </a:r>
          </a:p>
          <a:p>
            <a:pPr marL="457200" indent="-457200">
              <a:lnSpc>
                <a:spcPct val="90000"/>
              </a:lnSpc>
              <a:buFont typeface="Arial" pitchFamily="-107" charset="0"/>
              <a:buAutoNum type="alphaLcPeriod"/>
            </a:pPr>
            <a:r>
              <a:rPr lang="en-US" sz="2000" dirty="0">
                <a:solidFill>
                  <a:schemeClr val="tx2"/>
                </a:solidFill>
                <a:latin typeface="Verdana" pitchFamily="-107" charset="0"/>
              </a:rPr>
              <a:t>50-59% (pass)</a:t>
            </a:r>
          </a:p>
          <a:p>
            <a:pPr marL="457200" indent="-457200">
              <a:lnSpc>
                <a:spcPct val="90000"/>
              </a:lnSpc>
              <a:buFont typeface="Arial" pitchFamily="-107" charset="0"/>
              <a:buAutoNum type="alphaLcPeriod"/>
            </a:pPr>
            <a:r>
              <a:rPr lang="en-US" sz="2000" dirty="0">
                <a:solidFill>
                  <a:schemeClr val="tx2"/>
                </a:solidFill>
                <a:latin typeface="Verdana" pitchFamily="-107" charset="0"/>
              </a:rPr>
              <a:t>40-49%  (bare pass)</a:t>
            </a:r>
          </a:p>
          <a:p>
            <a:pPr marL="457200" indent="-457200">
              <a:lnSpc>
                <a:spcPct val="90000"/>
              </a:lnSpc>
              <a:buFont typeface="Arial" pitchFamily="-107" charset="0"/>
              <a:buAutoNum type="alphaLcPeriod"/>
            </a:pPr>
            <a:r>
              <a:rPr lang="en-US" sz="2000" dirty="0">
                <a:solidFill>
                  <a:schemeClr val="tx2"/>
                </a:solidFill>
                <a:latin typeface="Verdana" pitchFamily="-107" charset="0"/>
              </a:rPr>
              <a:t>30-39%  (near miss)</a:t>
            </a:r>
          </a:p>
          <a:p>
            <a:pPr marL="457200" indent="-457200">
              <a:lnSpc>
                <a:spcPct val="90000"/>
              </a:lnSpc>
              <a:buFont typeface="Arial" pitchFamily="-107" charset="0"/>
              <a:buAutoNum type="alphaLcPeriod"/>
            </a:pPr>
            <a:r>
              <a:rPr lang="en-US" sz="2000" dirty="0">
                <a:solidFill>
                  <a:schemeClr val="tx2"/>
                </a:solidFill>
                <a:latin typeface="Verdana" pitchFamily="-107" charset="0"/>
              </a:rPr>
              <a:t>29% or less (unfortunately low)</a:t>
            </a:r>
            <a:endParaRPr lang="en-US" sz="2400" dirty="0"/>
          </a:p>
        </p:txBody>
      </p:sp>
      <p:grpSp>
        <p:nvGrpSpPr>
          <p:cNvPr id="2" name="Group 5"/>
          <p:cNvGrpSpPr>
            <a:grpSpLocks/>
          </p:cNvGrpSpPr>
          <p:nvPr/>
        </p:nvGrpSpPr>
        <p:grpSpPr bwMode="auto">
          <a:xfrm>
            <a:off x="1447800" y="2514600"/>
            <a:ext cx="2238375" cy="3497263"/>
            <a:chOff x="0" y="912"/>
            <a:chExt cx="2658" cy="3408"/>
          </a:xfrm>
        </p:grpSpPr>
        <p:pic>
          <p:nvPicPr>
            <p:cNvPr id="1030" name="Picture 6" descr="peeping terror"/>
            <p:cNvPicPr>
              <a:picLocks noChangeAspect="1" noChangeArrowheads="1"/>
            </p:cNvPicPr>
            <p:nvPr/>
          </p:nvPicPr>
          <p:blipFill>
            <a:blip r:embed="rId3"/>
            <a:srcRect/>
            <a:stretch>
              <a:fillRect/>
            </a:stretch>
          </p:blipFill>
          <p:spPr bwMode="auto">
            <a:xfrm>
              <a:off x="0" y="912"/>
              <a:ext cx="1700" cy="1824"/>
            </a:xfrm>
            <a:prstGeom prst="rect">
              <a:avLst/>
            </a:prstGeom>
            <a:noFill/>
            <a:ln w="9525">
              <a:noFill/>
              <a:miter lim="800000"/>
              <a:headEnd/>
              <a:tailEnd/>
            </a:ln>
          </p:spPr>
        </p:pic>
        <p:pic>
          <p:nvPicPr>
            <p:cNvPr id="1031" name="Picture 7" descr="maxheadroom"/>
            <p:cNvPicPr>
              <a:picLocks noChangeAspect="1" noChangeArrowheads="1"/>
            </p:cNvPicPr>
            <p:nvPr/>
          </p:nvPicPr>
          <p:blipFill>
            <a:blip r:embed="rId4"/>
            <a:srcRect/>
            <a:stretch>
              <a:fillRect/>
            </a:stretch>
          </p:blipFill>
          <p:spPr bwMode="auto">
            <a:xfrm>
              <a:off x="1344" y="1872"/>
              <a:ext cx="1314" cy="1440"/>
            </a:xfrm>
            <a:prstGeom prst="rect">
              <a:avLst/>
            </a:prstGeom>
            <a:noFill/>
          </p:spPr>
        </p:pic>
        <p:pic>
          <p:nvPicPr>
            <p:cNvPr id="1032" name="Picture 8" descr="cryinggirl"/>
            <p:cNvPicPr>
              <a:picLocks noChangeAspect="1" noChangeArrowheads="1"/>
            </p:cNvPicPr>
            <p:nvPr/>
          </p:nvPicPr>
          <p:blipFill>
            <a:blip r:embed="rId5"/>
            <a:srcRect/>
            <a:stretch>
              <a:fillRect/>
            </a:stretch>
          </p:blipFill>
          <p:spPr bwMode="auto">
            <a:xfrm>
              <a:off x="336" y="2912"/>
              <a:ext cx="1632" cy="1408"/>
            </a:xfrm>
            <a:prstGeom prst="rect">
              <a:avLst/>
            </a:prstGeom>
            <a:noFill/>
          </p:spPr>
        </p:pic>
      </p:grpSp>
      <p:sp>
        <p:nvSpPr>
          <p:cNvPr id="1033" name="Text Box 9"/>
          <p:cNvSpPr txBox="1">
            <a:spLocks noChangeArrowheads="1"/>
          </p:cNvSpPr>
          <p:nvPr/>
        </p:nvSpPr>
        <p:spPr bwMode="auto">
          <a:xfrm>
            <a:off x="1752600" y="1905000"/>
            <a:ext cx="44958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a:t>Before you took the exam..</a:t>
            </a:r>
          </a:p>
        </p:txBody>
      </p:sp>
    </p:spTree>
  </p:cSld>
  <p:clrMapOvr>
    <a:masterClrMapping/>
  </p:clrMapOvr>
  <mc:AlternateContent xmlns:mp="http://schemas.microsoft.com/office/mac/powerpoint/2008/main">
    <mc:Choice Requires="mp">
      <mp:transition spd="slow">
        <mp:cube/>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kumimoji="0" lang="en-US" dirty="0"/>
              <a:t>Thinking about your exam :-)</a:t>
            </a:r>
          </a:p>
        </p:txBody>
      </p:sp>
      <p:sp>
        <p:nvSpPr>
          <p:cNvPr id="58371" name="Rectangle 3"/>
          <p:cNvSpPr>
            <a:spLocks noGrp="1" noChangeArrowheads="1"/>
          </p:cNvSpPr>
          <p:nvPr>
            <p:ph type="body" sz="half" idx="2"/>
          </p:nvPr>
        </p:nvSpPr>
        <p:spPr>
          <a:xfrm>
            <a:off x="4648200" y="2590800"/>
            <a:ext cx="3810000" cy="3505200"/>
          </a:xfrm>
        </p:spPr>
        <p:txBody>
          <a:bodyPr>
            <a:normAutofit fontScale="85000" lnSpcReduction="20000"/>
          </a:bodyPr>
          <a:lstStyle/>
          <a:p>
            <a:pPr marL="457200" indent="-457200">
              <a:lnSpc>
                <a:spcPct val="90000"/>
              </a:lnSpc>
              <a:buFont typeface="Wingdings" pitchFamily="-107" charset="2"/>
              <a:buNone/>
            </a:pPr>
            <a:r>
              <a:rPr lang="en-US" sz="2000" dirty="0">
                <a:solidFill>
                  <a:schemeClr val="tx2"/>
                </a:solidFill>
                <a:latin typeface="Verdana" pitchFamily="-107" charset="0"/>
              </a:rPr>
              <a:t>1) What mark do you/did you expect to get for the exam?</a:t>
            </a:r>
          </a:p>
          <a:p>
            <a:pPr marL="457200" indent="-457200">
              <a:lnSpc>
                <a:spcPct val="90000"/>
              </a:lnSpc>
              <a:buFont typeface="Arial" pitchFamily="-107" charset="0"/>
              <a:buAutoNum type="alphaLcPeriod"/>
            </a:pPr>
            <a:r>
              <a:rPr lang="en-US" sz="2000" dirty="0">
                <a:solidFill>
                  <a:schemeClr val="tx2"/>
                </a:solidFill>
                <a:latin typeface="Verdana" pitchFamily="-107" charset="0"/>
              </a:rPr>
              <a:t>70% or more -(excellent pass)</a:t>
            </a:r>
          </a:p>
          <a:p>
            <a:pPr marL="457200" indent="-457200">
              <a:lnSpc>
                <a:spcPct val="90000"/>
              </a:lnSpc>
              <a:buFont typeface="Arial" pitchFamily="-107" charset="0"/>
              <a:buAutoNum type="alphaLcPeriod"/>
            </a:pPr>
            <a:r>
              <a:rPr lang="en-US" sz="2000" dirty="0">
                <a:solidFill>
                  <a:schemeClr val="tx2"/>
                </a:solidFill>
                <a:latin typeface="Verdana" pitchFamily="-107" charset="0"/>
              </a:rPr>
              <a:t>60-69% (good pass)</a:t>
            </a:r>
          </a:p>
          <a:p>
            <a:pPr marL="457200" indent="-457200">
              <a:lnSpc>
                <a:spcPct val="90000"/>
              </a:lnSpc>
              <a:buFont typeface="Arial" pitchFamily="-107" charset="0"/>
              <a:buAutoNum type="alphaLcPeriod"/>
            </a:pPr>
            <a:r>
              <a:rPr lang="en-US" sz="2000" dirty="0">
                <a:solidFill>
                  <a:schemeClr val="tx2"/>
                </a:solidFill>
                <a:latin typeface="Verdana" pitchFamily="-107" charset="0"/>
              </a:rPr>
              <a:t>50-59% (pass)</a:t>
            </a:r>
          </a:p>
          <a:p>
            <a:pPr marL="457200" indent="-457200">
              <a:lnSpc>
                <a:spcPct val="90000"/>
              </a:lnSpc>
              <a:buFont typeface="Arial" pitchFamily="-107" charset="0"/>
              <a:buAutoNum type="alphaLcPeriod"/>
            </a:pPr>
            <a:r>
              <a:rPr lang="en-US" sz="2000" dirty="0">
                <a:solidFill>
                  <a:schemeClr val="tx2"/>
                </a:solidFill>
                <a:latin typeface="Verdana" pitchFamily="-107" charset="0"/>
              </a:rPr>
              <a:t>40-49%  (bare pass)</a:t>
            </a:r>
          </a:p>
          <a:p>
            <a:pPr marL="457200" indent="-457200">
              <a:lnSpc>
                <a:spcPct val="90000"/>
              </a:lnSpc>
              <a:buFont typeface="Arial" pitchFamily="-107" charset="0"/>
              <a:buAutoNum type="alphaLcPeriod"/>
            </a:pPr>
            <a:r>
              <a:rPr lang="en-US" sz="2000" dirty="0">
                <a:solidFill>
                  <a:schemeClr val="tx2"/>
                </a:solidFill>
                <a:latin typeface="Verdana" pitchFamily="-107" charset="0"/>
              </a:rPr>
              <a:t>30-39%  (near miss)</a:t>
            </a:r>
          </a:p>
          <a:p>
            <a:pPr marL="457200" indent="-457200">
              <a:lnSpc>
                <a:spcPct val="90000"/>
              </a:lnSpc>
              <a:buFont typeface="Arial" pitchFamily="-107" charset="0"/>
              <a:buAutoNum type="alphaLcPeriod"/>
            </a:pPr>
            <a:r>
              <a:rPr lang="en-US" sz="2000" dirty="0">
                <a:solidFill>
                  <a:schemeClr val="tx2"/>
                </a:solidFill>
                <a:latin typeface="Verdana" pitchFamily="-107" charset="0"/>
              </a:rPr>
              <a:t>29% or less (unfortunately low)</a:t>
            </a:r>
            <a:endParaRPr lang="en-US" sz="2400" dirty="0">
              <a:solidFill>
                <a:srgbClr val="000000"/>
              </a:solidFill>
              <a:latin typeface="Verdana" pitchFamily="-107" charset="0"/>
            </a:endParaRPr>
          </a:p>
        </p:txBody>
      </p:sp>
      <p:grpSp>
        <p:nvGrpSpPr>
          <p:cNvPr id="2" name="Group 4"/>
          <p:cNvGrpSpPr>
            <a:grpSpLocks/>
          </p:cNvGrpSpPr>
          <p:nvPr/>
        </p:nvGrpSpPr>
        <p:grpSpPr bwMode="auto">
          <a:xfrm>
            <a:off x="1447800" y="2514600"/>
            <a:ext cx="2238375" cy="3497263"/>
            <a:chOff x="0" y="912"/>
            <a:chExt cx="2658" cy="3408"/>
          </a:xfrm>
        </p:grpSpPr>
        <p:pic>
          <p:nvPicPr>
            <p:cNvPr id="58373" name="Picture 5" descr="peeping terror"/>
            <p:cNvPicPr>
              <a:picLocks noChangeAspect="1" noChangeArrowheads="1"/>
            </p:cNvPicPr>
            <p:nvPr/>
          </p:nvPicPr>
          <p:blipFill>
            <a:blip r:embed="rId3"/>
            <a:srcRect/>
            <a:stretch>
              <a:fillRect/>
            </a:stretch>
          </p:blipFill>
          <p:spPr bwMode="auto">
            <a:xfrm>
              <a:off x="0" y="912"/>
              <a:ext cx="1700" cy="1824"/>
            </a:xfrm>
            <a:prstGeom prst="rect">
              <a:avLst/>
            </a:prstGeom>
            <a:noFill/>
            <a:ln w="9525">
              <a:noFill/>
              <a:miter lim="800000"/>
              <a:headEnd/>
              <a:tailEnd/>
            </a:ln>
          </p:spPr>
        </p:pic>
        <p:pic>
          <p:nvPicPr>
            <p:cNvPr id="58374" name="Picture 6" descr="maxheadroom"/>
            <p:cNvPicPr>
              <a:picLocks noChangeAspect="1" noChangeArrowheads="1"/>
            </p:cNvPicPr>
            <p:nvPr/>
          </p:nvPicPr>
          <p:blipFill>
            <a:blip r:embed="rId4"/>
            <a:srcRect/>
            <a:stretch>
              <a:fillRect/>
            </a:stretch>
          </p:blipFill>
          <p:spPr bwMode="auto">
            <a:xfrm>
              <a:off x="1344" y="1872"/>
              <a:ext cx="1314" cy="1440"/>
            </a:xfrm>
            <a:prstGeom prst="rect">
              <a:avLst/>
            </a:prstGeom>
            <a:noFill/>
          </p:spPr>
        </p:pic>
        <p:pic>
          <p:nvPicPr>
            <p:cNvPr id="58375" name="Picture 7" descr="cryinggirl"/>
            <p:cNvPicPr>
              <a:picLocks noChangeAspect="1" noChangeArrowheads="1"/>
            </p:cNvPicPr>
            <p:nvPr/>
          </p:nvPicPr>
          <p:blipFill>
            <a:blip r:embed="rId5"/>
            <a:srcRect/>
            <a:stretch>
              <a:fillRect/>
            </a:stretch>
          </p:blipFill>
          <p:spPr bwMode="auto">
            <a:xfrm>
              <a:off x="336" y="2912"/>
              <a:ext cx="1632" cy="1408"/>
            </a:xfrm>
            <a:prstGeom prst="rect">
              <a:avLst/>
            </a:prstGeom>
            <a:noFill/>
          </p:spPr>
        </p:pic>
      </p:grpSp>
      <p:sp>
        <p:nvSpPr>
          <p:cNvPr id="58376" name="Text Box 8"/>
          <p:cNvSpPr txBox="1">
            <a:spLocks noChangeArrowheads="1"/>
          </p:cNvSpPr>
          <p:nvPr/>
        </p:nvSpPr>
        <p:spPr bwMode="auto">
          <a:xfrm>
            <a:off x="1752600" y="1905000"/>
            <a:ext cx="63246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a:t>Immediately after you took the exam..</a:t>
            </a:r>
          </a:p>
        </p:txBody>
      </p:sp>
    </p:spTree>
  </p:cSld>
  <p:clrMapOvr>
    <a:masterClrMapping/>
  </p:clrMapOvr>
  <mc:AlternateContent xmlns:mp="http://schemas.microsoft.com/office/mac/powerpoint/2008/main">
    <mc:Choice Requires="mp">
      <mp:transition spd="slow">
        <mp:cube/>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Motivation/s: think</a:t>
            </a:r>
            <a:endParaRPr lang="en-GB" dirty="0"/>
          </a:p>
        </p:txBody>
      </p:sp>
      <p:sp>
        <p:nvSpPr>
          <p:cNvPr id="3" name="Content Placeholder 2"/>
          <p:cNvSpPr>
            <a:spLocks noGrp="1"/>
          </p:cNvSpPr>
          <p:nvPr>
            <p:ph sz="half" idx="1"/>
          </p:nvPr>
        </p:nvSpPr>
        <p:spPr/>
        <p:txBody>
          <a:bodyPr/>
          <a:lstStyle/>
          <a:p>
            <a:pPr>
              <a:buNone/>
            </a:pPr>
            <a:r>
              <a:rPr lang="en-GB" dirty="0" smtClean="0"/>
              <a:t>Think about the words</a:t>
            </a:r>
          </a:p>
          <a:p>
            <a:pPr>
              <a:buNone/>
            </a:pPr>
            <a:r>
              <a:rPr lang="en-GB" dirty="0" smtClean="0"/>
              <a:t>Motivated:</a:t>
            </a:r>
          </a:p>
          <a:p>
            <a:r>
              <a:rPr lang="en-GB" dirty="0" smtClean="0"/>
              <a:t>To be motivated</a:t>
            </a:r>
          </a:p>
          <a:p>
            <a:r>
              <a:rPr lang="en-GB" dirty="0" smtClean="0"/>
              <a:t>Motivations:</a:t>
            </a:r>
          </a:p>
          <a:p>
            <a:r>
              <a:rPr lang="en-GB" dirty="0" smtClean="0"/>
              <a:t>To have motivations</a:t>
            </a:r>
          </a:p>
          <a:p>
            <a:endParaRPr lang="en-GB" dirty="0" smtClean="0"/>
          </a:p>
          <a:p>
            <a:r>
              <a:rPr lang="en-GB" dirty="0" smtClean="0"/>
              <a:t>Lesson? </a:t>
            </a:r>
            <a:br>
              <a:rPr lang="en-GB" dirty="0" smtClean="0"/>
            </a:br>
            <a:r>
              <a:rPr lang="en-GB" dirty="0" smtClean="0"/>
              <a:t>Read and think carefully</a:t>
            </a:r>
          </a:p>
        </p:txBody>
      </p:sp>
      <p:sp>
        <p:nvSpPr>
          <p:cNvPr id="4" name="Content Placeholder 3"/>
          <p:cNvSpPr>
            <a:spLocks noGrp="1"/>
          </p:cNvSpPr>
          <p:nvPr>
            <p:ph sz="half" idx="2"/>
          </p:nvPr>
        </p:nvSpPr>
        <p:spPr/>
        <p:txBody>
          <a:bodyPr/>
          <a:lstStyle/>
          <a:p>
            <a:r>
              <a:rPr lang="en-GB" dirty="0" smtClean="0"/>
              <a:t>The questions</a:t>
            </a:r>
          </a:p>
          <a:p>
            <a:r>
              <a:rPr lang="en-GB" dirty="0" smtClean="0"/>
              <a:t>What are your motivations?</a:t>
            </a:r>
          </a:p>
          <a:p>
            <a:r>
              <a:rPr lang="en-GB" dirty="0" smtClean="0"/>
              <a:t>What are your objectives?</a:t>
            </a:r>
          </a:p>
          <a:p>
            <a:r>
              <a:rPr lang="en-GB" dirty="0" smtClean="0"/>
              <a:t>How does your motivation affect your objectives?</a:t>
            </a:r>
          </a:p>
          <a:p>
            <a:r>
              <a:rPr lang="en-GB" dirty="0" smtClean="0"/>
              <a:t>Are there other aspects of  university life which affect your motivation</a:t>
            </a:r>
          </a:p>
          <a:p>
            <a:endParaRPr lang="en-GB" dirty="0" smtClean="0"/>
          </a:p>
          <a:p>
            <a:endParaRPr lang="en-GB" dirty="0"/>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Plan today</a:t>
            </a:r>
            <a:endParaRPr lang="en-US" dirty="0"/>
          </a:p>
        </p:txBody>
      </p:sp>
      <p:pic>
        <p:nvPicPr>
          <p:cNvPr id="3" name="Picture 2"/>
          <p:cNvPicPr>
            <a:picLocks noChangeAspect="1"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0" y="1160463"/>
            <a:ext cx="9372600" cy="5697537"/>
          </a:xfrm>
          <a:prstGeom prst="rect">
            <a:avLst/>
          </a:prstGeom>
          <a:noFill/>
        </p:spPr>
      </p:pic>
      <p:sp>
        <p:nvSpPr>
          <p:cNvPr id="8" name="TextBox 7"/>
          <p:cNvSpPr txBox="1"/>
          <p:nvPr/>
        </p:nvSpPr>
        <p:spPr>
          <a:xfrm>
            <a:off x="3661724" y="1761802"/>
            <a:ext cx="1221496" cy="369332"/>
          </a:xfrm>
          <a:prstGeom prst="rect">
            <a:avLst/>
          </a:prstGeom>
          <a:noFill/>
        </p:spPr>
        <p:txBody>
          <a:bodyPr wrap="none" rtlCol="0">
            <a:spAutoFit/>
          </a:bodyPr>
          <a:lstStyle/>
          <a:p>
            <a:r>
              <a:rPr lang="en-US" dirty="0" smtClean="0"/>
              <a:t>reminders</a:t>
            </a:r>
            <a:endParaRPr lang="en-US" dirty="0"/>
          </a:p>
        </p:txBody>
      </p:sp>
      <p:sp>
        <p:nvSpPr>
          <p:cNvPr id="5" name="TextBox 4"/>
          <p:cNvSpPr txBox="1"/>
          <p:nvPr/>
        </p:nvSpPr>
        <p:spPr>
          <a:xfrm>
            <a:off x="3354505" y="3108476"/>
            <a:ext cx="1078916" cy="646331"/>
          </a:xfrm>
          <a:prstGeom prst="rect">
            <a:avLst/>
          </a:prstGeom>
          <a:noFill/>
        </p:spPr>
        <p:txBody>
          <a:bodyPr wrap="none" rtlCol="0">
            <a:spAutoFit/>
          </a:bodyPr>
          <a:lstStyle/>
          <a:p>
            <a:pPr algn="ctr"/>
            <a:r>
              <a:rPr lang="en-US" dirty="0" smtClean="0"/>
              <a:t>Students</a:t>
            </a:r>
            <a:br>
              <a:rPr lang="en-US" dirty="0" smtClean="0"/>
            </a:br>
            <a:r>
              <a:rPr lang="en-US" dirty="0" smtClean="0"/>
              <a:t>Today</a:t>
            </a:r>
            <a:endParaRPr lang="en-US" dirty="0"/>
          </a:p>
        </p:txBody>
      </p:sp>
      <p:sp>
        <p:nvSpPr>
          <p:cNvPr id="6" name="TextBox 5"/>
          <p:cNvSpPr txBox="1"/>
          <p:nvPr/>
        </p:nvSpPr>
        <p:spPr>
          <a:xfrm>
            <a:off x="5498038" y="2462145"/>
            <a:ext cx="1493693" cy="646331"/>
          </a:xfrm>
          <a:prstGeom prst="rect">
            <a:avLst/>
          </a:prstGeom>
          <a:noFill/>
        </p:spPr>
        <p:txBody>
          <a:bodyPr wrap="none" rtlCol="0">
            <a:spAutoFit/>
          </a:bodyPr>
          <a:lstStyle/>
          <a:p>
            <a:pPr algn="ctr"/>
            <a:r>
              <a:rPr lang="en-US" dirty="0" smtClean="0"/>
              <a:t>Portfolio</a:t>
            </a:r>
            <a:br>
              <a:rPr lang="en-US" dirty="0" smtClean="0"/>
            </a:br>
            <a:r>
              <a:rPr lang="en-US" dirty="0" smtClean="0"/>
              <a:t>sections 1&amp;2</a:t>
            </a:r>
            <a:endParaRPr lang="en-US" dirty="0"/>
          </a:p>
        </p:txBody>
      </p:sp>
      <p:sp>
        <p:nvSpPr>
          <p:cNvPr id="7" name="TextBox 6"/>
          <p:cNvSpPr txBox="1"/>
          <p:nvPr/>
        </p:nvSpPr>
        <p:spPr>
          <a:xfrm>
            <a:off x="5498038" y="1544870"/>
            <a:ext cx="913907" cy="369332"/>
          </a:xfrm>
          <a:prstGeom prst="rect">
            <a:avLst/>
          </a:prstGeom>
          <a:noFill/>
        </p:spPr>
        <p:txBody>
          <a:bodyPr wrap="none" rtlCol="0">
            <a:spAutoFit/>
          </a:bodyPr>
          <a:lstStyle/>
          <a:p>
            <a:r>
              <a:rPr lang="en-US" dirty="0" smtClean="0"/>
              <a:t>targets</a:t>
            </a:r>
            <a:endParaRPr lang="en-US" dirty="0"/>
          </a:p>
        </p:txBody>
      </p:sp>
    </p:spTree>
  </p:cSld>
  <p:clrMapOvr>
    <a:masterClrMapping/>
  </p:clrMapOvr>
  <mc:AlternateContent xmlns:mp="http://schemas.microsoft.com/office/mac/powerpoint/2008/main">
    <mc:Choice Requires="mp">
      <mp:transition spd="slow">
        <mp:cube/>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Think….</a:t>
            </a:r>
            <a:endParaRPr lang="en-GB" dirty="0"/>
          </a:p>
        </p:txBody>
      </p:sp>
      <p:pic>
        <p:nvPicPr>
          <p:cNvPr id="5" name="Content Placeholder 4" descr="Picture 32.png"/>
          <p:cNvPicPr>
            <a:picLocks noGrp="1" noChangeAspect="1"/>
          </p:cNvPicPr>
          <p:nvPr>
            <p:ph sz="half" idx="1"/>
          </p:nvPr>
        </p:nvPicPr>
        <p:blipFill>
          <a:blip r:embed="rId2"/>
          <a:srcRect l="-6876" r="-6876"/>
          <a:stretch>
            <a:fillRect/>
          </a:stretch>
        </p:blipFill>
        <p:spPr/>
      </p:pic>
      <p:sp>
        <p:nvSpPr>
          <p:cNvPr id="7" name="Content Placeholder 6"/>
          <p:cNvSpPr>
            <a:spLocks noGrp="1"/>
          </p:cNvSpPr>
          <p:nvPr>
            <p:ph sz="half" idx="13"/>
          </p:nvPr>
        </p:nvSpPr>
        <p:spPr/>
        <p:txBody>
          <a:bodyPr>
            <a:normAutofit fontScale="92500" lnSpcReduction="20000"/>
          </a:bodyPr>
          <a:lstStyle/>
          <a:p>
            <a:r>
              <a:rPr lang="en-GB" dirty="0" smtClean="0"/>
              <a:t>What are your motivations?</a:t>
            </a:r>
          </a:p>
          <a:p>
            <a:r>
              <a:rPr lang="en-GB" dirty="0" smtClean="0"/>
              <a:t>What are your objectives?</a:t>
            </a:r>
          </a:p>
          <a:p>
            <a:r>
              <a:rPr lang="en-GB" dirty="0" smtClean="0"/>
              <a:t>How does your motivation affect your objectives?</a:t>
            </a:r>
          </a:p>
          <a:p>
            <a:r>
              <a:rPr lang="en-GB" dirty="0" smtClean="0"/>
              <a:t>Are there other aspects of  university life which affect your </a:t>
            </a:r>
            <a:r>
              <a:rPr lang="en-GB" dirty="0" smtClean="0"/>
              <a:t>motivation?</a:t>
            </a:r>
            <a:endParaRPr lang="en-GB" dirty="0" smtClean="0"/>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Pair, share</a:t>
            </a:r>
            <a:endParaRPr lang="en-GB" dirty="0"/>
          </a:p>
        </p:txBody>
      </p:sp>
      <p:sp>
        <p:nvSpPr>
          <p:cNvPr id="4" name="Content Placeholder 3"/>
          <p:cNvSpPr>
            <a:spLocks noGrp="1"/>
          </p:cNvSpPr>
          <p:nvPr>
            <p:ph sz="half" idx="1"/>
          </p:nvPr>
        </p:nvSpPr>
        <p:spPr/>
        <p:txBody>
          <a:bodyPr/>
          <a:lstStyle/>
          <a:p>
            <a:r>
              <a:rPr lang="en-GB" dirty="0" smtClean="0"/>
              <a:t>Discuss your responses with your near neighbours</a:t>
            </a:r>
          </a:p>
          <a:p>
            <a:r>
              <a:rPr lang="en-GB" dirty="0" smtClean="0"/>
              <a:t>Ideally in pairs – you may have to move….</a:t>
            </a:r>
          </a:p>
          <a:p>
            <a:r>
              <a:rPr lang="en-GB" dirty="0" smtClean="0"/>
              <a:t>Then in fours (share)</a:t>
            </a:r>
            <a:endParaRPr lang="en-GB" dirty="0"/>
          </a:p>
        </p:txBody>
      </p:sp>
      <p:sp>
        <p:nvSpPr>
          <p:cNvPr id="5" name="Content Placeholder 4"/>
          <p:cNvSpPr>
            <a:spLocks noGrp="1"/>
          </p:cNvSpPr>
          <p:nvPr>
            <p:ph sz="half" idx="2"/>
          </p:nvPr>
        </p:nvSpPr>
        <p:spPr/>
        <p:txBody>
          <a:bodyPr/>
          <a:lstStyle/>
          <a:p>
            <a:r>
              <a:rPr lang="en-GB" dirty="0" smtClean="0"/>
              <a:t>And share again…</a:t>
            </a:r>
          </a:p>
          <a:p>
            <a:r>
              <a:rPr lang="en-GB" dirty="0" smtClean="0"/>
              <a:t>Feedback to the class</a:t>
            </a:r>
          </a:p>
          <a:p>
            <a:pPr lvl="1"/>
            <a:r>
              <a:rPr lang="en-GB" dirty="0" smtClean="0"/>
              <a:t>Shout out a motivation</a:t>
            </a:r>
          </a:p>
          <a:p>
            <a:pPr lvl="1"/>
            <a:r>
              <a:rPr lang="en-GB" dirty="0" smtClean="0"/>
              <a:t>Conduct a straw poll to see if this is a common motivation</a:t>
            </a:r>
            <a:endParaRPr lang="en-GB" dirty="0"/>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Targets</a:t>
            </a:r>
            <a:endParaRPr lang="en-GB" dirty="0"/>
          </a:p>
        </p:txBody>
      </p:sp>
      <p:sp>
        <p:nvSpPr>
          <p:cNvPr id="3" name="Text Placeholder 2"/>
          <p:cNvSpPr>
            <a:spLocks noGrp="1"/>
          </p:cNvSpPr>
          <p:nvPr>
            <p:ph type="body" idx="1"/>
          </p:nvPr>
        </p:nvSpPr>
        <p:spPr/>
        <p:txBody>
          <a:bodyPr/>
          <a:lstStyle/>
          <a:p>
            <a:r>
              <a:rPr lang="en-GB" dirty="0" smtClean="0"/>
              <a:t>A bit more calibration….from previous years</a:t>
            </a:r>
            <a:endParaRPr lang="en-GB" dirty="0"/>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t> saw@ecs.soton.ac.uk</a:t>
            </a:r>
            <a:endParaRPr lang="en-US" sz="1400"/>
          </a:p>
        </p:txBody>
      </p:sp>
      <p:sp>
        <p:nvSpPr>
          <p:cNvPr id="84994" name="Rectangle 2"/>
          <p:cNvSpPr>
            <a:spLocks noGrp="1" noChangeArrowheads="1"/>
          </p:cNvSpPr>
          <p:nvPr>
            <p:ph type="title"/>
          </p:nvPr>
        </p:nvSpPr>
        <p:spPr/>
        <p:txBody>
          <a:bodyPr/>
          <a:lstStyle/>
          <a:p>
            <a:r>
              <a:rPr lang="en-US" dirty="0"/>
              <a:t>Feedback from previous years…</a:t>
            </a:r>
          </a:p>
        </p:txBody>
      </p:sp>
      <p:pic>
        <p:nvPicPr>
          <p:cNvPr id="84996" name="Picture 4" descr="0809RTSFeedbackScreenshot"/>
          <p:cNvPicPr>
            <a:picLocks noGrp="1" noChangeAspect="1" noChangeArrowheads="1"/>
          </p:cNvPicPr>
          <p:nvPr>
            <p:ph idx="1"/>
          </p:nvPr>
        </p:nvPicPr>
        <p:blipFill>
          <a:blip r:embed="rId3"/>
          <a:srcRect/>
          <a:stretch>
            <a:fillRect/>
          </a:stretch>
        </p:blipFill>
        <p:spPr>
          <a:xfrm>
            <a:off x="571500" y="1774825"/>
            <a:ext cx="8001000" cy="5083175"/>
          </a:xfrm>
        </p:spPr>
      </p:pic>
      <p:sp>
        <p:nvSpPr>
          <p:cNvPr id="84997" name="AutoShape 5"/>
          <p:cNvSpPr>
            <a:spLocks noChangeArrowheads="1"/>
          </p:cNvSpPr>
          <p:nvPr/>
        </p:nvSpPr>
        <p:spPr bwMode="auto">
          <a:xfrm>
            <a:off x="7315200" y="1066800"/>
            <a:ext cx="2362200" cy="1981200"/>
          </a:xfrm>
          <a:prstGeom prst="star5">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1400"/>
              <a:t>Available </a:t>
            </a:r>
            <a:br>
              <a:rPr lang="en-US" sz="1400"/>
            </a:br>
            <a:r>
              <a:rPr lang="en-US" sz="1400"/>
              <a:t>on </a:t>
            </a:r>
            <a:br>
              <a:rPr lang="en-US" sz="1400"/>
            </a:br>
            <a:r>
              <a:rPr lang="en-US" sz="1400"/>
              <a:t>EdShare</a:t>
            </a:r>
          </a:p>
        </p:txBody>
      </p:sp>
    </p:spTree>
  </p:cSld>
  <p:clrMapOvr>
    <a:masterClrMapping/>
  </p:clrMapOvr>
  <mc:AlternateContent xmlns:mp="http://schemas.microsoft.com/office/mac/powerpoint/2008/main">
    <mc:Choice Requires="mp">
      <mp:transition spd="slow">
        <mp:cube/>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Targets/follow up activities</a:t>
            </a:r>
            <a:endParaRPr lang="en-US" dirty="0"/>
          </a:p>
        </p:txBody>
      </p:sp>
      <p:sp>
        <p:nvSpPr>
          <p:cNvPr id="3" name="Content Placeholder 2"/>
          <p:cNvSpPr>
            <a:spLocks noGrp="1"/>
          </p:cNvSpPr>
          <p:nvPr>
            <p:ph idx="1"/>
          </p:nvPr>
        </p:nvSpPr>
        <p:spPr/>
        <p:txBody>
          <a:bodyPr/>
          <a:lstStyle/>
          <a:p>
            <a:r>
              <a:rPr lang="en-US" dirty="0" smtClean="0"/>
              <a:t>Decide what sort of mark you want to get</a:t>
            </a:r>
          </a:p>
          <a:p>
            <a:r>
              <a:rPr lang="en-US" dirty="0" smtClean="0"/>
              <a:t>Decide how and when you are going to do the work</a:t>
            </a:r>
          </a:p>
          <a:p>
            <a:r>
              <a:rPr lang="en-US" dirty="0" smtClean="0"/>
              <a:t>Make some progress on your portfolio before next week</a:t>
            </a:r>
          </a:p>
          <a:p>
            <a:pPr lvl="1"/>
            <a:r>
              <a:rPr lang="en-US" dirty="0" smtClean="0"/>
              <a:t>Its OK to work with others in the class</a:t>
            </a:r>
          </a:p>
          <a:p>
            <a:pPr lvl="1"/>
            <a:r>
              <a:rPr lang="en-US" dirty="0" smtClean="0"/>
              <a:t>You may find it enjoyable</a:t>
            </a:r>
          </a:p>
          <a:p>
            <a:pPr lvl="1"/>
            <a:r>
              <a:rPr lang="en-US" dirty="0" smtClean="0"/>
              <a:t>You may find it helpful</a:t>
            </a:r>
            <a:endParaRPr lang="en-US" dirty="0"/>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dirty="0"/>
              <a:t>Thank You :-)</a:t>
            </a:r>
          </a:p>
        </p:txBody>
      </p:sp>
      <p:graphicFrame>
        <p:nvGraphicFramePr>
          <p:cNvPr id="74756" name="Object 4"/>
          <p:cNvGraphicFramePr>
            <a:graphicFrameLocks/>
          </p:cNvGraphicFramePr>
          <p:nvPr>
            <p:ph type="body" idx="1"/>
          </p:nvPr>
        </p:nvGraphicFramePr>
        <p:xfrm>
          <a:off x="4795838" y="1752600"/>
          <a:ext cx="4348162" cy="4114800"/>
        </p:xfrm>
        <a:graphic>
          <a:graphicData uri="http://schemas.openxmlformats.org/presentationml/2006/ole">
            <p:oleObj spid="_x0000_s289794" name="Clip" r:id="rId4" imgW="3666653" imgH="3470495" progId="">
              <p:embed/>
            </p:oleObj>
          </a:graphicData>
        </a:graphic>
      </p:graphicFrame>
    </p:spTree>
  </p:cSld>
  <p:clrMapOvr>
    <a:masterClrMapping/>
  </p:clrMapOvr>
  <mc:AlternateContent xmlns:mp="http://schemas.microsoft.com/office/mac/powerpoint/2008/main">
    <mc:Choice Requires="mp">
      <mp:transition spd="slow">
        <mp:cube/>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dirty="0"/>
              <a:t>Follow Up Activities..</a:t>
            </a:r>
          </a:p>
        </p:txBody>
      </p:sp>
      <p:sp>
        <p:nvSpPr>
          <p:cNvPr id="94211" name="Rectangle 3"/>
          <p:cNvSpPr>
            <a:spLocks noGrp="1" noChangeArrowheads="1"/>
          </p:cNvSpPr>
          <p:nvPr>
            <p:ph type="body" idx="1"/>
          </p:nvPr>
        </p:nvSpPr>
        <p:spPr/>
        <p:txBody>
          <a:bodyPr/>
          <a:lstStyle/>
          <a:p>
            <a:r>
              <a:rPr lang="en-US" dirty="0"/>
              <a:t>Think about evidence…</a:t>
            </a:r>
          </a:p>
          <a:p>
            <a:r>
              <a:rPr lang="en-US" dirty="0"/>
              <a:t>Where will you get evidence?</a:t>
            </a:r>
          </a:p>
          <a:p>
            <a:r>
              <a:rPr lang="en-US" dirty="0"/>
              <a:t>What sort of evidence can you use?</a:t>
            </a:r>
          </a:p>
          <a:p>
            <a:r>
              <a:rPr lang="en-US" dirty="0"/>
              <a:t>Watch the </a:t>
            </a:r>
            <a:r>
              <a:rPr lang="en-US" dirty="0" smtClean="0"/>
              <a:t>video again</a:t>
            </a:r>
          </a:p>
          <a:p>
            <a:r>
              <a:rPr lang="en-US" dirty="0"/>
              <a:t>Take a look at </a:t>
            </a:r>
            <a:r>
              <a:rPr lang="en-US" dirty="0" smtClean="0"/>
              <a:t>EdShare</a:t>
            </a:r>
            <a:endParaRPr lang="en-US" dirty="0" smtClean="0"/>
          </a:p>
          <a:p>
            <a:pPr lvl="1"/>
            <a:r>
              <a:rPr lang="en-US" dirty="0" smtClean="0"/>
              <a:t>could </a:t>
            </a:r>
            <a:r>
              <a:rPr lang="en-US" dirty="0"/>
              <a:t>you use it to assemble evidence?</a:t>
            </a:r>
          </a:p>
        </p:txBody>
      </p:sp>
    </p:spTree>
  </p:cSld>
  <p:clrMapOvr>
    <a:masterClrMapping/>
  </p:clrMapOvr>
  <mc:AlternateContent xmlns:mp="http://schemas.microsoft.com/office/mac/powerpoint/2008/main">
    <mc:Choice Requires="mp">
      <mp:transition spd="slow">
        <mp:cube/>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 2 resources</a:t>
            </a:r>
            <a:endParaRPr lang="en-US" dirty="0"/>
          </a:p>
        </p:txBody>
      </p:sp>
      <p:sp>
        <p:nvSpPr>
          <p:cNvPr id="3" name="Content Placeholder 2"/>
          <p:cNvSpPr>
            <a:spLocks noGrp="1"/>
          </p:cNvSpPr>
          <p:nvPr>
            <p:ph idx="1"/>
          </p:nvPr>
        </p:nvSpPr>
        <p:spPr/>
        <p:txBody>
          <a:bodyPr/>
          <a:lstStyle/>
          <a:p>
            <a:r>
              <a:rPr lang="en-US" dirty="0" smtClean="0"/>
              <a:t>These slides</a:t>
            </a:r>
          </a:p>
          <a:p>
            <a:r>
              <a:rPr lang="en-US" dirty="0" smtClean="0"/>
              <a:t>The portfolio template</a:t>
            </a:r>
          </a:p>
          <a:p>
            <a:r>
              <a:rPr lang="en-US" dirty="0" smtClean="0"/>
              <a:t>Portfolio Summary</a:t>
            </a:r>
          </a:p>
          <a:p>
            <a:r>
              <a:rPr lang="en-US" dirty="0" smtClean="0"/>
              <a:t>Feedback from previous years</a:t>
            </a:r>
            <a:endParaRPr lang="en-US" dirty="0" smtClean="0"/>
          </a:p>
          <a:p>
            <a:r>
              <a:rPr lang="en-US" dirty="0" smtClean="0"/>
              <a:t>A </a:t>
            </a:r>
            <a:r>
              <a:rPr lang="en-US" dirty="0" smtClean="0"/>
              <a:t>vision of students today (video clip)</a:t>
            </a:r>
          </a:p>
          <a:p>
            <a:r>
              <a:rPr lang="en-US" dirty="0" smtClean="0"/>
              <a:t>Edshare http://</a:t>
            </a:r>
            <a:r>
              <a:rPr lang="en-US" dirty="0" err="1" smtClean="0"/>
              <a:t>www.edshare.soton.ac.uk</a:t>
            </a:r>
            <a:r>
              <a:rPr lang="en-US" dirty="0" smtClean="0"/>
              <a:t>/</a:t>
            </a:r>
          </a:p>
          <a:p>
            <a:endParaRPr lang="en-US" dirty="0"/>
          </a:p>
        </p:txBody>
      </p:sp>
    </p:spTree>
  </p:cSld>
  <p:clrMapOvr>
    <a:masterClrMapping/>
  </p:clrMapOvr>
  <mc:AlternateContent xmlns:mp="http://schemas.microsoft.com/office/mac/powerpoint/2008/main">
    <mc:Choice Requires="mp">
      <mp:transition spd="slow">
        <mp:cube/>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Reminders</a:t>
            </a:r>
            <a:endParaRPr lang="en-US" dirty="0"/>
          </a:p>
        </p:txBody>
      </p:sp>
      <p:sp>
        <p:nvSpPr>
          <p:cNvPr id="3" name="Text Placeholder 2"/>
          <p:cNvSpPr>
            <a:spLocks noGrp="1"/>
          </p:cNvSpPr>
          <p:nvPr>
            <p:ph type="body" idx="1"/>
          </p:nvPr>
        </p:nvSpPr>
        <p:spPr/>
        <p:txBody>
          <a:bodyPr/>
          <a:lstStyle/>
          <a:p>
            <a:r>
              <a:rPr lang="en-US" dirty="0" smtClean="0"/>
              <a:t>Quickly to help you focus</a:t>
            </a:r>
            <a:endParaRPr lang="en-US" dirty="0"/>
          </a:p>
        </p:txBody>
      </p:sp>
    </p:spTree>
  </p:cSld>
  <p:clrMapOvr>
    <a:masterClrMapping/>
  </p:clrMapOvr>
  <mc:AlternateContent xmlns:mp="http://schemas.microsoft.com/office/mac/powerpoint/2008/main">
    <mc:Choice Requires="mp">
      <mp:transition spd="slow">
        <mp:cube/>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 Why We are here</a:t>
            </a:r>
            <a:endParaRPr lang="en-US" dirty="0"/>
          </a:p>
        </p:txBody>
      </p:sp>
      <p:sp>
        <p:nvSpPr>
          <p:cNvPr id="3" name="Rectangle 2"/>
          <p:cNvSpPr>
            <a:spLocks noGrp="1" noChangeArrowheads="1"/>
          </p:cNvSpPr>
          <p:nvPr/>
        </p:nvSpPr>
        <p:spPr bwMode="auto">
          <a:xfrm>
            <a:off x="779463" y="1849969"/>
            <a:ext cx="3810000" cy="4114800"/>
          </a:xfrm>
          <a:prstGeom prst="rect">
            <a:avLst/>
          </a:prstGeom>
          <a:noFill/>
          <a:ln w="9525">
            <a:noFill/>
            <a:miter lim="800000"/>
            <a:headEnd/>
            <a:tailEnd/>
          </a:ln>
          <a:effectLst>
            <a:outerShdw blurRad="50800" dist="25399" dir="27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Wingdings" pitchFamily="-107" charset="2"/>
              <a:buChar char="§"/>
              <a:defRPr kumimoji="1" sz="2800">
                <a:solidFill>
                  <a:schemeClr val="tx1"/>
                </a:solidFill>
                <a:latin typeface="+mn-lt"/>
                <a:ea typeface="+mn-ea"/>
                <a:cs typeface="+mn-cs"/>
              </a:defRPr>
            </a:lvl1pPr>
            <a:lvl2pPr marL="742950" indent="-285750" algn="l" rtl="0" fontAlgn="base">
              <a:spcBef>
                <a:spcPct val="20000"/>
              </a:spcBef>
              <a:spcAft>
                <a:spcPct val="0"/>
              </a:spcAft>
              <a:buFont typeface="Wingdings" pitchFamily="-107" charset="2"/>
              <a:buChar char=""/>
              <a:defRPr kumimoji="1" sz="2400">
                <a:solidFill>
                  <a:schemeClr val="tx1"/>
                </a:solidFill>
                <a:latin typeface="+mn-lt"/>
                <a:ea typeface="+mn-ea"/>
              </a:defRPr>
            </a:lvl2pPr>
            <a:lvl3pPr marL="1143000" indent="-228600" algn="l" rtl="0" fontAlgn="base">
              <a:spcBef>
                <a:spcPct val="20000"/>
              </a:spcBef>
              <a:spcAft>
                <a:spcPct val="0"/>
              </a:spcAft>
              <a:buFont typeface="Wingdings" pitchFamily="-107" charset="2"/>
              <a:buChar char="§"/>
              <a:defRPr kumimoji="1" sz="2000">
                <a:solidFill>
                  <a:schemeClr val="tx1"/>
                </a:solidFill>
                <a:latin typeface="+mn-lt"/>
                <a:ea typeface="+mn-ea"/>
              </a:defRPr>
            </a:lvl3pPr>
            <a:lvl4pPr marL="1600200" indent="-228600" algn="l" rtl="0" fontAlgn="base">
              <a:spcBef>
                <a:spcPct val="20000"/>
              </a:spcBef>
              <a:spcAft>
                <a:spcPct val="0"/>
              </a:spcAft>
              <a:buFont typeface="Wingdings" pitchFamily="-107" charset="2"/>
              <a:buChar char=""/>
              <a:defRPr kumimoji="1" sz="1800">
                <a:solidFill>
                  <a:schemeClr val="tx1"/>
                </a:solidFill>
                <a:latin typeface="+mn-lt"/>
                <a:ea typeface="+mn-ea"/>
              </a:defRPr>
            </a:lvl4pPr>
            <a:lvl5pPr marL="2057400" indent="-228600" algn="l" rtl="0" fontAlgn="base">
              <a:spcBef>
                <a:spcPct val="20000"/>
              </a:spcBef>
              <a:spcAft>
                <a:spcPct val="0"/>
              </a:spcAft>
              <a:buFont typeface="Wingdings" pitchFamily="-107" charset="2"/>
              <a:buChar char=""/>
              <a:defRPr kumimoji="1" sz="1800">
                <a:solidFill>
                  <a:schemeClr val="tx1"/>
                </a:solidFill>
                <a:latin typeface="+mn-lt"/>
                <a:ea typeface="+mn-ea"/>
              </a:defRPr>
            </a:lvl5pPr>
            <a:lvl6pPr marL="2514600" indent="-228600" algn="l" rtl="0" fontAlgn="base">
              <a:spcBef>
                <a:spcPct val="20000"/>
              </a:spcBef>
              <a:spcAft>
                <a:spcPct val="0"/>
              </a:spcAft>
              <a:buFont typeface="Wingdings" pitchFamily="-107" charset="2"/>
              <a:buChar char=""/>
              <a:defRPr kumimoji="1" sz="1800">
                <a:solidFill>
                  <a:schemeClr val="tx1"/>
                </a:solidFill>
                <a:latin typeface="+mn-lt"/>
                <a:ea typeface="+mn-ea"/>
              </a:defRPr>
            </a:lvl6pPr>
            <a:lvl7pPr marL="2971800" indent="-228600" algn="l" rtl="0" fontAlgn="base">
              <a:spcBef>
                <a:spcPct val="20000"/>
              </a:spcBef>
              <a:spcAft>
                <a:spcPct val="0"/>
              </a:spcAft>
              <a:buFont typeface="Wingdings" pitchFamily="-107" charset="2"/>
              <a:buChar char=""/>
              <a:defRPr kumimoji="1" sz="1800">
                <a:solidFill>
                  <a:schemeClr val="tx1"/>
                </a:solidFill>
                <a:latin typeface="+mn-lt"/>
                <a:ea typeface="+mn-ea"/>
              </a:defRPr>
            </a:lvl7pPr>
            <a:lvl8pPr marL="3429000" indent="-228600" algn="l" rtl="0" fontAlgn="base">
              <a:spcBef>
                <a:spcPct val="20000"/>
              </a:spcBef>
              <a:spcAft>
                <a:spcPct val="0"/>
              </a:spcAft>
              <a:buFont typeface="Wingdings" pitchFamily="-107" charset="2"/>
              <a:buChar char=""/>
              <a:defRPr kumimoji="1" sz="1800">
                <a:solidFill>
                  <a:schemeClr val="tx1"/>
                </a:solidFill>
                <a:latin typeface="+mn-lt"/>
                <a:ea typeface="+mn-ea"/>
              </a:defRPr>
            </a:lvl8pPr>
            <a:lvl9pPr marL="3886200" indent="-228600" algn="l" rtl="0" fontAlgn="base">
              <a:spcBef>
                <a:spcPct val="20000"/>
              </a:spcBef>
              <a:spcAft>
                <a:spcPct val="0"/>
              </a:spcAft>
              <a:buFont typeface="Wingdings" pitchFamily="-107" charset="2"/>
              <a:buChar char=""/>
              <a:defRPr kumimoji="1" sz="1800">
                <a:solidFill>
                  <a:schemeClr val="tx1"/>
                </a:solidFill>
                <a:latin typeface="+mn-lt"/>
                <a:ea typeface="+mn-ea"/>
              </a:defRPr>
            </a:lvl9pPr>
          </a:lstStyle>
          <a:p>
            <a:pPr>
              <a:buFont typeface="Wingdings" pitchFamily="-107" charset="2"/>
              <a:buNone/>
            </a:pPr>
            <a:r>
              <a:rPr lang="en-US" sz="2400" dirty="0"/>
              <a:t>Routes</a:t>
            </a:r>
            <a:r>
              <a:rPr lang="en-US" sz="2400" dirty="0" smtClean="0"/>
              <a:t> </a:t>
            </a:r>
            <a:r>
              <a:rPr lang="en-GB" sz="2400" dirty="0" smtClean="0"/>
              <a:t>to</a:t>
            </a:r>
            <a:r>
              <a:rPr lang="en-US" sz="2400" dirty="0" smtClean="0"/>
              <a:t> </a:t>
            </a:r>
            <a:r>
              <a:rPr lang="en-US" sz="2400" dirty="0"/>
              <a:t>success!</a:t>
            </a:r>
          </a:p>
          <a:p>
            <a:r>
              <a:rPr lang="en-US" sz="2400" dirty="0"/>
              <a:t>It’s a module</a:t>
            </a:r>
          </a:p>
          <a:p>
            <a:r>
              <a:rPr lang="en-US" sz="2400" dirty="0"/>
              <a:t>You have coursework</a:t>
            </a:r>
          </a:p>
          <a:p>
            <a:r>
              <a:rPr lang="en-US" sz="2400" dirty="0"/>
              <a:t>This is the lecture series</a:t>
            </a:r>
          </a:p>
          <a:p>
            <a:r>
              <a:rPr lang="en-US" sz="2400" dirty="0"/>
              <a:t>I want to make it useful</a:t>
            </a:r>
          </a:p>
        </p:txBody>
      </p:sp>
      <p:sp>
        <p:nvSpPr>
          <p:cNvPr id="4" name="AutoShape 5"/>
          <p:cNvSpPr>
            <a:spLocks noChangeArrowheads="1"/>
          </p:cNvSpPr>
          <p:nvPr/>
        </p:nvSpPr>
        <p:spPr bwMode="auto">
          <a:xfrm>
            <a:off x="4914677" y="1849969"/>
            <a:ext cx="3810000" cy="2971800"/>
          </a:xfrm>
          <a:prstGeom prst="cloudCallout">
            <a:avLst>
              <a:gd name="adj1" fmla="val -43750"/>
              <a:gd name="adj2" fmla="val 70000"/>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prstTxWarp prst="textNoShape">
              <a:avLst/>
            </a:prstTxWarp>
          </a:bodyPr>
          <a:lstStyle/>
          <a:p>
            <a:pPr algn="ctr"/>
            <a:r>
              <a:rPr lang="en-US" dirty="0"/>
              <a:t>Each week we will</a:t>
            </a:r>
            <a:br>
              <a:rPr lang="en-US" dirty="0"/>
            </a:br>
            <a:r>
              <a:rPr lang="en-US" dirty="0"/>
              <a:t>rehearse part of</a:t>
            </a:r>
            <a:br>
              <a:rPr lang="en-US" dirty="0"/>
            </a:br>
            <a:r>
              <a:rPr lang="en-US" dirty="0"/>
              <a:t>the portfolio</a:t>
            </a:r>
          </a:p>
        </p:txBody>
      </p:sp>
    </p:spTree>
  </p:cSld>
  <p:clrMapOvr>
    <a:masterClrMapping/>
  </p:clrMapOvr>
  <mc:AlternateContent xmlns:mp="http://schemas.microsoft.com/office/mac/powerpoint/2008/main">
    <mc:Choice Requires="mp">
      <mp:transition spd="slow">
        <mp:cube/>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 The big picture</a:t>
            </a:r>
            <a:endParaRPr lang="en-US" dirty="0"/>
          </a:p>
        </p:txBody>
      </p:sp>
      <p:graphicFrame>
        <p:nvGraphicFramePr>
          <p:cNvPr id="3" name="Diagram 2"/>
          <p:cNvGraphicFramePr/>
          <p:nvPr/>
        </p:nvGraphicFramePr>
        <p:xfrm>
          <a:off x="1802513" y="1911638"/>
          <a:ext cx="6096000" cy="4064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4" name="Rectangle 3"/>
          <p:cNvSpPr/>
          <p:nvPr/>
        </p:nvSpPr>
        <p:spPr>
          <a:xfrm>
            <a:off x="4095558" y="1911638"/>
            <a:ext cx="965980" cy="1200329"/>
          </a:xfrm>
          <a:prstGeom prst="rect">
            <a:avLst/>
          </a:prstGeom>
        </p:spPr>
        <p:txBody>
          <a:bodyPr wrap="none">
            <a:spAutoFit/>
          </a:bodyPr>
          <a:lstStyle/>
          <a:p>
            <a:r>
              <a:rPr lang="en-US" sz="7200" dirty="0" smtClean="0">
                <a:latin typeface="Zapf Dingbats"/>
                <a:ea typeface="Zapf Dingbats"/>
                <a:cs typeface="Zapf Dingbats"/>
              </a:rPr>
              <a:t>✔</a:t>
            </a:r>
            <a:endParaRPr lang="en-US" sz="7200" dirty="0"/>
          </a:p>
        </p:txBody>
      </p:sp>
    </p:spTree>
  </p:cSld>
  <p:clrMapOvr>
    <a:masterClrMapping/>
  </p:clrMapOvr>
  <mc:AlternateContent xmlns:mp="http://schemas.microsoft.com/office/mac/powerpoint/2008/main">
    <mc:Choice Requires="mp">
      <mp:transition spd="slow">
        <mp:cube/>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Reminder: Work on your Portfolio</a:t>
            </a:r>
            <a:endParaRPr lang="en-US" dirty="0"/>
          </a:p>
        </p:txBody>
      </p:sp>
      <p:pic>
        <p:nvPicPr>
          <p:cNvPr id="4" name="Picture 3" descr="TeachingRTSPages"/>
          <p:cNvPicPr>
            <a:picLocks noChangeAspect="1" noChangeArrowheads="1"/>
          </p:cNvPicPr>
          <p:nvPr/>
        </p:nvPicPr>
        <p:blipFill>
          <a:blip r:embed="rId3"/>
          <a:srcRect/>
          <a:stretch>
            <a:fillRect/>
          </a:stretch>
        </p:blipFill>
        <p:spPr bwMode="auto">
          <a:xfrm>
            <a:off x="2880037" y="1782393"/>
            <a:ext cx="3143250" cy="4191000"/>
          </a:xfrm>
          <a:prstGeom prst="rect">
            <a:avLst/>
          </a:prstGeom>
          <a:noFill/>
        </p:spPr>
      </p:pic>
      <p:sp>
        <p:nvSpPr>
          <p:cNvPr id="6" name="Cloud Callout 5"/>
          <p:cNvSpPr/>
          <p:nvPr/>
        </p:nvSpPr>
        <p:spPr>
          <a:xfrm>
            <a:off x="5444343" y="1425389"/>
            <a:ext cx="3479523" cy="2322358"/>
          </a:xfrm>
          <a:prstGeom prst="cloudCallout">
            <a:avLst>
              <a:gd name="adj1" fmla="val -48048"/>
              <a:gd name="adj2" fmla="val 103616"/>
            </a:avLst>
          </a:prstGeom>
          <a:ln/>
        </p:spPr>
        <p:style>
          <a:lnRef idx="1">
            <a:schemeClr val="accent1"/>
          </a:lnRef>
          <a:fillRef idx="3">
            <a:schemeClr val="accent1"/>
          </a:fillRef>
          <a:effectRef idx="2">
            <a:schemeClr val="accent1"/>
          </a:effectRef>
          <a:fontRef idx="minor">
            <a:schemeClr val="lt1"/>
          </a:fontRef>
        </p:style>
        <p:txBody>
          <a:bodyPr/>
          <a:lstStyle/>
          <a:p>
            <a:r>
              <a:rPr lang="en-US" dirty="0" smtClean="0"/>
              <a:t>A  smart student will use these classes to work on their portfolio….</a:t>
            </a:r>
            <a:endParaRPr lang="en-US" dirty="0"/>
          </a:p>
        </p:txBody>
      </p:sp>
    </p:spTree>
  </p:cSld>
  <p:clrMapOvr>
    <a:masterClrMapping/>
  </p:clrMapOvr>
  <mc:AlternateContent xmlns:mp="http://schemas.microsoft.com/office/mac/powerpoint/2008/main">
    <mc:Choice Requires="mp">
      <mp:transition spd="slow">
        <mp:cube/>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Reminder: </a:t>
            </a:r>
            <a:br>
              <a:rPr lang="en-US" dirty="0" smtClean="0"/>
            </a:br>
            <a:r>
              <a:rPr lang="en-US" dirty="0" smtClean="0"/>
              <a:t>what you have to think about</a:t>
            </a:r>
            <a:endParaRPr lang="en-US" dirty="0"/>
          </a:p>
        </p:txBody>
      </p:sp>
      <p:graphicFrame>
        <p:nvGraphicFramePr>
          <p:cNvPr id="3" name="Diagram 2"/>
          <p:cNvGraphicFramePr/>
          <p:nvPr/>
        </p:nvGraphicFramePr>
        <p:xfrm>
          <a:off x="1665959" y="2346148"/>
          <a:ext cx="6096000" cy="4064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mc:AlternateContent xmlns:mp="http://schemas.microsoft.com/office/mac/powerpoint/2008/main">
    <mc:Choice Requires="mp">
      <mp:transition spd="slow">
        <mp:cube/>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a:t>
            </a:r>
            <a:endParaRPr lang="en-US" dirty="0"/>
          </a:p>
        </p:txBody>
      </p:sp>
      <p:sp>
        <p:nvSpPr>
          <p:cNvPr id="3" name="Content Placeholder 2"/>
          <p:cNvSpPr>
            <a:spLocks noGrp="1"/>
          </p:cNvSpPr>
          <p:nvPr>
            <p:ph idx="1"/>
          </p:nvPr>
        </p:nvSpPr>
        <p:spPr/>
        <p:txBody>
          <a:bodyPr/>
          <a:lstStyle/>
          <a:p>
            <a:pPr>
              <a:buNone/>
            </a:pPr>
            <a:r>
              <a:rPr lang="en-US" dirty="0" smtClean="0"/>
              <a:t>What we will do</a:t>
            </a:r>
          </a:p>
          <a:p>
            <a:pPr>
              <a:buNone/>
            </a:pPr>
            <a:r>
              <a:rPr lang="en-US" dirty="0" smtClean="0"/>
              <a:t>Weeks 1-5</a:t>
            </a:r>
          </a:p>
          <a:p>
            <a:r>
              <a:rPr lang="en-US" dirty="0" smtClean="0"/>
              <a:t>Each week</a:t>
            </a:r>
          </a:p>
          <a:p>
            <a:pPr lvl="1"/>
            <a:r>
              <a:rPr lang="en-US" dirty="0" smtClean="0"/>
              <a:t>will rehearse thinking </a:t>
            </a:r>
          </a:p>
          <a:p>
            <a:pPr lvl="1"/>
            <a:r>
              <a:rPr lang="en-US" dirty="0" smtClean="0"/>
              <a:t>provide ideas for each section</a:t>
            </a:r>
          </a:p>
          <a:p>
            <a:r>
              <a:rPr lang="en-US" dirty="0" smtClean="0"/>
              <a:t>Week 6</a:t>
            </a:r>
          </a:p>
          <a:p>
            <a:pPr lvl="1"/>
            <a:r>
              <a:rPr lang="en-US" dirty="0" smtClean="0"/>
              <a:t>Handin your portfolio 8</a:t>
            </a:r>
            <a:r>
              <a:rPr lang="en-US" baseline="30000" dirty="0" smtClean="0"/>
              <a:t>th</a:t>
            </a:r>
            <a:r>
              <a:rPr lang="en-US" dirty="0" smtClean="0"/>
              <a:t> March</a:t>
            </a:r>
          </a:p>
          <a:p>
            <a:pPr lvl="1"/>
            <a:r>
              <a:rPr lang="en-US" dirty="0" smtClean="0"/>
              <a:t>Individual recorded interview</a:t>
            </a:r>
            <a:br>
              <a:rPr lang="en-US" dirty="0" smtClean="0"/>
            </a:br>
            <a:r>
              <a:rPr lang="en-US" dirty="0" smtClean="0"/>
              <a:t>10</a:t>
            </a:r>
            <a:r>
              <a:rPr lang="en-US" baseline="30000" dirty="0" smtClean="0"/>
              <a:t>th</a:t>
            </a:r>
            <a:r>
              <a:rPr lang="en-US" dirty="0" smtClean="0"/>
              <a:t>-19</a:t>
            </a:r>
            <a:r>
              <a:rPr lang="en-US" baseline="30000" dirty="0" smtClean="0"/>
              <a:t>th</a:t>
            </a:r>
            <a:r>
              <a:rPr lang="en-US" dirty="0" smtClean="0"/>
              <a:t> March</a:t>
            </a:r>
            <a:endParaRPr lang="en-US" dirty="0"/>
          </a:p>
        </p:txBody>
      </p:sp>
      <p:sp>
        <p:nvSpPr>
          <p:cNvPr id="4" name="Explosion 1 3"/>
          <p:cNvSpPr/>
          <p:nvPr/>
        </p:nvSpPr>
        <p:spPr>
          <a:xfrm>
            <a:off x="4738909" y="2892530"/>
            <a:ext cx="4080251" cy="3539175"/>
          </a:xfrm>
          <a:prstGeom prst="irregularSeal1">
            <a:avLst/>
          </a:prstGeom>
          <a:gradFill flip="none" rotWithShape="1">
            <a:gsLst>
              <a:gs pos="0">
                <a:schemeClr val="accent1">
                  <a:shade val="51000"/>
                  <a:satMod val="130000"/>
                </a:schemeClr>
              </a:gs>
              <a:gs pos="99000">
                <a:schemeClr val="accent1">
                  <a:shade val="93000"/>
                  <a:satMod val="130000"/>
                </a:schemeClr>
              </a:gs>
              <a:gs pos="100000">
                <a:schemeClr val="accent1">
                  <a:shade val="94000"/>
                  <a:satMod val="135000"/>
                </a:schemeClr>
              </a:gs>
              <a:gs pos="1000">
                <a:schemeClr val="accent5">
                  <a:lumMod val="60000"/>
                  <a:lumOff val="40000"/>
                </a:schemeClr>
              </a:gs>
            </a:gsLst>
            <a:path path="shape">
              <a:fillToRect l="50000" t="50000" r="50000" b="50000"/>
            </a:path>
            <a:tileRect/>
          </a:gradFill>
          <a:ln/>
          <a:effectLst>
            <a:innerShdw blurRad="50800" dist="25400" dir="10800000">
              <a:srgbClr val="808080">
                <a:alpha val="75000"/>
              </a:srgbClr>
            </a:innerShdw>
          </a:effectLst>
        </p:spPr>
        <p:style>
          <a:lnRef idx="1">
            <a:schemeClr val="accent1"/>
          </a:lnRef>
          <a:fillRef idx="3">
            <a:schemeClr val="accent1"/>
          </a:fillRef>
          <a:effectRef idx="2">
            <a:schemeClr val="accent1"/>
          </a:effectRef>
          <a:fontRef idx="minor">
            <a:schemeClr val="lt1"/>
          </a:fontRef>
        </p:style>
        <p:txBody>
          <a:bodyPr/>
          <a:lstStyle/>
          <a:p>
            <a:r>
              <a:rPr lang="en-US" dirty="0" smtClean="0"/>
              <a:t>Remember:</a:t>
            </a:r>
            <a:br>
              <a:rPr lang="en-US" dirty="0" smtClean="0"/>
            </a:br>
            <a:r>
              <a:rPr lang="en-US" dirty="0" smtClean="0"/>
              <a:t>	no handin</a:t>
            </a:r>
            <a:br>
              <a:rPr lang="en-US" dirty="0" smtClean="0"/>
            </a:br>
            <a:r>
              <a:rPr lang="en-US" dirty="0" smtClean="0"/>
              <a:t>	no interview</a:t>
            </a:r>
            <a:br>
              <a:rPr lang="en-US" dirty="0" smtClean="0"/>
            </a:br>
            <a:r>
              <a:rPr lang="en-US" dirty="0" smtClean="0"/>
              <a:t>	no mark</a:t>
            </a:r>
            <a:endParaRPr lang="en-US" dirty="0"/>
          </a:p>
        </p:txBody>
      </p:sp>
    </p:spTree>
  </p:cSld>
  <p:clrMapOvr>
    <a:masterClrMapping/>
  </p:clrMapOvr>
  <mc:AlternateContent xmlns:mp="http://schemas.microsoft.com/office/mac/powerpoint/2008/main">
    <mc:Choice Requires="mp">
      <mp:transition spd="slow">
        <mp:cube/>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TeachingRTSPages"/>
          <p:cNvPicPr>
            <a:picLocks noChangeAspect="1" noChangeArrowheads="1"/>
          </p:cNvPicPr>
          <p:nvPr/>
        </p:nvPicPr>
        <p:blipFill>
          <a:blip r:embed="rId2"/>
          <a:srcRect/>
          <a:stretch>
            <a:fillRect/>
          </a:stretch>
        </p:blipFill>
        <p:spPr bwMode="auto">
          <a:xfrm rot="709289">
            <a:off x="6103883" y="-266700"/>
            <a:ext cx="3143250" cy="4191000"/>
          </a:xfrm>
          <a:prstGeom prst="rect">
            <a:avLst/>
          </a:prstGeom>
          <a:noFill/>
        </p:spPr>
      </p:pic>
      <p:sp>
        <p:nvSpPr>
          <p:cNvPr id="2" name="Title 1"/>
          <p:cNvSpPr>
            <a:spLocks noGrp="1"/>
          </p:cNvSpPr>
          <p:nvPr>
            <p:ph type="title"/>
          </p:nvPr>
        </p:nvSpPr>
        <p:spPr/>
        <p:txBody>
          <a:bodyPr/>
          <a:lstStyle/>
          <a:p>
            <a:r>
              <a:rPr lang="en-US" dirty="0" smtClean="0"/>
              <a:t>Intros: each section</a:t>
            </a:r>
            <a:endParaRPr lang="en-US" dirty="0"/>
          </a:p>
        </p:txBody>
      </p:sp>
      <p:graphicFrame>
        <p:nvGraphicFramePr>
          <p:cNvPr id="4" name="Content Placeholder 3"/>
          <p:cNvGraphicFramePr>
            <a:graphicFrameLocks noGrp="1"/>
          </p:cNvGraphicFramePr>
          <p:nvPr>
            <p:ph idx="1"/>
          </p:nvPr>
        </p:nvGraphicFramePr>
        <p:xfrm>
          <a:off x="779463" y="1828800"/>
          <a:ext cx="6371459" cy="420893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mc:AlternateContent xmlns:mp="http://schemas.microsoft.com/office/mac/powerpoint/2008/main">
    <mc:Choice Requires="mp">
      <mp:transition spd="slow">
        <mp:cube/>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p:transition>
    </mc:Fallback>
  </mc:AlternateContent>
  <p:timing>
    <p:tnLst>
      <p:par>
        <p:cTn id="1" dur="indefinite" restart="never" nodeType="tmRoot"/>
      </p:par>
    </p:tnLst>
  </p:timing>
</p:sld>
</file>

<file path=ppt/theme/theme1.xml><?xml version="1.0" encoding="utf-8"?>
<a:theme xmlns:a="http://schemas.openxmlformats.org/drawingml/2006/main" name="Revolution">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majorFont>
      <a:minorFont>
        <a:latin typeface="Trebuchet MS"/>
        <a:ea typeface=""/>
        <a:cs typeface=""/>
        <a:font script="Jpan" typeface="ＭＳ ゴシック"/>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Twilight.thmx</Template>
  <TotalTime>4087</TotalTime>
  <Words>1987</Words>
  <Application>Microsoft Macintosh PowerPoint</Application>
  <PresentationFormat>On-screen Show (4:3)</PresentationFormat>
  <Paragraphs>264</Paragraphs>
  <Slides>27</Slides>
  <Notes>17</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Revolution</vt:lpstr>
      <vt:lpstr>Clip</vt:lpstr>
      <vt:lpstr>Foundation Year Routes to Success Part III - Sustaining Success</vt:lpstr>
      <vt:lpstr>The Plan today</vt:lpstr>
      <vt:lpstr>Reminders</vt:lpstr>
      <vt:lpstr>Reminder: Why We are here</vt:lpstr>
      <vt:lpstr>Reminder: The big picture</vt:lpstr>
      <vt:lpstr>Reminder: Work on your Portfolio</vt:lpstr>
      <vt:lpstr>Reminder:  what you have to think about</vt:lpstr>
      <vt:lpstr>Reminder:</vt:lpstr>
      <vt:lpstr>Intros: each section</vt:lpstr>
      <vt:lpstr>Where to find stuff: Blackboard</vt:lpstr>
      <vt:lpstr>Where to find stuff: Edshare</vt:lpstr>
      <vt:lpstr>This week…</vt:lpstr>
      <vt:lpstr>Students Today</vt:lpstr>
      <vt:lpstr>Task: A vision of students today</vt:lpstr>
      <vt:lpstr>Working through the portfolio sections</vt:lpstr>
      <vt:lpstr>Maths A: How do we do it?</vt:lpstr>
      <vt:lpstr>Thinking about your exam :-)</vt:lpstr>
      <vt:lpstr>Thinking about your exam :-)</vt:lpstr>
      <vt:lpstr>Motivation/s: think</vt:lpstr>
      <vt:lpstr>Think….</vt:lpstr>
      <vt:lpstr>Pair, share</vt:lpstr>
      <vt:lpstr>Targets</vt:lpstr>
      <vt:lpstr>Feedback from previous years…</vt:lpstr>
      <vt:lpstr>Targets/follow up activities</vt:lpstr>
      <vt:lpstr>Thank You :-)</vt:lpstr>
      <vt:lpstr>Follow Up Activities..</vt:lpstr>
      <vt:lpstr>Week 2 resources</vt:lpstr>
    </vt:vector>
  </TitlesOfParts>
  <Company>University of Southampton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 White</dc:creator>
  <cp:lastModifiedBy>Su White</cp:lastModifiedBy>
  <cp:revision>32</cp:revision>
  <cp:lastPrinted>2010-01-30T22:16:23Z</cp:lastPrinted>
  <dcterms:created xsi:type="dcterms:W3CDTF">2010-02-07T08:14:33Z</dcterms:created>
  <dcterms:modified xsi:type="dcterms:W3CDTF">2010-02-07T08:57:14Z</dcterms:modified>
</cp:coreProperties>
</file>