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17" r:id="rId2"/>
    <p:sldId id="297" r:id="rId3"/>
    <p:sldId id="319" r:id="rId4"/>
    <p:sldId id="298" r:id="rId5"/>
    <p:sldId id="301" r:id="rId6"/>
    <p:sldId id="299" r:id="rId7"/>
    <p:sldId id="259" r:id="rId8"/>
    <p:sldId id="260" r:id="rId9"/>
    <p:sldId id="261" r:id="rId10"/>
    <p:sldId id="263" r:id="rId11"/>
    <p:sldId id="264" r:id="rId12"/>
    <p:sldId id="302" r:id="rId13"/>
    <p:sldId id="303" r:id="rId14"/>
    <p:sldId id="304" r:id="rId15"/>
    <p:sldId id="267" r:id="rId16"/>
    <p:sldId id="269" r:id="rId17"/>
    <p:sldId id="305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318" r:id="rId27"/>
    <p:sldId id="306" r:id="rId28"/>
    <p:sldId id="307" r:id="rId29"/>
    <p:sldId id="308" r:id="rId30"/>
    <p:sldId id="309" r:id="rId31"/>
    <p:sldId id="310" r:id="rId32"/>
    <p:sldId id="311" r:id="rId33"/>
    <p:sldId id="320" r:id="rId34"/>
    <p:sldId id="312" r:id="rId35"/>
    <p:sldId id="313" r:id="rId36"/>
    <p:sldId id="321" r:id="rId37"/>
    <p:sldId id="314" r:id="rId38"/>
    <p:sldId id="315" r:id="rId39"/>
    <p:sldId id="290" r:id="rId40"/>
    <p:sldId id="31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7B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774" autoAdjust="0"/>
    <p:restoredTop sz="91667" autoAdjust="0"/>
  </p:normalViewPr>
  <p:slideViewPr>
    <p:cSldViewPr>
      <p:cViewPr varScale="1">
        <p:scale>
          <a:sx n="72" d="100"/>
          <a:sy n="72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3EFA7F-3996-4B87-8408-351C9E0C7DA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2A7A2E9A-8AB6-4673-B922-A9A73AA256DE}">
      <dgm:prSet phldrT="[Text]"/>
      <dgm:spPr/>
      <dgm:t>
        <a:bodyPr/>
        <a:lstStyle/>
        <a:p>
          <a:r>
            <a:rPr lang="en-GB" dirty="0" smtClean="0"/>
            <a:t>Animal</a:t>
          </a:r>
          <a:endParaRPr lang="en-GB" dirty="0"/>
        </a:p>
      </dgm:t>
    </dgm:pt>
    <dgm:pt modelId="{BD335C2F-2C50-45F6-9791-35394175DBC6}" type="parTrans" cxnId="{755BA5FF-B40F-49C1-88F3-638958FDC51E}">
      <dgm:prSet/>
      <dgm:spPr/>
      <dgm:t>
        <a:bodyPr/>
        <a:lstStyle/>
        <a:p>
          <a:endParaRPr lang="en-GB"/>
        </a:p>
      </dgm:t>
    </dgm:pt>
    <dgm:pt modelId="{A816913B-FFB0-4D39-A140-712F05103C98}" type="sibTrans" cxnId="{755BA5FF-B40F-49C1-88F3-638958FDC51E}">
      <dgm:prSet/>
      <dgm:spPr/>
      <dgm:t>
        <a:bodyPr/>
        <a:lstStyle/>
        <a:p>
          <a:endParaRPr lang="en-GB"/>
        </a:p>
      </dgm:t>
    </dgm:pt>
    <dgm:pt modelId="{0B69FBD2-594B-4C1A-BC21-56C47EF74578}">
      <dgm:prSet phldrT="[Text]"/>
      <dgm:spPr/>
      <dgm:t>
        <a:bodyPr/>
        <a:lstStyle/>
        <a:p>
          <a:r>
            <a:rPr lang="en-GB" dirty="0" smtClean="0"/>
            <a:t>Canine</a:t>
          </a:r>
          <a:endParaRPr lang="en-GB" dirty="0"/>
        </a:p>
      </dgm:t>
    </dgm:pt>
    <dgm:pt modelId="{BA91CFAD-EB65-4BE3-8AF8-212A603C16A8}" type="parTrans" cxnId="{67EDD25D-F58F-4B67-B34D-961B5A4E2194}">
      <dgm:prSet/>
      <dgm:spPr/>
      <dgm:t>
        <a:bodyPr/>
        <a:lstStyle/>
        <a:p>
          <a:endParaRPr lang="en-GB"/>
        </a:p>
      </dgm:t>
    </dgm:pt>
    <dgm:pt modelId="{574A12B8-E279-442E-8D92-7092C8939CB7}" type="sibTrans" cxnId="{67EDD25D-F58F-4B67-B34D-961B5A4E2194}">
      <dgm:prSet/>
      <dgm:spPr/>
      <dgm:t>
        <a:bodyPr/>
        <a:lstStyle/>
        <a:p>
          <a:endParaRPr lang="en-GB"/>
        </a:p>
      </dgm:t>
    </dgm:pt>
    <dgm:pt modelId="{1D13E61C-0F08-4A78-8BFD-39D750AB28A9}">
      <dgm:prSet phldrT="[Text]"/>
      <dgm:spPr/>
      <dgm:t>
        <a:bodyPr/>
        <a:lstStyle/>
        <a:p>
          <a:r>
            <a:rPr lang="en-GB" dirty="0" smtClean="0"/>
            <a:t>Feline</a:t>
          </a:r>
          <a:endParaRPr lang="en-GB" dirty="0"/>
        </a:p>
      </dgm:t>
    </dgm:pt>
    <dgm:pt modelId="{04EAB286-1F6F-4F6A-982C-6934491E487D}" type="parTrans" cxnId="{91D1A6F6-F01C-4405-BA1E-115F726B18D2}">
      <dgm:prSet/>
      <dgm:spPr/>
      <dgm:t>
        <a:bodyPr/>
        <a:lstStyle/>
        <a:p>
          <a:endParaRPr lang="en-GB"/>
        </a:p>
      </dgm:t>
    </dgm:pt>
    <dgm:pt modelId="{ADF16595-BEE5-4C90-A282-A3CEE1B758F2}" type="sibTrans" cxnId="{91D1A6F6-F01C-4405-BA1E-115F726B18D2}">
      <dgm:prSet/>
      <dgm:spPr/>
      <dgm:t>
        <a:bodyPr/>
        <a:lstStyle/>
        <a:p>
          <a:endParaRPr lang="en-GB"/>
        </a:p>
      </dgm:t>
    </dgm:pt>
    <dgm:pt modelId="{399699B3-DFA0-4EE0-BB99-45C12FCEFC0E}">
      <dgm:prSet phldrT="[Text]"/>
      <dgm:spPr/>
      <dgm:t>
        <a:bodyPr/>
        <a:lstStyle/>
        <a:p>
          <a:r>
            <a:rPr lang="en-GB" dirty="0" smtClean="0"/>
            <a:t>Rodent</a:t>
          </a:r>
          <a:endParaRPr lang="en-GB" dirty="0"/>
        </a:p>
      </dgm:t>
    </dgm:pt>
    <dgm:pt modelId="{6412119F-E37E-4A0E-9AEA-3E45270E42C4}" type="parTrans" cxnId="{48166FCB-F0BE-4090-9FB2-65617AE378BD}">
      <dgm:prSet/>
      <dgm:spPr/>
      <dgm:t>
        <a:bodyPr/>
        <a:lstStyle/>
        <a:p>
          <a:endParaRPr lang="en-GB"/>
        </a:p>
      </dgm:t>
    </dgm:pt>
    <dgm:pt modelId="{EB909F65-64AF-423D-9129-360D73273D3E}" type="sibTrans" cxnId="{48166FCB-F0BE-4090-9FB2-65617AE378BD}">
      <dgm:prSet/>
      <dgm:spPr/>
      <dgm:t>
        <a:bodyPr/>
        <a:lstStyle/>
        <a:p>
          <a:endParaRPr lang="en-GB"/>
        </a:p>
      </dgm:t>
    </dgm:pt>
    <dgm:pt modelId="{C79DCA53-0074-488D-8EBA-EA5CD7BA5FC5}">
      <dgm:prSet phldrT="[Text]"/>
      <dgm:spPr/>
      <dgm:t>
        <a:bodyPr/>
        <a:lstStyle/>
        <a:p>
          <a:r>
            <a:rPr lang="en-GB" dirty="0" smtClean="0"/>
            <a:t>Dog</a:t>
          </a:r>
          <a:endParaRPr lang="en-GB" dirty="0"/>
        </a:p>
      </dgm:t>
    </dgm:pt>
    <dgm:pt modelId="{0220ED4F-BDBB-443F-BA91-7BAC98CFF582}" type="parTrans" cxnId="{CFC9B1BF-C6DA-40F6-8544-BCDA3C06B714}">
      <dgm:prSet/>
      <dgm:spPr/>
      <dgm:t>
        <a:bodyPr/>
        <a:lstStyle/>
        <a:p>
          <a:endParaRPr lang="en-GB"/>
        </a:p>
      </dgm:t>
    </dgm:pt>
    <dgm:pt modelId="{2CA72B0B-FC7E-44D6-9C34-15923A4FBA75}" type="sibTrans" cxnId="{CFC9B1BF-C6DA-40F6-8544-BCDA3C06B714}">
      <dgm:prSet/>
      <dgm:spPr/>
      <dgm:t>
        <a:bodyPr/>
        <a:lstStyle/>
        <a:p>
          <a:endParaRPr lang="en-GB"/>
        </a:p>
      </dgm:t>
    </dgm:pt>
    <dgm:pt modelId="{1FAABEB7-DD8A-4B80-A593-B40C55EE403E}">
      <dgm:prSet phldrT="[Text]"/>
      <dgm:spPr/>
      <dgm:t>
        <a:bodyPr/>
        <a:lstStyle/>
        <a:p>
          <a:r>
            <a:rPr lang="en-GB" dirty="0" smtClean="0"/>
            <a:t>Cat</a:t>
          </a:r>
          <a:endParaRPr lang="en-GB" dirty="0"/>
        </a:p>
      </dgm:t>
    </dgm:pt>
    <dgm:pt modelId="{B001071E-96BB-4F28-9979-58961F9A3C77}" type="parTrans" cxnId="{04824185-9424-430B-B0FF-CDBC58F43AEA}">
      <dgm:prSet/>
      <dgm:spPr/>
      <dgm:t>
        <a:bodyPr/>
        <a:lstStyle/>
        <a:p>
          <a:endParaRPr lang="en-GB"/>
        </a:p>
      </dgm:t>
    </dgm:pt>
    <dgm:pt modelId="{0AD1CEFD-4EAD-4753-B802-599308308C72}" type="sibTrans" cxnId="{04824185-9424-430B-B0FF-CDBC58F43AEA}">
      <dgm:prSet/>
      <dgm:spPr/>
      <dgm:t>
        <a:bodyPr/>
        <a:lstStyle/>
        <a:p>
          <a:endParaRPr lang="en-GB"/>
        </a:p>
      </dgm:t>
    </dgm:pt>
    <dgm:pt modelId="{88FE36D3-72DC-4176-90B1-E31CE0737FB4}">
      <dgm:prSet phldrT="[Text]"/>
      <dgm:spPr/>
      <dgm:t>
        <a:bodyPr/>
        <a:lstStyle/>
        <a:p>
          <a:r>
            <a:rPr lang="en-GB" dirty="0" smtClean="0"/>
            <a:t>Hamster</a:t>
          </a:r>
          <a:endParaRPr lang="en-GB" dirty="0"/>
        </a:p>
      </dgm:t>
    </dgm:pt>
    <dgm:pt modelId="{F5734796-8413-4168-8E86-4A76EC83E465}" type="parTrans" cxnId="{2BAC8946-6FAF-49F8-8224-9ED40F42C662}">
      <dgm:prSet/>
      <dgm:spPr/>
      <dgm:t>
        <a:bodyPr/>
        <a:lstStyle/>
        <a:p>
          <a:endParaRPr lang="en-GB"/>
        </a:p>
      </dgm:t>
    </dgm:pt>
    <dgm:pt modelId="{4431D758-B0DA-47C1-80C3-591FEDA0D582}" type="sibTrans" cxnId="{2BAC8946-6FAF-49F8-8224-9ED40F42C662}">
      <dgm:prSet/>
      <dgm:spPr/>
      <dgm:t>
        <a:bodyPr/>
        <a:lstStyle/>
        <a:p>
          <a:endParaRPr lang="en-GB"/>
        </a:p>
      </dgm:t>
    </dgm:pt>
    <dgm:pt modelId="{9103B4DF-F912-4132-BE84-AEA04BC34A6D}">
      <dgm:prSet phldrT="[Text]"/>
      <dgm:spPr/>
      <dgm:t>
        <a:bodyPr/>
        <a:lstStyle/>
        <a:p>
          <a:r>
            <a:rPr lang="en-GB" dirty="0" smtClean="0"/>
            <a:t>Tiger</a:t>
          </a:r>
          <a:endParaRPr lang="en-GB" dirty="0"/>
        </a:p>
      </dgm:t>
    </dgm:pt>
    <dgm:pt modelId="{ED05B5E3-D8E2-4675-817A-648E94BDFCA9}" type="parTrans" cxnId="{DEA93DF8-D709-4BAC-AF67-B4978A498C01}">
      <dgm:prSet/>
      <dgm:spPr/>
      <dgm:t>
        <a:bodyPr/>
        <a:lstStyle/>
        <a:p>
          <a:endParaRPr lang="en-GB"/>
        </a:p>
      </dgm:t>
    </dgm:pt>
    <dgm:pt modelId="{1F2BDDBA-9443-49D7-9BD6-B11B8099BAAA}" type="sibTrans" cxnId="{DEA93DF8-D709-4BAC-AF67-B4978A498C01}">
      <dgm:prSet/>
      <dgm:spPr/>
      <dgm:t>
        <a:bodyPr/>
        <a:lstStyle/>
        <a:p>
          <a:endParaRPr lang="en-GB"/>
        </a:p>
      </dgm:t>
    </dgm:pt>
    <dgm:pt modelId="{A37D08E5-D4B7-4601-8351-9420DF9BE47E}">
      <dgm:prSet phldrT="[Text]"/>
      <dgm:spPr/>
      <dgm:t>
        <a:bodyPr/>
        <a:lstStyle/>
        <a:p>
          <a:r>
            <a:rPr lang="en-GB" dirty="0" smtClean="0"/>
            <a:t>Wolf</a:t>
          </a:r>
          <a:endParaRPr lang="en-GB" dirty="0"/>
        </a:p>
      </dgm:t>
    </dgm:pt>
    <dgm:pt modelId="{DD451D77-DC66-4C8A-BC34-704F3128433E}" type="parTrans" cxnId="{DBEA57F6-E89F-4B74-A57C-8F939797226B}">
      <dgm:prSet/>
      <dgm:spPr/>
      <dgm:t>
        <a:bodyPr/>
        <a:lstStyle/>
        <a:p>
          <a:endParaRPr lang="en-GB"/>
        </a:p>
      </dgm:t>
    </dgm:pt>
    <dgm:pt modelId="{45FCB57D-F4D0-45BD-BEC3-CB5F2FA9E42F}" type="sibTrans" cxnId="{DBEA57F6-E89F-4B74-A57C-8F939797226B}">
      <dgm:prSet/>
      <dgm:spPr/>
      <dgm:t>
        <a:bodyPr/>
        <a:lstStyle/>
        <a:p>
          <a:endParaRPr lang="en-GB"/>
        </a:p>
      </dgm:t>
    </dgm:pt>
    <dgm:pt modelId="{F099081E-BB5C-4981-B3A4-01D62F402954}" type="pres">
      <dgm:prSet presAssocID="{4F3EFA7F-3996-4B87-8408-351C9E0C7D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22013F2-2B76-421E-B3DD-3EC5DED1DF60}" type="pres">
      <dgm:prSet presAssocID="{2A7A2E9A-8AB6-4673-B922-A9A73AA256DE}" presName="hierRoot1" presStyleCnt="0"/>
      <dgm:spPr/>
    </dgm:pt>
    <dgm:pt modelId="{F1C672F1-9EC6-4429-BB01-28779EECAEEB}" type="pres">
      <dgm:prSet presAssocID="{2A7A2E9A-8AB6-4673-B922-A9A73AA256DE}" presName="composite" presStyleCnt="0"/>
      <dgm:spPr/>
    </dgm:pt>
    <dgm:pt modelId="{FC9B5B50-BC6F-46F9-805F-2FA750AB00CF}" type="pres">
      <dgm:prSet presAssocID="{2A7A2E9A-8AB6-4673-B922-A9A73AA256DE}" presName="background" presStyleLbl="node0" presStyleIdx="0" presStyleCnt="1"/>
      <dgm:spPr/>
    </dgm:pt>
    <dgm:pt modelId="{163B527B-E054-47E2-B68A-9522B989E5C4}" type="pres">
      <dgm:prSet presAssocID="{2A7A2E9A-8AB6-4673-B922-A9A73AA256D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DF7C1EC-6FE4-422C-8FD5-DB37FD7FF258}" type="pres">
      <dgm:prSet presAssocID="{2A7A2E9A-8AB6-4673-B922-A9A73AA256DE}" presName="hierChild2" presStyleCnt="0"/>
      <dgm:spPr/>
    </dgm:pt>
    <dgm:pt modelId="{F146A7E0-F31D-44DA-B5B3-0B7FE34A09E1}" type="pres">
      <dgm:prSet presAssocID="{BA91CFAD-EB65-4BE3-8AF8-212A603C16A8}" presName="Name10" presStyleLbl="parChTrans1D2" presStyleIdx="0" presStyleCnt="3"/>
      <dgm:spPr/>
      <dgm:t>
        <a:bodyPr/>
        <a:lstStyle/>
        <a:p>
          <a:endParaRPr lang="en-GB"/>
        </a:p>
      </dgm:t>
    </dgm:pt>
    <dgm:pt modelId="{FB335C60-8FDC-4069-8C67-DCE9EA5D6E12}" type="pres">
      <dgm:prSet presAssocID="{0B69FBD2-594B-4C1A-BC21-56C47EF74578}" presName="hierRoot2" presStyleCnt="0"/>
      <dgm:spPr/>
    </dgm:pt>
    <dgm:pt modelId="{56AC5773-F252-44A7-921B-7353D1D87A50}" type="pres">
      <dgm:prSet presAssocID="{0B69FBD2-594B-4C1A-BC21-56C47EF74578}" presName="composite2" presStyleCnt="0"/>
      <dgm:spPr/>
    </dgm:pt>
    <dgm:pt modelId="{201E802B-0E53-4958-A71B-C11420527469}" type="pres">
      <dgm:prSet presAssocID="{0B69FBD2-594B-4C1A-BC21-56C47EF74578}" presName="background2" presStyleLbl="node2" presStyleIdx="0" presStyleCnt="3"/>
      <dgm:spPr/>
    </dgm:pt>
    <dgm:pt modelId="{60D90100-0468-4F11-A4A6-D82A1130BEB7}" type="pres">
      <dgm:prSet presAssocID="{0B69FBD2-594B-4C1A-BC21-56C47EF7457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2403EC-A13F-4B85-AD9E-138FDB954A31}" type="pres">
      <dgm:prSet presAssocID="{0B69FBD2-594B-4C1A-BC21-56C47EF74578}" presName="hierChild3" presStyleCnt="0"/>
      <dgm:spPr/>
    </dgm:pt>
    <dgm:pt modelId="{B2EE9CC1-4B89-4C69-BB98-720DA01E6116}" type="pres">
      <dgm:prSet presAssocID="{0220ED4F-BDBB-443F-BA91-7BAC98CFF582}" presName="Name17" presStyleLbl="parChTrans1D3" presStyleIdx="0" presStyleCnt="5"/>
      <dgm:spPr/>
      <dgm:t>
        <a:bodyPr/>
        <a:lstStyle/>
        <a:p>
          <a:endParaRPr lang="en-GB"/>
        </a:p>
      </dgm:t>
    </dgm:pt>
    <dgm:pt modelId="{485C096C-B06A-4B77-85FE-498BF22744BF}" type="pres">
      <dgm:prSet presAssocID="{C79DCA53-0074-488D-8EBA-EA5CD7BA5FC5}" presName="hierRoot3" presStyleCnt="0"/>
      <dgm:spPr/>
    </dgm:pt>
    <dgm:pt modelId="{DF6A2786-8EE7-4941-911D-F54FD0BC23B7}" type="pres">
      <dgm:prSet presAssocID="{C79DCA53-0074-488D-8EBA-EA5CD7BA5FC5}" presName="composite3" presStyleCnt="0"/>
      <dgm:spPr/>
    </dgm:pt>
    <dgm:pt modelId="{1E62CA65-D360-4370-A1E3-6F455A15CA85}" type="pres">
      <dgm:prSet presAssocID="{C79DCA53-0074-488D-8EBA-EA5CD7BA5FC5}" presName="background3" presStyleLbl="node3" presStyleIdx="0" presStyleCnt="5"/>
      <dgm:spPr/>
    </dgm:pt>
    <dgm:pt modelId="{BDAF391A-FF38-4AFD-8085-38E7FAEFC7F0}" type="pres">
      <dgm:prSet presAssocID="{C79DCA53-0074-488D-8EBA-EA5CD7BA5FC5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08214C7-3F2C-4AFF-AE02-450D42602526}" type="pres">
      <dgm:prSet presAssocID="{C79DCA53-0074-488D-8EBA-EA5CD7BA5FC5}" presName="hierChild4" presStyleCnt="0"/>
      <dgm:spPr/>
    </dgm:pt>
    <dgm:pt modelId="{E2893EFA-6764-4AAF-A409-BE566BEEDCE8}" type="pres">
      <dgm:prSet presAssocID="{DD451D77-DC66-4C8A-BC34-704F3128433E}" presName="Name17" presStyleLbl="parChTrans1D3" presStyleIdx="1" presStyleCnt="5"/>
      <dgm:spPr/>
      <dgm:t>
        <a:bodyPr/>
        <a:lstStyle/>
        <a:p>
          <a:endParaRPr lang="en-GB"/>
        </a:p>
      </dgm:t>
    </dgm:pt>
    <dgm:pt modelId="{FA3D0535-06BF-4BEB-AFAE-E08444F267E3}" type="pres">
      <dgm:prSet presAssocID="{A37D08E5-D4B7-4601-8351-9420DF9BE47E}" presName="hierRoot3" presStyleCnt="0"/>
      <dgm:spPr/>
    </dgm:pt>
    <dgm:pt modelId="{FE90C8DD-C51F-49FC-8658-D4A99C3A8F6E}" type="pres">
      <dgm:prSet presAssocID="{A37D08E5-D4B7-4601-8351-9420DF9BE47E}" presName="composite3" presStyleCnt="0"/>
      <dgm:spPr/>
    </dgm:pt>
    <dgm:pt modelId="{BBF63D8F-BD67-4636-B077-5838DC40F586}" type="pres">
      <dgm:prSet presAssocID="{A37D08E5-D4B7-4601-8351-9420DF9BE47E}" presName="background3" presStyleLbl="node3" presStyleIdx="1" presStyleCnt="5"/>
      <dgm:spPr/>
    </dgm:pt>
    <dgm:pt modelId="{2F336D20-A6C7-4055-8AB7-42F03AD6FCE6}" type="pres">
      <dgm:prSet presAssocID="{A37D08E5-D4B7-4601-8351-9420DF9BE47E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831B9B-D930-4CC3-BF30-2740859D79CE}" type="pres">
      <dgm:prSet presAssocID="{A37D08E5-D4B7-4601-8351-9420DF9BE47E}" presName="hierChild4" presStyleCnt="0"/>
      <dgm:spPr/>
    </dgm:pt>
    <dgm:pt modelId="{770D31FC-1F62-4EFA-99E3-C9A7545ACF5A}" type="pres">
      <dgm:prSet presAssocID="{04EAB286-1F6F-4F6A-982C-6934491E487D}" presName="Name10" presStyleLbl="parChTrans1D2" presStyleIdx="1" presStyleCnt="3"/>
      <dgm:spPr/>
      <dgm:t>
        <a:bodyPr/>
        <a:lstStyle/>
        <a:p>
          <a:endParaRPr lang="en-GB"/>
        </a:p>
      </dgm:t>
    </dgm:pt>
    <dgm:pt modelId="{36A0F37A-A478-487A-AB40-AF17F4342089}" type="pres">
      <dgm:prSet presAssocID="{1D13E61C-0F08-4A78-8BFD-39D750AB28A9}" presName="hierRoot2" presStyleCnt="0"/>
      <dgm:spPr/>
    </dgm:pt>
    <dgm:pt modelId="{11EEE383-A299-4164-B65A-DDC394850635}" type="pres">
      <dgm:prSet presAssocID="{1D13E61C-0F08-4A78-8BFD-39D750AB28A9}" presName="composite2" presStyleCnt="0"/>
      <dgm:spPr/>
    </dgm:pt>
    <dgm:pt modelId="{0BF19CDB-854B-4295-A965-D28873E95A34}" type="pres">
      <dgm:prSet presAssocID="{1D13E61C-0F08-4A78-8BFD-39D750AB28A9}" presName="background2" presStyleLbl="node2" presStyleIdx="1" presStyleCnt="3"/>
      <dgm:spPr/>
    </dgm:pt>
    <dgm:pt modelId="{FD63ACB5-9100-42B0-8EC3-4972D752D8B0}" type="pres">
      <dgm:prSet presAssocID="{1D13E61C-0F08-4A78-8BFD-39D750AB28A9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EFD7C4-DE5E-4059-BF4D-8F1FBBE6BE5A}" type="pres">
      <dgm:prSet presAssocID="{1D13E61C-0F08-4A78-8BFD-39D750AB28A9}" presName="hierChild3" presStyleCnt="0"/>
      <dgm:spPr/>
    </dgm:pt>
    <dgm:pt modelId="{230DAFF5-BE53-4670-B81F-937ABEC5A2D4}" type="pres">
      <dgm:prSet presAssocID="{B001071E-96BB-4F28-9979-58961F9A3C77}" presName="Name17" presStyleLbl="parChTrans1D3" presStyleIdx="2" presStyleCnt="5"/>
      <dgm:spPr/>
      <dgm:t>
        <a:bodyPr/>
        <a:lstStyle/>
        <a:p>
          <a:endParaRPr lang="en-GB"/>
        </a:p>
      </dgm:t>
    </dgm:pt>
    <dgm:pt modelId="{D7923BF0-5258-4A5D-82D1-87E796FE87AB}" type="pres">
      <dgm:prSet presAssocID="{1FAABEB7-DD8A-4B80-A593-B40C55EE403E}" presName="hierRoot3" presStyleCnt="0"/>
      <dgm:spPr/>
    </dgm:pt>
    <dgm:pt modelId="{D685E8BC-2126-4F1E-9A43-7D3CDC2934B5}" type="pres">
      <dgm:prSet presAssocID="{1FAABEB7-DD8A-4B80-A593-B40C55EE403E}" presName="composite3" presStyleCnt="0"/>
      <dgm:spPr/>
    </dgm:pt>
    <dgm:pt modelId="{E178E9DB-064E-452E-861C-DF10E2724A81}" type="pres">
      <dgm:prSet presAssocID="{1FAABEB7-DD8A-4B80-A593-B40C55EE403E}" presName="background3" presStyleLbl="node3" presStyleIdx="2" presStyleCnt="5"/>
      <dgm:spPr/>
    </dgm:pt>
    <dgm:pt modelId="{FE84A36F-AF8B-40C1-859C-ECB54FFD0072}" type="pres">
      <dgm:prSet presAssocID="{1FAABEB7-DD8A-4B80-A593-B40C55EE403E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2A3BC7-A761-4A11-8617-9FC8132926C4}" type="pres">
      <dgm:prSet presAssocID="{1FAABEB7-DD8A-4B80-A593-B40C55EE403E}" presName="hierChild4" presStyleCnt="0"/>
      <dgm:spPr/>
    </dgm:pt>
    <dgm:pt modelId="{B66C7475-5140-483E-B0D8-A9E87B45A9DB}" type="pres">
      <dgm:prSet presAssocID="{ED05B5E3-D8E2-4675-817A-648E94BDFCA9}" presName="Name17" presStyleLbl="parChTrans1D3" presStyleIdx="3" presStyleCnt="5"/>
      <dgm:spPr/>
      <dgm:t>
        <a:bodyPr/>
        <a:lstStyle/>
        <a:p>
          <a:endParaRPr lang="en-GB"/>
        </a:p>
      </dgm:t>
    </dgm:pt>
    <dgm:pt modelId="{108B35B1-C005-4680-9453-C97B1A4410E0}" type="pres">
      <dgm:prSet presAssocID="{9103B4DF-F912-4132-BE84-AEA04BC34A6D}" presName="hierRoot3" presStyleCnt="0"/>
      <dgm:spPr/>
    </dgm:pt>
    <dgm:pt modelId="{C7AAEA8B-1E93-48D7-8C10-21998B433E2C}" type="pres">
      <dgm:prSet presAssocID="{9103B4DF-F912-4132-BE84-AEA04BC34A6D}" presName="composite3" presStyleCnt="0"/>
      <dgm:spPr/>
    </dgm:pt>
    <dgm:pt modelId="{84770242-630C-4169-BD44-8ADB5F77E5A5}" type="pres">
      <dgm:prSet presAssocID="{9103B4DF-F912-4132-BE84-AEA04BC34A6D}" presName="background3" presStyleLbl="node3" presStyleIdx="3" presStyleCnt="5"/>
      <dgm:spPr/>
    </dgm:pt>
    <dgm:pt modelId="{3C52EB3C-AD18-4761-BDA2-06DA15854BB7}" type="pres">
      <dgm:prSet presAssocID="{9103B4DF-F912-4132-BE84-AEA04BC34A6D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68FC259-C62B-4B9E-A3D6-812EBCA43E3C}" type="pres">
      <dgm:prSet presAssocID="{9103B4DF-F912-4132-BE84-AEA04BC34A6D}" presName="hierChild4" presStyleCnt="0"/>
      <dgm:spPr/>
    </dgm:pt>
    <dgm:pt modelId="{2F876B67-EA2A-4ABA-B759-2139F62DF07D}" type="pres">
      <dgm:prSet presAssocID="{6412119F-E37E-4A0E-9AEA-3E45270E42C4}" presName="Name10" presStyleLbl="parChTrans1D2" presStyleIdx="2" presStyleCnt="3"/>
      <dgm:spPr/>
      <dgm:t>
        <a:bodyPr/>
        <a:lstStyle/>
        <a:p>
          <a:endParaRPr lang="en-GB"/>
        </a:p>
      </dgm:t>
    </dgm:pt>
    <dgm:pt modelId="{B8051E5C-A43C-4DA7-896C-3F6CF8ED521F}" type="pres">
      <dgm:prSet presAssocID="{399699B3-DFA0-4EE0-BB99-45C12FCEFC0E}" presName="hierRoot2" presStyleCnt="0"/>
      <dgm:spPr/>
    </dgm:pt>
    <dgm:pt modelId="{69BCBF19-570B-4EB3-B1F3-1B2103B784C4}" type="pres">
      <dgm:prSet presAssocID="{399699B3-DFA0-4EE0-BB99-45C12FCEFC0E}" presName="composite2" presStyleCnt="0"/>
      <dgm:spPr/>
    </dgm:pt>
    <dgm:pt modelId="{D1A01D14-7AC9-404B-97D4-43F43925F9DA}" type="pres">
      <dgm:prSet presAssocID="{399699B3-DFA0-4EE0-BB99-45C12FCEFC0E}" presName="background2" presStyleLbl="node2" presStyleIdx="2" presStyleCnt="3"/>
      <dgm:spPr/>
    </dgm:pt>
    <dgm:pt modelId="{E8D290C9-2BDA-4F13-9027-C84C0FD0002F}" type="pres">
      <dgm:prSet presAssocID="{399699B3-DFA0-4EE0-BB99-45C12FCEFC0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AD45E7-E5DC-49CE-AEE8-0002C24F17A8}" type="pres">
      <dgm:prSet presAssocID="{399699B3-DFA0-4EE0-BB99-45C12FCEFC0E}" presName="hierChild3" presStyleCnt="0"/>
      <dgm:spPr/>
    </dgm:pt>
    <dgm:pt modelId="{377EA7BD-424E-4D66-A84B-1C3232A78E73}" type="pres">
      <dgm:prSet presAssocID="{F5734796-8413-4168-8E86-4A76EC83E465}" presName="Name17" presStyleLbl="parChTrans1D3" presStyleIdx="4" presStyleCnt="5"/>
      <dgm:spPr/>
      <dgm:t>
        <a:bodyPr/>
        <a:lstStyle/>
        <a:p>
          <a:endParaRPr lang="en-GB"/>
        </a:p>
      </dgm:t>
    </dgm:pt>
    <dgm:pt modelId="{53583B49-7290-4F9E-9F73-FF2BB367535E}" type="pres">
      <dgm:prSet presAssocID="{88FE36D3-72DC-4176-90B1-E31CE0737FB4}" presName="hierRoot3" presStyleCnt="0"/>
      <dgm:spPr/>
    </dgm:pt>
    <dgm:pt modelId="{8D9C1833-498D-4FC0-9A20-A58B0DA148B0}" type="pres">
      <dgm:prSet presAssocID="{88FE36D3-72DC-4176-90B1-E31CE0737FB4}" presName="composite3" presStyleCnt="0"/>
      <dgm:spPr/>
    </dgm:pt>
    <dgm:pt modelId="{E65A17ED-33D5-4A5F-8B6F-B2CD466DA028}" type="pres">
      <dgm:prSet presAssocID="{88FE36D3-72DC-4176-90B1-E31CE0737FB4}" presName="background3" presStyleLbl="node3" presStyleIdx="4" presStyleCnt="5"/>
      <dgm:spPr/>
    </dgm:pt>
    <dgm:pt modelId="{CE2D32A0-CCC0-4E6E-8C4F-AB2188527806}" type="pres">
      <dgm:prSet presAssocID="{88FE36D3-72DC-4176-90B1-E31CE0737FB4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513C6BD-4C71-4759-B900-3CF7A67E66D8}" type="pres">
      <dgm:prSet presAssocID="{88FE36D3-72DC-4176-90B1-E31CE0737FB4}" presName="hierChild4" presStyleCnt="0"/>
      <dgm:spPr/>
    </dgm:pt>
  </dgm:ptLst>
  <dgm:cxnLst>
    <dgm:cxn modelId="{105F6D49-5A6F-44A7-91A2-31B5479EE89F}" type="presOf" srcId="{C79DCA53-0074-488D-8EBA-EA5CD7BA5FC5}" destId="{BDAF391A-FF38-4AFD-8085-38E7FAEFC7F0}" srcOrd="0" destOrd="0" presId="urn:microsoft.com/office/officeart/2005/8/layout/hierarchy1"/>
    <dgm:cxn modelId="{69D66ED5-0A4B-413A-99DB-8DA726206C91}" type="presOf" srcId="{9103B4DF-F912-4132-BE84-AEA04BC34A6D}" destId="{3C52EB3C-AD18-4761-BDA2-06DA15854BB7}" srcOrd="0" destOrd="0" presId="urn:microsoft.com/office/officeart/2005/8/layout/hierarchy1"/>
    <dgm:cxn modelId="{2BAC8946-6FAF-49F8-8224-9ED40F42C662}" srcId="{399699B3-DFA0-4EE0-BB99-45C12FCEFC0E}" destId="{88FE36D3-72DC-4176-90B1-E31CE0737FB4}" srcOrd="0" destOrd="0" parTransId="{F5734796-8413-4168-8E86-4A76EC83E465}" sibTransId="{4431D758-B0DA-47C1-80C3-591FEDA0D582}"/>
    <dgm:cxn modelId="{DBEA57F6-E89F-4B74-A57C-8F939797226B}" srcId="{0B69FBD2-594B-4C1A-BC21-56C47EF74578}" destId="{A37D08E5-D4B7-4601-8351-9420DF9BE47E}" srcOrd="1" destOrd="0" parTransId="{DD451D77-DC66-4C8A-BC34-704F3128433E}" sibTransId="{45FCB57D-F4D0-45BD-BEC3-CB5F2FA9E42F}"/>
    <dgm:cxn modelId="{D5AA78A0-DD7C-4C8E-B256-D7F4802095BF}" type="presOf" srcId="{04EAB286-1F6F-4F6A-982C-6934491E487D}" destId="{770D31FC-1F62-4EFA-99E3-C9A7545ACF5A}" srcOrd="0" destOrd="0" presId="urn:microsoft.com/office/officeart/2005/8/layout/hierarchy1"/>
    <dgm:cxn modelId="{755BA5FF-B40F-49C1-88F3-638958FDC51E}" srcId="{4F3EFA7F-3996-4B87-8408-351C9E0C7DA7}" destId="{2A7A2E9A-8AB6-4673-B922-A9A73AA256DE}" srcOrd="0" destOrd="0" parTransId="{BD335C2F-2C50-45F6-9791-35394175DBC6}" sibTransId="{A816913B-FFB0-4D39-A140-712F05103C98}"/>
    <dgm:cxn modelId="{48166FCB-F0BE-4090-9FB2-65617AE378BD}" srcId="{2A7A2E9A-8AB6-4673-B922-A9A73AA256DE}" destId="{399699B3-DFA0-4EE0-BB99-45C12FCEFC0E}" srcOrd="2" destOrd="0" parTransId="{6412119F-E37E-4A0E-9AEA-3E45270E42C4}" sibTransId="{EB909F65-64AF-423D-9129-360D73273D3E}"/>
    <dgm:cxn modelId="{3E25B9DB-6730-4E57-A9AD-4D305832104F}" type="presOf" srcId="{2A7A2E9A-8AB6-4673-B922-A9A73AA256DE}" destId="{163B527B-E054-47E2-B68A-9522B989E5C4}" srcOrd="0" destOrd="0" presId="urn:microsoft.com/office/officeart/2005/8/layout/hierarchy1"/>
    <dgm:cxn modelId="{333F892F-0308-4B0C-A951-19D1412BC9BC}" type="presOf" srcId="{BA91CFAD-EB65-4BE3-8AF8-212A603C16A8}" destId="{F146A7E0-F31D-44DA-B5B3-0B7FE34A09E1}" srcOrd="0" destOrd="0" presId="urn:microsoft.com/office/officeart/2005/8/layout/hierarchy1"/>
    <dgm:cxn modelId="{36E3BD0E-8655-4D83-A9BF-73759C7B7D32}" type="presOf" srcId="{399699B3-DFA0-4EE0-BB99-45C12FCEFC0E}" destId="{E8D290C9-2BDA-4F13-9027-C84C0FD0002F}" srcOrd="0" destOrd="0" presId="urn:microsoft.com/office/officeart/2005/8/layout/hierarchy1"/>
    <dgm:cxn modelId="{D05513A4-3F3F-4D5C-A06D-0D3A040381C7}" type="presOf" srcId="{1D13E61C-0F08-4A78-8BFD-39D750AB28A9}" destId="{FD63ACB5-9100-42B0-8EC3-4972D752D8B0}" srcOrd="0" destOrd="0" presId="urn:microsoft.com/office/officeart/2005/8/layout/hierarchy1"/>
    <dgm:cxn modelId="{67EDD25D-F58F-4B67-B34D-961B5A4E2194}" srcId="{2A7A2E9A-8AB6-4673-B922-A9A73AA256DE}" destId="{0B69FBD2-594B-4C1A-BC21-56C47EF74578}" srcOrd="0" destOrd="0" parTransId="{BA91CFAD-EB65-4BE3-8AF8-212A603C16A8}" sibTransId="{574A12B8-E279-442E-8D92-7092C8939CB7}"/>
    <dgm:cxn modelId="{AEBF4791-EB60-42FE-8D88-A5B253D39F1D}" type="presOf" srcId="{A37D08E5-D4B7-4601-8351-9420DF9BE47E}" destId="{2F336D20-A6C7-4055-8AB7-42F03AD6FCE6}" srcOrd="0" destOrd="0" presId="urn:microsoft.com/office/officeart/2005/8/layout/hierarchy1"/>
    <dgm:cxn modelId="{65B6BA00-8A03-488F-9BFB-EDFD64D53EDC}" type="presOf" srcId="{4F3EFA7F-3996-4B87-8408-351C9E0C7DA7}" destId="{F099081E-BB5C-4981-B3A4-01D62F402954}" srcOrd="0" destOrd="0" presId="urn:microsoft.com/office/officeart/2005/8/layout/hierarchy1"/>
    <dgm:cxn modelId="{8B0C2474-DF52-4979-9B24-BD70DDEE3B0E}" type="presOf" srcId="{0B69FBD2-594B-4C1A-BC21-56C47EF74578}" destId="{60D90100-0468-4F11-A4A6-D82A1130BEB7}" srcOrd="0" destOrd="0" presId="urn:microsoft.com/office/officeart/2005/8/layout/hierarchy1"/>
    <dgm:cxn modelId="{735D073A-092E-4075-ABFE-9BF0F3941C86}" type="presOf" srcId="{DD451D77-DC66-4C8A-BC34-704F3128433E}" destId="{E2893EFA-6764-4AAF-A409-BE566BEEDCE8}" srcOrd="0" destOrd="0" presId="urn:microsoft.com/office/officeart/2005/8/layout/hierarchy1"/>
    <dgm:cxn modelId="{CFC9B1BF-C6DA-40F6-8544-BCDA3C06B714}" srcId="{0B69FBD2-594B-4C1A-BC21-56C47EF74578}" destId="{C79DCA53-0074-488D-8EBA-EA5CD7BA5FC5}" srcOrd="0" destOrd="0" parTransId="{0220ED4F-BDBB-443F-BA91-7BAC98CFF582}" sibTransId="{2CA72B0B-FC7E-44D6-9C34-15923A4FBA75}"/>
    <dgm:cxn modelId="{8C2C302E-65BB-49E6-B1EB-761362213917}" type="presOf" srcId="{ED05B5E3-D8E2-4675-817A-648E94BDFCA9}" destId="{B66C7475-5140-483E-B0D8-A9E87B45A9DB}" srcOrd="0" destOrd="0" presId="urn:microsoft.com/office/officeart/2005/8/layout/hierarchy1"/>
    <dgm:cxn modelId="{7838D88B-7D02-4F00-8D8B-4B96AE9C0057}" type="presOf" srcId="{0220ED4F-BDBB-443F-BA91-7BAC98CFF582}" destId="{B2EE9CC1-4B89-4C69-BB98-720DA01E6116}" srcOrd="0" destOrd="0" presId="urn:microsoft.com/office/officeart/2005/8/layout/hierarchy1"/>
    <dgm:cxn modelId="{E4654DCE-7A87-4A71-9951-40EF71A7E590}" type="presOf" srcId="{B001071E-96BB-4F28-9979-58961F9A3C77}" destId="{230DAFF5-BE53-4670-B81F-937ABEC5A2D4}" srcOrd="0" destOrd="0" presId="urn:microsoft.com/office/officeart/2005/8/layout/hierarchy1"/>
    <dgm:cxn modelId="{DEA93DF8-D709-4BAC-AF67-B4978A498C01}" srcId="{1D13E61C-0F08-4A78-8BFD-39D750AB28A9}" destId="{9103B4DF-F912-4132-BE84-AEA04BC34A6D}" srcOrd="1" destOrd="0" parTransId="{ED05B5E3-D8E2-4675-817A-648E94BDFCA9}" sibTransId="{1F2BDDBA-9443-49D7-9BD6-B11B8099BAAA}"/>
    <dgm:cxn modelId="{BB1C23F2-333B-4F1D-8C91-594BF8BFD817}" type="presOf" srcId="{6412119F-E37E-4A0E-9AEA-3E45270E42C4}" destId="{2F876B67-EA2A-4ABA-B759-2139F62DF07D}" srcOrd="0" destOrd="0" presId="urn:microsoft.com/office/officeart/2005/8/layout/hierarchy1"/>
    <dgm:cxn modelId="{91D1A6F6-F01C-4405-BA1E-115F726B18D2}" srcId="{2A7A2E9A-8AB6-4673-B922-A9A73AA256DE}" destId="{1D13E61C-0F08-4A78-8BFD-39D750AB28A9}" srcOrd="1" destOrd="0" parTransId="{04EAB286-1F6F-4F6A-982C-6934491E487D}" sibTransId="{ADF16595-BEE5-4C90-A282-A3CEE1B758F2}"/>
    <dgm:cxn modelId="{04824185-9424-430B-B0FF-CDBC58F43AEA}" srcId="{1D13E61C-0F08-4A78-8BFD-39D750AB28A9}" destId="{1FAABEB7-DD8A-4B80-A593-B40C55EE403E}" srcOrd="0" destOrd="0" parTransId="{B001071E-96BB-4F28-9979-58961F9A3C77}" sibTransId="{0AD1CEFD-4EAD-4753-B802-599308308C72}"/>
    <dgm:cxn modelId="{7B19BD33-4C77-48B1-A76F-D6BBAD5B377F}" type="presOf" srcId="{1FAABEB7-DD8A-4B80-A593-B40C55EE403E}" destId="{FE84A36F-AF8B-40C1-859C-ECB54FFD0072}" srcOrd="0" destOrd="0" presId="urn:microsoft.com/office/officeart/2005/8/layout/hierarchy1"/>
    <dgm:cxn modelId="{511A96E8-D202-49CE-977F-D76734407685}" type="presOf" srcId="{F5734796-8413-4168-8E86-4A76EC83E465}" destId="{377EA7BD-424E-4D66-A84B-1C3232A78E73}" srcOrd="0" destOrd="0" presId="urn:microsoft.com/office/officeart/2005/8/layout/hierarchy1"/>
    <dgm:cxn modelId="{1409FD43-7487-4D62-BB0E-4B86CA21A251}" type="presOf" srcId="{88FE36D3-72DC-4176-90B1-E31CE0737FB4}" destId="{CE2D32A0-CCC0-4E6E-8C4F-AB2188527806}" srcOrd="0" destOrd="0" presId="urn:microsoft.com/office/officeart/2005/8/layout/hierarchy1"/>
    <dgm:cxn modelId="{6E9B607C-D4A3-43E0-8C20-C1F002191861}" type="presParOf" srcId="{F099081E-BB5C-4981-B3A4-01D62F402954}" destId="{222013F2-2B76-421E-B3DD-3EC5DED1DF60}" srcOrd="0" destOrd="0" presId="urn:microsoft.com/office/officeart/2005/8/layout/hierarchy1"/>
    <dgm:cxn modelId="{B53EEC8A-7E3E-484C-8FAA-368FE9AB534E}" type="presParOf" srcId="{222013F2-2B76-421E-B3DD-3EC5DED1DF60}" destId="{F1C672F1-9EC6-4429-BB01-28779EECAEEB}" srcOrd="0" destOrd="0" presId="urn:microsoft.com/office/officeart/2005/8/layout/hierarchy1"/>
    <dgm:cxn modelId="{A9708144-A9BF-42B9-8E3C-B9857BD69B95}" type="presParOf" srcId="{F1C672F1-9EC6-4429-BB01-28779EECAEEB}" destId="{FC9B5B50-BC6F-46F9-805F-2FA750AB00CF}" srcOrd="0" destOrd="0" presId="urn:microsoft.com/office/officeart/2005/8/layout/hierarchy1"/>
    <dgm:cxn modelId="{39E12E54-26BD-4CB4-8503-D49411999116}" type="presParOf" srcId="{F1C672F1-9EC6-4429-BB01-28779EECAEEB}" destId="{163B527B-E054-47E2-B68A-9522B989E5C4}" srcOrd="1" destOrd="0" presId="urn:microsoft.com/office/officeart/2005/8/layout/hierarchy1"/>
    <dgm:cxn modelId="{D6991199-ACA4-4028-8AEC-321D7E31199C}" type="presParOf" srcId="{222013F2-2B76-421E-B3DD-3EC5DED1DF60}" destId="{EDF7C1EC-6FE4-422C-8FD5-DB37FD7FF258}" srcOrd="1" destOrd="0" presId="urn:microsoft.com/office/officeart/2005/8/layout/hierarchy1"/>
    <dgm:cxn modelId="{03D0EDF0-54A6-4110-B3F5-D3D6AED96F1F}" type="presParOf" srcId="{EDF7C1EC-6FE4-422C-8FD5-DB37FD7FF258}" destId="{F146A7E0-F31D-44DA-B5B3-0B7FE34A09E1}" srcOrd="0" destOrd="0" presId="urn:microsoft.com/office/officeart/2005/8/layout/hierarchy1"/>
    <dgm:cxn modelId="{B5BAA2E5-CFCF-4A69-A1F3-24A11D44023E}" type="presParOf" srcId="{EDF7C1EC-6FE4-422C-8FD5-DB37FD7FF258}" destId="{FB335C60-8FDC-4069-8C67-DCE9EA5D6E12}" srcOrd="1" destOrd="0" presId="urn:microsoft.com/office/officeart/2005/8/layout/hierarchy1"/>
    <dgm:cxn modelId="{4837B502-522D-48D7-9098-A44A658460ED}" type="presParOf" srcId="{FB335C60-8FDC-4069-8C67-DCE9EA5D6E12}" destId="{56AC5773-F252-44A7-921B-7353D1D87A50}" srcOrd="0" destOrd="0" presId="urn:microsoft.com/office/officeart/2005/8/layout/hierarchy1"/>
    <dgm:cxn modelId="{83C557FC-96B4-4AD0-8389-0BEA6A8B2A52}" type="presParOf" srcId="{56AC5773-F252-44A7-921B-7353D1D87A50}" destId="{201E802B-0E53-4958-A71B-C11420527469}" srcOrd="0" destOrd="0" presId="urn:microsoft.com/office/officeart/2005/8/layout/hierarchy1"/>
    <dgm:cxn modelId="{32BEE7E1-96B5-49B4-9BCD-D6153388CD52}" type="presParOf" srcId="{56AC5773-F252-44A7-921B-7353D1D87A50}" destId="{60D90100-0468-4F11-A4A6-D82A1130BEB7}" srcOrd="1" destOrd="0" presId="urn:microsoft.com/office/officeart/2005/8/layout/hierarchy1"/>
    <dgm:cxn modelId="{3A1C7CC7-DE31-4F27-A22E-313B305030C1}" type="presParOf" srcId="{FB335C60-8FDC-4069-8C67-DCE9EA5D6E12}" destId="{9D2403EC-A13F-4B85-AD9E-138FDB954A31}" srcOrd="1" destOrd="0" presId="urn:microsoft.com/office/officeart/2005/8/layout/hierarchy1"/>
    <dgm:cxn modelId="{19E797B5-8612-472A-B2E0-E082D09E7B16}" type="presParOf" srcId="{9D2403EC-A13F-4B85-AD9E-138FDB954A31}" destId="{B2EE9CC1-4B89-4C69-BB98-720DA01E6116}" srcOrd="0" destOrd="0" presId="urn:microsoft.com/office/officeart/2005/8/layout/hierarchy1"/>
    <dgm:cxn modelId="{727A1CA8-8FCA-4356-AE4C-8F01FE279ECC}" type="presParOf" srcId="{9D2403EC-A13F-4B85-AD9E-138FDB954A31}" destId="{485C096C-B06A-4B77-85FE-498BF22744BF}" srcOrd="1" destOrd="0" presId="urn:microsoft.com/office/officeart/2005/8/layout/hierarchy1"/>
    <dgm:cxn modelId="{103B494D-8024-43F7-921D-2BFCB956813F}" type="presParOf" srcId="{485C096C-B06A-4B77-85FE-498BF22744BF}" destId="{DF6A2786-8EE7-4941-911D-F54FD0BC23B7}" srcOrd="0" destOrd="0" presId="urn:microsoft.com/office/officeart/2005/8/layout/hierarchy1"/>
    <dgm:cxn modelId="{210F2D25-9649-4834-82A4-E55CA1C7DE99}" type="presParOf" srcId="{DF6A2786-8EE7-4941-911D-F54FD0BC23B7}" destId="{1E62CA65-D360-4370-A1E3-6F455A15CA85}" srcOrd="0" destOrd="0" presId="urn:microsoft.com/office/officeart/2005/8/layout/hierarchy1"/>
    <dgm:cxn modelId="{47C52FDF-F41A-45EB-B974-2AE54ECA052D}" type="presParOf" srcId="{DF6A2786-8EE7-4941-911D-F54FD0BC23B7}" destId="{BDAF391A-FF38-4AFD-8085-38E7FAEFC7F0}" srcOrd="1" destOrd="0" presId="urn:microsoft.com/office/officeart/2005/8/layout/hierarchy1"/>
    <dgm:cxn modelId="{D382C544-B288-4799-8930-2A34E56315A1}" type="presParOf" srcId="{485C096C-B06A-4B77-85FE-498BF22744BF}" destId="{508214C7-3F2C-4AFF-AE02-450D42602526}" srcOrd="1" destOrd="0" presId="urn:microsoft.com/office/officeart/2005/8/layout/hierarchy1"/>
    <dgm:cxn modelId="{75CAE1DF-DED3-4AF0-B596-4E993330F033}" type="presParOf" srcId="{9D2403EC-A13F-4B85-AD9E-138FDB954A31}" destId="{E2893EFA-6764-4AAF-A409-BE566BEEDCE8}" srcOrd="2" destOrd="0" presId="urn:microsoft.com/office/officeart/2005/8/layout/hierarchy1"/>
    <dgm:cxn modelId="{2DB790BD-87A6-47C2-AD23-F2415302B6AB}" type="presParOf" srcId="{9D2403EC-A13F-4B85-AD9E-138FDB954A31}" destId="{FA3D0535-06BF-4BEB-AFAE-E08444F267E3}" srcOrd="3" destOrd="0" presId="urn:microsoft.com/office/officeart/2005/8/layout/hierarchy1"/>
    <dgm:cxn modelId="{ACE0CABF-2B10-4CA9-B331-58C0E1696E15}" type="presParOf" srcId="{FA3D0535-06BF-4BEB-AFAE-E08444F267E3}" destId="{FE90C8DD-C51F-49FC-8658-D4A99C3A8F6E}" srcOrd="0" destOrd="0" presId="urn:microsoft.com/office/officeart/2005/8/layout/hierarchy1"/>
    <dgm:cxn modelId="{CECAE6B4-E432-4541-A19B-4274A5D1E6A5}" type="presParOf" srcId="{FE90C8DD-C51F-49FC-8658-D4A99C3A8F6E}" destId="{BBF63D8F-BD67-4636-B077-5838DC40F586}" srcOrd="0" destOrd="0" presId="urn:microsoft.com/office/officeart/2005/8/layout/hierarchy1"/>
    <dgm:cxn modelId="{1B37B54C-AFFB-41E7-B626-5CA2AEB73867}" type="presParOf" srcId="{FE90C8DD-C51F-49FC-8658-D4A99C3A8F6E}" destId="{2F336D20-A6C7-4055-8AB7-42F03AD6FCE6}" srcOrd="1" destOrd="0" presId="urn:microsoft.com/office/officeart/2005/8/layout/hierarchy1"/>
    <dgm:cxn modelId="{7959E896-F4BB-43D7-BC93-731D1E18086D}" type="presParOf" srcId="{FA3D0535-06BF-4BEB-AFAE-E08444F267E3}" destId="{38831B9B-D930-4CC3-BF30-2740859D79CE}" srcOrd="1" destOrd="0" presId="urn:microsoft.com/office/officeart/2005/8/layout/hierarchy1"/>
    <dgm:cxn modelId="{39D0ECD6-9EEB-4648-90CA-08C03ED654FE}" type="presParOf" srcId="{EDF7C1EC-6FE4-422C-8FD5-DB37FD7FF258}" destId="{770D31FC-1F62-4EFA-99E3-C9A7545ACF5A}" srcOrd="2" destOrd="0" presId="urn:microsoft.com/office/officeart/2005/8/layout/hierarchy1"/>
    <dgm:cxn modelId="{A7961C75-6475-42A0-94F1-A9C7C5DD48A9}" type="presParOf" srcId="{EDF7C1EC-6FE4-422C-8FD5-DB37FD7FF258}" destId="{36A0F37A-A478-487A-AB40-AF17F4342089}" srcOrd="3" destOrd="0" presId="urn:microsoft.com/office/officeart/2005/8/layout/hierarchy1"/>
    <dgm:cxn modelId="{9733FEA8-778E-4AC5-936F-E96F834A2988}" type="presParOf" srcId="{36A0F37A-A478-487A-AB40-AF17F4342089}" destId="{11EEE383-A299-4164-B65A-DDC394850635}" srcOrd="0" destOrd="0" presId="urn:microsoft.com/office/officeart/2005/8/layout/hierarchy1"/>
    <dgm:cxn modelId="{4EADB4CD-16FE-4384-A65B-146B083AE3B3}" type="presParOf" srcId="{11EEE383-A299-4164-B65A-DDC394850635}" destId="{0BF19CDB-854B-4295-A965-D28873E95A34}" srcOrd="0" destOrd="0" presId="urn:microsoft.com/office/officeart/2005/8/layout/hierarchy1"/>
    <dgm:cxn modelId="{4B02DC65-CFBA-48CC-8323-2B3E1EC0EDD9}" type="presParOf" srcId="{11EEE383-A299-4164-B65A-DDC394850635}" destId="{FD63ACB5-9100-42B0-8EC3-4972D752D8B0}" srcOrd="1" destOrd="0" presId="urn:microsoft.com/office/officeart/2005/8/layout/hierarchy1"/>
    <dgm:cxn modelId="{B5CE8EAD-E024-469E-A5F8-BC4B70A3629C}" type="presParOf" srcId="{36A0F37A-A478-487A-AB40-AF17F4342089}" destId="{CAEFD7C4-DE5E-4059-BF4D-8F1FBBE6BE5A}" srcOrd="1" destOrd="0" presId="urn:microsoft.com/office/officeart/2005/8/layout/hierarchy1"/>
    <dgm:cxn modelId="{2A9CF78D-9890-4A8A-A3BC-C3643D7B8D1C}" type="presParOf" srcId="{CAEFD7C4-DE5E-4059-BF4D-8F1FBBE6BE5A}" destId="{230DAFF5-BE53-4670-B81F-937ABEC5A2D4}" srcOrd="0" destOrd="0" presId="urn:microsoft.com/office/officeart/2005/8/layout/hierarchy1"/>
    <dgm:cxn modelId="{3E9CEC6E-0EE2-44E9-A340-3B1D8438E585}" type="presParOf" srcId="{CAEFD7C4-DE5E-4059-BF4D-8F1FBBE6BE5A}" destId="{D7923BF0-5258-4A5D-82D1-87E796FE87AB}" srcOrd="1" destOrd="0" presId="urn:microsoft.com/office/officeart/2005/8/layout/hierarchy1"/>
    <dgm:cxn modelId="{A1213BC7-B03E-4298-A8BA-D2DB60F8BBCD}" type="presParOf" srcId="{D7923BF0-5258-4A5D-82D1-87E796FE87AB}" destId="{D685E8BC-2126-4F1E-9A43-7D3CDC2934B5}" srcOrd="0" destOrd="0" presId="urn:microsoft.com/office/officeart/2005/8/layout/hierarchy1"/>
    <dgm:cxn modelId="{DC48FAB2-7F5F-4501-875B-952B6D31A18C}" type="presParOf" srcId="{D685E8BC-2126-4F1E-9A43-7D3CDC2934B5}" destId="{E178E9DB-064E-452E-861C-DF10E2724A81}" srcOrd="0" destOrd="0" presId="urn:microsoft.com/office/officeart/2005/8/layout/hierarchy1"/>
    <dgm:cxn modelId="{5D472543-CFA0-4AEF-A343-82CEF1A75C5C}" type="presParOf" srcId="{D685E8BC-2126-4F1E-9A43-7D3CDC2934B5}" destId="{FE84A36F-AF8B-40C1-859C-ECB54FFD0072}" srcOrd="1" destOrd="0" presId="urn:microsoft.com/office/officeart/2005/8/layout/hierarchy1"/>
    <dgm:cxn modelId="{A0A1BDB6-4A33-4C19-A450-02B4BC55DC6B}" type="presParOf" srcId="{D7923BF0-5258-4A5D-82D1-87E796FE87AB}" destId="{812A3BC7-A761-4A11-8617-9FC8132926C4}" srcOrd="1" destOrd="0" presId="urn:microsoft.com/office/officeart/2005/8/layout/hierarchy1"/>
    <dgm:cxn modelId="{0A77CF2C-2F86-481E-844E-465588D04F1A}" type="presParOf" srcId="{CAEFD7C4-DE5E-4059-BF4D-8F1FBBE6BE5A}" destId="{B66C7475-5140-483E-B0D8-A9E87B45A9DB}" srcOrd="2" destOrd="0" presId="urn:microsoft.com/office/officeart/2005/8/layout/hierarchy1"/>
    <dgm:cxn modelId="{F5276CC4-3F7C-4B50-834A-46A1847BBF0C}" type="presParOf" srcId="{CAEFD7C4-DE5E-4059-BF4D-8F1FBBE6BE5A}" destId="{108B35B1-C005-4680-9453-C97B1A4410E0}" srcOrd="3" destOrd="0" presId="urn:microsoft.com/office/officeart/2005/8/layout/hierarchy1"/>
    <dgm:cxn modelId="{91B9D6A6-65BE-4013-9EDC-A91DE28C543E}" type="presParOf" srcId="{108B35B1-C005-4680-9453-C97B1A4410E0}" destId="{C7AAEA8B-1E93-48D7-8C10-21998B433E2C}" srcOrd="0" destOrd="0" presId="urn:microsoft.com/office/officeart/2005/8/layout/hierarchy1"/>
    <dgm:cxn modelId="{3AB09246-7DAA-4685-92DB-178934C04129}" type="presParOf" srcId="{C7AAEA8B-1E93-48D7-8C10-21998B433E2C}" destId="{84770242-630C-4169-BD44-8ADB5F77E5A5}" srcOrd="0" destOrd="0" presId="urn:microsoft.com/office/officeart/2005/8/layout/hierarchy1"/>
    <dgm:cxn modelId="{1610AE40-3B27-43A3-BBB3-7B6028878C6C}" type="presParOf" srcId="{C7AAEA8B-1E93-48D7-8C10-21998B433E2C}" destId="{3C52EB3C-AD18-4761-BDA2-06DA15854BB7}" srcOrd="1" destOrd="0" presId="urn:microsoft.com/office/officeart/2005/8/layout/hierarchy1"/>
    <dgm:cxn modelId="{96CF857B-AFE2-40EB-960B-7D40F1F29F36}" type="presParOf" srcId="{108B35B1-C005-4680-9453-C97B1A4410E0}" destId="{468FC259-C62B-4B9E-A3D6-812EBCA43E3C}" srcOrd="1" destOrd="0" presId="urn:microsoft.com/office/officeart/2005/8/layout/hierarchy1"/>
    <dgm:cxn modelId="{2331C6F5-7D90-48D3-87AE-628C7DA5A3B9}" type="presParOf" srcId="{EDF7C1EC-6FE4-422C-8FD5-DB37FD7FF258}" destId="{2F876B67-EA2A-4ABA-B759-2139F62DF07D}" srcOrd="4" destOrd="0" presId="urn:microsoft.com/office/officeart/2005/8/layout/hierarchy1"/>
    <dgm:cxn modelId="{4423EC75-A7AE-4377-9293-A5506B01B963}" type="presParOf" srcId="{EDF7C1EC-6FE4-422C-8FD5-DB37FD7FF258}" destId="{B8051E5C-A43C-4DA7-896C-3F6CF8ED521F}" srcOrd="5" destOrd="0" presId="urn:microsoft.com/office/officeart/2005/8/layout/hierarchy1"/>
    <dgm:cxn modelId="{C6E08ACB-E8C4-469E-AE39-F7AACDDF9C23}" type="presParOf" srcId="{B8051E5C-A43C-4DA7-896C-3F6CF8ED521F}" destId="{69BCBF19-570B-4EB3-B1F3-1B2103B784C4}" srcOrd="0" destOrd="0" presId="urn:microsoft.com/office/officeart/2005/8/layout/hierarchy1"/>
    <dgm:cxn modelId="{FB5BC57B-460A-4244-BB2C-2645289B1BC7}" type="presParOf" srcId="{69BCBF19-570B-4EB3-B1F3-1B2103B784C4}" destId="{D1A01D14-7AC9-404B-97D4-43F43925F9DA}" srcOrd="0" destOrd="0" presId="urn:microsoft.com/office/officeart/2005/8/layout/hierarchy1"/>
    <dgm:cxn modelId="{AC5A5A47-1DC9-45E1-B6CC-6951EB707D92}" type="presParOf" srcId="{69BCBF19-570B-4EB3-B1F3-1B2103B784C4}" destId="{E8D290C9-2BDA-4F13-9027-C84C0FD0002F}" srcOrd="1" destOrd="0" presId="urn:microsoft.com/office/officeart/2005/8/layout/hierarchy1"/>
    <dgm:cxn modelId="{CC58B604-9DAC-4A6C-8FF9-C42B0BB2771D}" type="presParOf" srcId="{B8051E5C-A43C-4DA7-896C-3F6CF8ED521F}" destId="{24AD45E7-E5DC-49CE-AEE8-0002C24F17A8}" srcOrd="1" destOrd="0" presId="urn:microsoft.com/office/officeart/2005/8/layout/hierarchy1"/>
    <dgm:cxn modelId="{959F287B-5569-40D3-8AA2-46A890A699F3}" type="presParOf" srcId="{24AD45E7-E5DC-49CE-AEE8-0002C24F17A8}" destId="{377EA7BD-424E-4D66-A84B-1C3232A78E73}" srcOrd="0" destOrd="0" presId="urn:microsoft.com/office/officeart/2005/8/layout/hierarchy1"/>
    <dgm:cxn modelId="{F5F53540-9410-4D7B-947F-F19042D1D294}" type="presParOf" srcId="{24AD45E7-E5DC-49CE-AEE8-0002C24F17A8}" destId="{53583B49-7290-4F9E-9F73-FF2BB367535E}" srcOrd="1" destOrd="0" presId="urn:microsoft.com/office/officeart/2005/8/layout/hierarchy1"/>
    <dgm:cxn modelId="{79228F76-E9D3-4551-9997-75346424E6A4}" type="presParOf" srcId="{53583B49-7290-4F9E-9F73-FF2BB367535E}" destId="{8D9C1833-498D-4FC0-9A20-A58B0DA148B0}" srcOrd="0" destOrd="0" presId="urn:microsoft.com/office/officeart/2005/8/layout/hierarchy1"/>
    <dgm:cxn modelId="{39B25DEB-F8BC-495D-AB2A-B8F01777702C}" type="presParOf" srcId="{8D9C1833-498D-4FC0-9A20-A58B0DA148B0}" destId="{E65A17ED-33D5-4A5F-8B6F-B2CD466DA028}" srcOrd="0" destOrd="0" presId="urn:microsoft.com/office/officeart/2005/8/layout/hierarchy1"/>
    <dgm:cxn modelId="{8C261C73-E97E-454F-9871-6950B8E99277}" type="presParOf" srcId="{8D9C1833-498D-4FC0-9A20-A58B0DA148B0}" destId="{CE2D32A0-CCC0-4E6E-8C4F-AB2188527806}" srcOrd="1" destOrd="0" presId="urn:microsoft.com/office/officeart/2005/8/layout/hierarchy1"/>
    <dgm:cxn modelId="{D809B606-83F9-46C3-8444-67D62BD9F277}" type="presParOf" srcId="{53583B49-7290-4F9E-9F73-FF2BB367535E}" destId="{C513C6BD-4C71-4759-B900-3CF7A67E66D8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BC7E3-991B-4183-9585-FE3ABFDDC4FD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2A0E8-110F-487C-87BA-ED02D885EF7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21B23F-DC6C-4913-B8A9-E5E6D236DE67}" type="slidenum">
              <a:rPr lang="en-GB"/>
              <a:pPr/>
              <a:t>7</a:t>
            </a:fld>
            <a:endParaRPr lang="en-GB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one object per CD or video; each object stores details for one item.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639CD8-6686-4C58-BCD5-45177282772F}" type="slidenum">
              <a:rPr lang="en-GB"/>
              <a:pPr/>
              <a:t>20</a:t>
            </a:fld>
            <a:endParaRPr lang="en-GB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we add subclass fields; inherit superclass fields (note extends keyword)</a:t>
            </a:r>
          </a:p>
          <a:p>
            <a:r>
              <a:rPr lang="en-GB"/>
              <a:t>subclass objects will have all fields.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D685A8-8BB6-4EAF-836E-B21C2FE5051B}" type="slidenum">
              <a:rPr lang="en-GB"/>
              <a:pPr/>
              <a:t>21</a:t>
            </a:fld>
            <a:endParaRPr lang="en-GB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how do we initialise the fields? superclass: nothing unusual.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3413A8-F95C-40E8-9752-C7B827D22730}" type="slidenum">
              <a:rPr lang="en-GB"/>
              <a:pPr/>
              <a:t>22</a:t>
            </a:fld>
            <a:endParaRPr lang="en-GB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subclass: must call superclass constructor! Must take values for all </a:t>
            </a:r>
          </a:p>
          <a:p>
            <a:r>
              <a:rPr lang="en-GB"/>
              <a:t>fields that we want to initialise.</a:t>
            </a:r>
          </a:p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9ECFF-46F4-4EBE-A71C-3F27DC4EBE90}" type="slidenum">
              <a:rPr lang="en-GB"/>
              <a:pPr/>
              <a:t>24</a:t>
            </a:fld>
            <a:endParaRPr lang="en-GB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it is now much easier to add new types. </a:t>
            </a:r>
          </a:p>
          <a:p>
            <a:r>
              <a:rPr lang="en-GB"/>
              <a:t>common attributes do not need to be rewritten.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6EEDE2-4E1E-44A9-9F8F-87FD4690C144}" type="slidenum">
              <a:rPr lang="en-GB"/>
              <a:pPr/>
              <a:t>25</a:t>
            </a:fld>
            <a:endParaRPr lang="en-GB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when adding new types, the hierarchy may be extended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6AB32C-3278-4B24-BC55-5414487EBD07}" type="slidenum">
              <a:rPr lang="en-GB"/>
              <a:pPr/>
              <a:t>8</a:t>
            </a:fld>
            <a:endParaRPr lang="en-GB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add the obvious methods (getters and setters); not complete here - just examples</a:t>
            </a:r>
          </a:p>
          <a:p>
            <a:r>
              <a:rPr lang="en-GB"/>
              <a:t>add a print method to print out the details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3E865-D154-4820-A7E6-C0D62C28E05F}" type="slidenum">
              <a:rPr lang="en-GB"/>
              <a:pPr/>
              <a:t>9</a:t>
            </a:fld>
            <a:endParaRPr lang="en-GB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database object will hold two collections: one for CDs, one for videos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DC78C-A781-4250-9D7E-0C09824E8484}" type="slidenum">
              <a:rPr lang="en-GB"/>
              <a:pPr/>
              <a:t>10</a:t>
            </a:fld>
            <a:endParaRPr lang="en-GB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extract from CD code - nothing unusual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85B6F-37E2-4918-95BB-1D91E282C7FF}" type="slidenum">
              <a:rPr lang="en-GB"/>
              <a:pPr/>
              <a:t>11</a:t>
            </a:fld>
            <a:endParaRPr lang="en-GB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extract from video code (how does it differ from CD code?)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6569F7-5208-4C47-BB43-10175CD58F74}" type="slidenum">
              <a:rPr lang="en-GB"/>
              <a:pPr/>
              <a:t>15</a:t>
            </a:fld>
            <a:endParaRPr lang="en-GB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solution: inheritance. make superclass with common attributes, make subclasses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C31F3-2CE1-40D9-923D-5F1385CD9555}" type="slidenum">
              <a:rPr lang="en-GB"/>
              <a:pPr/>
              <a:t>16</a:t>
            </a:fld>
            <a:endParaRPr lang="en-GB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inheritance hierarchies are nothing unusual. we see them all the time.</a:t>
            </a:r>
          </a:p>
          <a:p>
            <a:r>
              <a:rPr lang="en-GB"/>
              <a:t>(a masters student is a students is a person...)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5EA716-AA20-4631-95A3-0A266D96ECF7}" type="slidenum">
              <a:rPr lang="en-GB"/>
              <a:pPr/>
              <a:t>18</a:t>
            </a:fld>
            <a:endParaRPr lang="en-GB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syntax for inheritance: extends keyword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9EDA5E-3419-473A-9B00-004013895E5B}" type="slidenum">
              <a:rPr lang="en-GB"/>
              <a:pPr/>
              <a:t>19</a:t>
            </a:fld>
            <a:endParaRPr lang="en-GB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we define common fields in superclass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Inheritance</a:t>
            </a:r>
          </a:p>
          <a:p>
            <a:pPr lvl="1"/>
            <a:r>
              <a:rPr lang="en-GB" dirty="0" smtClean="0"/>
              <a:t>Code duplication</a:t>
            </a:r>
          </a:p>
          <a:p>
            <a:pPr lvl="1"/>
            <a:r>
              <a:rPr lang="en-GB" dirty="0" smtClean="0"/>
              <a:t>Super classes</a:t>
            </a:r>
          </a:p>
          <a:p>
            <a:pPr lvl="1"/>
            <a:r>
              <a:rPr lang="en-GB" dirty="0" smtClean="0"/>
              <a:t>Constructors</a:t>
            </a:r>
          </a:p>
          <a:p>
            <a:r>
              <a:rPr lang="en-GB" dirty="0" smtClean="0"/>
              <a:t>Polymorphic collections</a:t>
            </a:r>
          </a:p>
          <a:p>
            <a:pPr lvl="1"/>
            <a:r>
              <a:rPr lang="en-GB" i="1" dirty="0" smtClean="0"/>
              <a:t>“</a:t>
            </a:r>
            <a:r>
              <a:rPr lang="en-GB" i="1" dirty="0" smtClean="0"/>
              <a:t>Anywhere a super class is, a sub class can go</a:t>
            </a:r>
            <a:r>
              <a:rPr lang="en-GB" i="1" dirty="0" smtClean="0"/>
              <a:t>”</a:t>
            </a:r>
          </a:p>
          <a:p>
            <a:r>
              <a:rPr lang="en-GB" dirty="0" smtClean="0"/>
              <a:t>Casting</a:t>
            </a:r>
          </a:p>
          <a:p>
            <a:r>
              <a:rPr lang="en-GB" dirty="0" smtClean="0"/>
              <a:t>A great deception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2362200" cy="2438400"/>
          </a:xfrm>
        </p:spPr>
        <p:txBody>
          <a:bodyPr/>
          <a:lstStyle/>
          <a:p>
            <a:pPr algn="l"/>
            <a:r>
              <a:rPr lang="en-US"/>
              <a:t>CD source code</a:t>
            </a:r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 rot="-5400000">
            <a:off x="2974975" y="841375"/>
            <a:ext cx="5819775" cy="499427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public class CD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private String title;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private String artist;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private String comment;</a:t>
            </a:r>
          </a:p>
          <a:p>
            <a:pPr>
              <a:spcBef>
                <a:spcPct val="0"/>
              </a:spcBef>
            </a:pPr>
            <a:endParaRPr lang="en-AU" sz="16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CD(String theTitle, String theArtist)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title = theTitle;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artist = theArtist;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comment = " ";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}</a:t>
            </a:r>
          </a:p>
          <a:p>
            <a:pPr>
              <a:spcBef>
                <a:spcPct val="0"/>
              </a:spcBef>
            </a:pPr>
            <a:endParaRPr lang="en-AU" sz="16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void setComment(String newComment)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String getComment()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endParaRPr lang="en-AU" sz="16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void print()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...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1162050" y="3835400"/>
            <a:ext cx="1917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GB" sz="2400" b="0">
                <a:latin typeface="Trebuchet MS" pitchFamily="34" charset="0"/>
              </a:rPr>
              <a:t>incomplete</a:t>
            </a:r>
          </a:p>
          <a:p>
            <a:pPr algn="ctr" eaLnBrk="1" hangingPunct="1">
              <a:spcBef>
                <a:spcPct val="0"/>
              </a:spcBef>
            </a:pPr>
            <a:r>
              <a:rPr lang="en-GB" sz="2400" b="0">
                <a:latin typeface="Trebuchet MS" pitchFamily="34" charset="0"/>
              </a:rPr>
              <a:t>(comments!)</a:t>
            </a: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838200" y="3489325"/>
            <a:ext cx="522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8000" b="0">
                <a:solidFill>
                  <a:srgbClr val="006600"/>
                </a:solidFill>
                <a:latin typeface="Times New Roman" pitchFamily="18" charset="0"/>
              </a:rPr>
              <a:t>[</a:t>
            </a:r>
          </a:p>
        </p:txBody>
      </p:sp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2895600" y="3505200"/>
            <a:ext cx="522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8000" b="0">
                <a:solidFill>
                  <a:srgbClr val="006600"/>
                </a:solidFill>
                <a:latin typeface="Times New Roman" pitchFamily="18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2286000" cy="2438400"/>
          </a:xfrm>
        </p:spPr>
        <p:txBody>
          <a:bodyPr/>
          <a:lstStyle/>
          <a:p>
            <a:pPr algn="l"/>
            <a:r>
              <a:rPr lang="en-US"/>
              <a:t>DVD source code</a:t>
            </a:r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 rot="-5400000">
            <a:off x="3190081" y="656432"/>
            <a:ext cx="5819775" cy="53609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public class DVD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private String title;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private String director;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private String comment;</a:t>
            </a:r>
          </a:p>
          <a:p>
            <a:pPr>
              <a:spcBef>
                <a:spcPct val="0"/>
              </a:spcBef>
            </a:pPr>
            <a:endParaRPr lang="en-AU" sz="16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DVD(String theTitle, String theDirector)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title = theTitle;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director = theDirector;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comment = " ";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}</a:t>
            </a:r>
          </a:p>
          <a:p>
            <a:pPr>
              <a:spcBef>
                <a:spcPct val="0"/>
              </a:spcBef>
            </a:pPr>
            <a:endParaRPr lang="en-AU" sz="16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void setComment(String newComment)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String getComment()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endParaRPr lang="en-AU" sz="16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void print()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...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174091" name="Text Box 11"/>
          <p:cNvSpPr txBox="1">
            <a:spLocks noChangeArrowheads="1"/>
          </p:cNvSpPr>
          <p:nvPr/>
        </p:nvSpPr>
        <p:spPr bwMode="auto">
          <a:xfrm>
            <a:off x="1162050" y="3835400"/>
            <a:ext cx="1917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GB" sz="2400" b="0">
                <a:latin typeface="Trebuchet MS" pitchFamily="34" charset="0"/>
              </a:rPr>
              <a:t>incomplete</a:t>
            </a:r>
          </a:p>
          <a:p>
            <a:pPr algn="ctr" eaLnBrk="1" hangingPunct="1">
              <a:spcBef>
                <a:spcPct val="0"/>
              </a:spcBef>
            </a:pPr>
            <a:r>
              <a:rPr lang="en-GB" sz="2400" b="0">
                <a:latin typeface="Trebuchet MS" pitchFamily="34" charset="0"/>
              </a:rPr>
              <a:t>(comments!)</a:t>
            </a:r>
          </a:p>
        </p:txBody>
      </p: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838200" y="3489325"/>
            <a:ext cx="522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8000" b="0">
                <a:solidFill>
                  <a:srgbClr val="006600"/>
                </a:solidFill>
                <a:latin typeface="Times New Roman" pitchFamily="18" charset="0"/>
              </a:rPr>
              <a:t>[</a:t>
            </a:r>
          </a:p>
        </p:txBody>
      </p:sp>
      <p:sp>
        <p:nvSpPr>
          <p:cNvPr id="174093" name="Text Box 13"/>
          <p:cNvSpPr txBox="1">
            <a:spLocks noChangeArrowheads="1"/>
          </p:cNvSpPr>
          <p:nvPr/>
        </p:nvSpPr>
        <p:spPr bwMode="auto">
          <a:xfrm>
            <a:off x="2895600" y="3505200"/>
            <a:ext cx="522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8000" b="0">
                <a:solidFill>
                  <a:srgbClr val="006600"/>
                </a:solidFill>
                <a:latin typeface="Times New Roman" pitchFamily="18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There is a lot of saying the same thing..</a:t>
            </a:r>
            <a:endParaRPr lang="en-GB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 rot="-5400000">
            <a:off x="4332585" y="2046585"/>
            <a:ext cx="5847755" cy="377507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eaVert"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public class CD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private String title;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private String artist;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private String comment;</a:t>
            </a:r>
          </a:p>
          <a:p>
            <a:pPr>
              <a:spcBef>
                <a:spcPct val="0"/>
              </a:spcBef>
            </a:pPr>
            <a:endParaRPr lang="en-AU" sz="16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CD(String theTitle, String theArtist)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title = theTitle;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artist = theArtist;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comment = " ";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}</a:t>
            </a:r>
          </a:p>
          <a:p>
            <a:pPr>
              <a:spcBef>
                <a:spcPct val="0"/>
              </a:spcBef>
            </a:pPr>
            <a:endParaRPr lang="en-AU" sz="16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void setComment(String newComment)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	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String getComment()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endParaRPr lang="en-AU" sz="16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void print()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   ...</a:t>
            </a:r>
          </a:p>
          <a:p>
            <a:pPr>
              <a:spcBef>
                <a:spcPct val="0"/>
              </a:spcBef>
            </a:pPr>
            <a:r>
              <a:rPr lang="en-AU" sz="160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 rot="-5400000">
            <a:off x="-785514" y="2100559"/>
            <a:ext cx="5847755" cy="3667127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eaVert"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public class DVD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private String title;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private String director;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private String comment;</a:t>
            </a:r>
          </a:p>
          <a:p>
            <a:pPr>
              <a:spcBef>
                <a:spcPct val="0"/>
              </a:spcBef>
            </a:pPr>
            <a:endParaRPr lang="en-AU" sz="16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DVD(String </a:t>
            </a:r>
            <a:r>
              <a:rPr lang="en-AU" sz="1600" dirty="0" err="1">
                <a:solidFill>
                  <a:srgbClr val="000000"/>
                </a:solidFill>
              </a:rPr>
              <a:t>theTitle</a:t>
            </a:r>
            <a:r>
              <a:rPr lang="en-AU" sz="1600" dirty="0">
                <a:solidFill>
                  <a:srgbClr val="000000"/>
                </a:solidFill>
              </a:rPr>
              <a:t>, String </a:t>
            </a:r>
            <a:r>
              <a:rPr lang="en-AU" sz="1600" dirty="0" err="1">
                <a:solidFill>
                  <a:srgbClr val="000000"/>
                </a:solidFill>
              </a:rPr>
              <a:t>theDirector</a:t>
            </a:r>
            <a:r>
              <a:rPr lang="en-AU" sz="1600" dirty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{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	</a:t>
            </a:r>
            <a:r>
              <a:rPr lang="en-AU" sz="1600">
                <a:solidFill>
                  <a:srgbClr val="000000"/>
                </a:solidFill>
              </a:rPr>
              <a:t>title </a:t>
            </a:r>
            <a:r>
              <a:rPr lang="en-AU" sz="1600" smtClean="0">
                <a:solidFill>
                  <a:srgbClr val="000000"/>
                </a:solidFill>
              </a:rPr>
              <a:t>= theTitle;</a:t>
            </a:r>
          </a:p>
          <a:p>
            <a:pPr>
              <a:spcBef>
                <a:spcPct val="0"/>
              </a:spcBef>
            </a:pPr>
            <a:r>
              <a:rPr lang="en-AU" sz="1600" smtClean="0">
                <a:solidFill>
                  <a:srgbClr val="000000"/>
                </a:solidFill>
              </a:rPr>
              <a:t>	director = theDirector;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	comment = " ";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}</a:t>
            </a:r>
          </a:p>
          <a:p>
            <a:pPr>
              <a:spcBef>
                <a:spcPct val="0"/>
              </a:spcBef>
            </a:pPr>
            <a:endParaRPr lang="en-AU" sz="16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void </a:t>
            </a:r>
            <a:r>
              <a:rPr lang="en-AU" sz="1600" dirty="0" err="1">
                <a:solidFill>
                  <a:srgbClr val="000000"/>
                </a:solidFill>
              </a:rPr>
              <a:t>setComment</a:t>
            </a:r>
            <a:r>
              <a:rPr lang="en-AU" sz="1600" dirty="0">
                <a:solidFill>
                  <a:srgbClr val="000000"/>
                </a:solidFill>
              </a:rPr>
              <a:t>(String </a:t>
            </a:r>
            <a:r>
              <a:rPr lang="en-AU" sz="1600" dirty="0" err="1">
                <a:solidFill>
                  <a:srgbClr val="000000"/>
                </a:solidFill>
              </a:rPr>
              <a:t>newComment</a:t>
            </a:r>
            <a:r>
              <a:rPr lang="en-AU" sz="1600" dirty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	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String </a:t>
            </a:r>
            <a:r>
              <a:rPr lang="en-AU" sz="1600" dirty="0" err="1">
                <a:solidFill>
                  <a:srgbClr val="000000"/>
                </a:solidFill>
              </a:rPr>
              <a:t>getComment</a:t>
            </a:r>
            <a:r>
              <a:rPr lang="en-AU" sz="1600" dirty="0">
                <a:solidFill>
                  <a:srgbClr val="000000"/>
                </a:solidFill>
              </a:rPr>
              <a:t>()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endParaRPr lang="en-AU" sz="16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void print()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{ ... }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   ...</a:t>
            </a:r>
          </a:p>
          <a:p>
            <a:pPr>
              <a:spcBef>
                <a:spcPct val="0"/>
              </a:spcBef>
            </a:pPr>
            <a:r>
              <a:rPr lang="en-AU" sz="1600" dirty="0">
                <a:solidFill>
                  <a:srgbClr val="000000"/>
                </a:solidFill>
              </a:rPr>
              <a:t>}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133600" y="1752600"/>
            <a:ext cx="3352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514600" y="2209800"/>
            <a:ext cx="2971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810000" y="2667000"/>
            <a:ext cx="1676400" cy="1588"/>
          </a:xfrm>
          <a:prstGeom prst="straightConnector1">
            <a:avLst/>
          </a:prstGeom>
          <a:ln>
            <a:prstDash val="sysDash"/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33800" y="4419600"/>
            <a:ext cx="1752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286000" y="5105400"/>
            <a:ext cx="3124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447800" y="5867400"/>
            <a:ext cx="403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352800" y="2895600"/>
            <a:ext cx="251715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a:rPr>
              <a:t>(Almost the same)</a:t>
            </a:r>
            <a:endParaRPr lang="en-US" sz="3200" b="1" dirty="0">
              <a:ln w="10541" cmpd="sng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Code Duplication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Code duplication is a</a:t>
            </a:r>
          </a:p>
          <a:p>
            <a:pPr>
              <a:buNone/>
            </a:pPr>
            <a:r>
              <a:rPr lang="en-GB" dirty="0" smtClean="0"/>
              <a:t>				</a:t>
            </a:r>
            <a:r>
              <a:rPr lang="en-GB" sz="3800" dirty="0" smtClean="0"/>
              <a:t>Bad Thing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Duplicated code makes for lengthy, heavy programs</a:t>
            </a:r>
          </a:p>
          <a:p>
            <a:r>
              <a:rPr lang="en-GB" dirty="0" smtClean="0"/>
              <a:t>It makes development error prone</a:t>
            </a:r>
          </a:p>
          <a:p>
            <a:r>
              <a:rPr lang="en-GB" dirty="0" smtClean="0"/>
              <a:t>It makes maintenance hard</a:t>
            </a:r>
          </a:p>
          <a:p>
            <a:endParaRPr lang="en-GB" dirty="0" smtClean="0"/>
          </a:p>
          <a:p>
            <a:r>
              <a:rPr lang="en-GB" dirty="0" smtClean="0"/>
              <a:t>If you debug one bit of code, you have to change each duplicated code fragment individually. This can take ages!</a:t>
            </a:r>
          </a:p>
          <a:p>
            <a:r>
              <a:rPr lang="en-GB" dirty="0" smtClean="0"/>
              <a:t>If you have 150 classes with the same bit of code, it’s very easy to miss one...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Wouldn’t it be good...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...if a class could inherit some properties that it shares with other classes...</a:t>
            </a:r>
          </a:p>
          <a:p>
            <a:r>
              <a:rPr lang="en-GB" dirty="0" smtClean="0"/>
              <a:t>... a bit like a common template...</a:t>
            </a:r>
          </a:p>
          <a:p>
            <a:r>
              <a:rPr lang="en-GB" dirty="0" smtClean="0"/>
              <a:t>...shipping out common functionality and keeping the specific stuff in the class...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In Object Orientated programming, this is known as </a:t>
            </a:r>
            <a:r>
              <a:rPr lang="en-GB" b="1" dirty="0" smtClean="0"/>
              <a:t>inheritance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inheritance</a:t>
            </a:r>
          </a:p>
        </p:txBody>
      </p:sp>
      <p:pic>
        <p:nvPicPr>
          <p:cNvPr id="177158" name="Picture 6" descr="fig8-8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14600" y="1600200"/>
            <a:ext cx="4308475" cy="4267200"/>
          </a:xfrm>
        </p:spPr>
      </p:pic>
      <p:sp>
        <p:nvSpPr>
          <p:cNvPr id="5" name="Rectangle 4"/>
          <p:cNvSpPr/>
          <p:nvPr/>
        </p:nvSpPr>
        <p:spPr>
          <a:xfrm>
            <a:off x="0" y="1295400"/>
            <a:ext cx="3280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SuperClass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rot="16200000" flipH="1">
            <a:off x="2348481" y="1510281"/>
            <a:ext cx="600670" cy="20175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429000" y="5934670"/>
            <a:ext cx="2685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SubClass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rot="10800000">
            <a:off x="3352800" y="5868991"/>
            <a:ext cx="76200" cy="5273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</p:cNvCxnSpPr>
          <p:nvPr/>
        </p:nvCxnSpPr>
        <p:spPr>
          <a:xfrm flipV="1">
            <a:off x="6114351" y="5638801"/>
            <a:ext cx="438849" cy="7575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Inheritance hierarchies</a:t>
            </a:r>
          </a:p>
        </p:txBody>
      </p:sp>
      <p:pic>
        <p:nvPicPr>
          <p:cNvPr id="1802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19200" y="1836738"/>
            <a:ext cx="7467600" cy="4251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super and sub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 how do I tell something to inherit?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Inheritance in Java</a:t>
            </a: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2514600" y="1981200"/>
            <a:ext cx="2525713" cy="120015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 noProof="1"/>
              <a:t>public class Item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{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...</a:t>
            </a:r>
            <a:endParaRPr lang="en-GB" sz="1800" i="1" noProof="1"/>
          </a:p>
          <a:p>
            <a:pPr>
              <a:spcBef>
                <a:spcPct val="0"/>
              </a:spcBef>
            </a:pPr>
            <a:r>
              <a:rPr lang="en-GB" sz="1800" noProof="1"/>
              <a:t>}</a:t>
            </a:r>
            <a:endParaRPr lang="en-GB" sz="1800"/>
          </a:p>
        </p:txBody>
      </p:sp>
      <p:sp>
        <p:nvSpPr>
          <p:cNvPr id="181253" name="Text Box 5"/>
          <p:cNvSpPr txBox="1">
            <a:spLocks noChangeArrowheads="1"/>
          </p:cNvSpPr>
          <p:nvPr/>
        </p:nvSpPr>
        <p:spPr bwMode="auto">
          <a:xfrm>
            <a:off x="228600" y="4800600"/>
            <a:ext cx="4035425" cy="120015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 noProof="1"/>
              <a:t>public class CD extends Item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{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...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}</a:t>
            </a:r>
          </a:p>
        </p:txBody>
      </p:sp>
      <p:sp>
        <p:nvSpPr>
          <p:cNvPr id="181254" name="Text Box 6"/>
          <p:cNvSpPr txBox="1">
            <a:spLocks noChangeArrowheads="1"/>
          </p:cNvSpPr>
          <p:nvPr/>
        </p:nvSpPr>
        <p:spPr bwMode="auto">
          <a:xfrm>
            <a:off x="4495800" y="4038600"/>
            <a:ext cx="4495800" cy="120015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 noProof="1"/>
              <a:t>public class </a:t>
            </a:r>
            <a:r>
              <a:rPr lang="en-GB" sz="1800"/>
              <a:t>DVD</a:t>
            </a:r>
            <a:r>
              <a:rPr lang="en-GB" sz="1800" noProof="1"/>
              <a:t> extends Item 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{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..</a:t>
            </a:r>
            <a:r>
              <a:rPr lang="en-GB" sz="1800" i="1" noProof="1"/>
              <a:t>.</a:t>
            </a:r>
            <a:endParaRPr lang="en-GB" sz="1800" noProof="1"/>
          </a:p>
          <a:p>
            <a:pPr>
              <a:spcBef>
                <a:spcPct val="0"/>
              </a:spcBef>
            </a:pPr>
            <a:r>
              <a:rPr lang="en-GB" sz="1800" noProof="1"/>
              <a:t>}</a:t>
            </a:r>
          </a:p>
        </p:txBody>
      </p:sp>
      <p:sp>
        <p:nvSpPr>
          <p:cNvPr id="181255" name="Line 7"/>
          <p:cNvSpPr>
            <a:spLocks noChangeShapeType="1"/>
          </p:cNvSpPr>
          <p:nvPr/>
        </p:nvSpPr>
        <p:spPr bwMode="auto">
          <a:xfrm flipV="1">
            <a:off x="2895600" y="3276600"/>
            <a:ext cx="5334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1256" name="Line 8"/>
          <p:cNvSpPr>
            <a:spLocks noChangeShapeType="1"/>
          </p:cNvSpPr>
          <p:nvPr/>
        </p:nvSpPr>
        <p:spPr bwMode="auto">
          <a:xfrm flipH="1" flipV="1">
            <a:off x="4572000" y="3276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1257" name="Oval 9"/>
          <p:cNvSpPr>
            <a:spLocks noChangeArrowheads="1"/>
          </p:cNvSpPr>
          <p:nvPr/>
        </p:nvSpPr>
        <p:spPr bwMode="auto">
          <a:xfrm>
            <a:off x="6781800" y="3886200"/>
            <a:ext cx="1981200" cy="609600"/>
          </a:xfrm>
          <a:prstGeom prst="ellipse">
            <a:avLst/>
          </a:prstGeom>
          <a:noFill/>
          <a:ln w="9525">
            <a:solidFill>
              <a:srgbClr val="CD262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1258" name="Text Box 10"/>
          <p:cNvSpPr txBox="1">
            <a:spLocks noChangeArrowheads="1"/>
          </p:cNvSpPr>
          <p:nvPr/>
        </p:nvSpPr>
        <p:spPr bwMode="auto">
          <a:xfrm>
            <a:off x="5638800" y="1828800"/>
            <a:ext cx="233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 b="0">
                <a:latin typeface="Times New Roman" pitchFamily="18" charset="0"/>
              </a:rPr>
              <a:t>no change here</a:t>
            </a:r>
          </a:p>
        </p:txBody>
      </p:sp>
      <p:sp>
        <p:nvSpPr>
          <p:cNvPr id="181259" name="Text Box 11"/>
          <p:cNvSpPr txBox="1">
            <a:spLocks noChangeArrowheads="1"/>
          </p:cNvSpPr>
          <p:nvPr/>
        </p:nvSpPr>
        <p:spPr bwMode="auto">
          <a:xfrm>
            <a:off x="6934200" y="2819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 b="0">
                <a:latin typeface="Times New Roman" pitchFamily="18" charset="0"/>
              </a:rPr>
              <a:t>change here</a:t>
            </a:r>
          </a:p>
        </p:txBody>
      </p:sp>
      <p:sp>
        <p:nvSpPr>
          <p:cNvPr id="181260" name="Line 12"/>
          <p:cNvSpPr>
            <a:spLocks noChangeShapeType="1"/>
          </p:cNvSpPr>
          <p:nvPr/>
        </p:nvSpPr>
        <p:spPr bwMode="auto">
          <a:xfrm flipH="1">
            <a:off x="5029200" y="2133600"/>
            <a:ext cx="609600" cy="76200"/>
          </a:xfrm>
          <a:prstGeom prst="line">
            <a:avLst/>
          </a:prstGeom>
          <a:noFill/>
          <a:ln w="9525">
            <a:solidFill>
              <a:srgbClr val="CD262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1261" name="Line 13"/>
          <p:cNvSpPr>
            <a:spLocks noChangeShapeType="1"/>
          </p:cNvSpPr>
          <p:nvPr/>
        </p:nvSpPr>
        <p:spPr bwMode="auto">
          <a:xfrm>
            <a:off x="7772400" y="3276600"/>
            <a:ext cx="76200" cy="609600"/>
          </a:xfrm>
          <a:prstGeom prst="line">
            <a:avLst/>
          </a:prstGeom>
          <a:noFill/>
          <a:ln w="9525">
            <a:solidFill>
              <a:srgbClr val="CD262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Superclass</a:t>
            </a:r>
          </a:p>
        </p:txBody>
      </p:sp>
      <p:sp>
        <p:nvSpPr>
          <p:cNvPr id="183299" name="Text Box 3"/>
          <p:cNvSpPr txBox="1">
            <a:spLocks noChangeArrowheads="1"/>
          </p:cNvSpPr>
          <p:nvPr/>
        </p:nvSpPr>
        <p:spPr bwMode="auto">
          <a:xfrm>
            <a:off x="1752600" y="2217738"/>
            <a:ext cx="6281738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noProof="1"/>
              <a:t>public class Item</a:t>
            </a:r>
          </a:p>
          <a:p>
            <a:pPr>
              <a:spcBef>
                <a:spcPct val="0"/>
              </a:spcBef>
            </a:pPr>
            <a:r>
              <a:rPr lang="en-GB" noProof="1"/>
              <a:t>{</a:t>
            </a:r>
          </a:p>
          <a:p>
            <a:pPr>
              <a:spcBef>
                <a:spcPct val="0"/>
              </a:spcBef>
            </a:pPr>
            <a:r>
              <a:rPr lang="en-GB" noProof="1"/>
              <a:t>    private String title;</a:t>
            </a:r>
          </a:p>
          <a:p>
            <a:pPr>
              <a:spcBef>
                <a:spcPct val="0"/>
              </a:spcBef>
            </a:pPr>
            <a:r>
              <a:rPr lang="en-GB" noProof="1"/>
              <a:t>    private int playingTime;</a:t>
            </a:r>
          </a:p>
          <a:p>
            <a:pPr>
              <a:spcBef>
                <a:spcPct val="0"/>
              </a:spcBef>
            </a:pPr>
            <a:r>
              <a:rPr lang="en-GB" noProof="1"/>
              <a:t>    private boolean gotIt;</a:t>
            </a:r>
          </a:p>
          <a:p>
            <a:pPr>
              <a:spcBef>
                <a:spcPct val="0"/>
              </a:spcBef>
            </a:pPr>
            <a:r>
              <a:rPr lang="en-GB" noProof="1"/>
              <a:t>    private String comment;</a:t>
            </a:r>
          </a:p>
          <a:p>
            <a:pPr>
              <a:spcBef>
                <a:spcPct val="0"/>
              </a:spcBef>
            </a:pPr>
            <a:endParaRPr lang="en-GB" noProof="1"/>
          </a:p>
          <a:p>
            <a:pPr>
              <a:spcBef>
                <a:spcPct val="0"/>
              </a:spcBef>
            </a:pPr>
            <a:r>
              <a:rPr lang="en-GB" noProof="1"/>
              <a:t>    </a:t>
            </a:r>
            <a:r>
              <a:rPr lang="en-GB" i="1" noProof="1"/>
              <a:t>// constructors and methods omitted.</a:t>
            </a:r>
          </a:p>
          <a:p>
            <a:pPr>
              <a:spcBef>
                <a:spcPct val="0"/>
              </a:spcBef>
            </a:pPr>
            <a:r>
              <a:rPr lang="en-GB" noProof="1"/>
              <a:t>}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13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It runs in the family..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28628"/>
            <a:ext cx="1145831" cy="733423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4143372" y="14287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Subclasses</a:t>
            </a:r>
          </a:p>
        </p:txBody>
      </p:sp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1676400" y="1835150"/>
            <a:ext cx="62817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noProof="1"/>
              <a:t>public class CD extends Item</a:t>
            </a:r>
          </a:p>
          <a:p>
            <a:pPr>
              <a:spcBef>
                <a:spcPct val="0"/>
              </a:spcBef>
            </a:pPr>
            <a:r>
              <a:rPr lang="en-GB" noProof="1"/>
              <a:t>{</a:t>
            </a:r>
          </a:p>
          <a:p>
            <a:pPr>
              <a:spcBef>
                <a:spcPct val="0"/>
              </a:spcBef>
            </a:pPr>
            <a:r>
              <a:rPr lang="en-GB" noProof="1"/>
              <a:t>    private String artist;</a:t>
            </a:r>
          </a:p>
          <a:p>
            <a:pPr>
              <a:spcBef>
                <a:spcPct val="0"/>
              </a:spcBef>
            </a:pPr>
            <a:r>
              <a:rPr lang="en-GB" noProof="1"/>
              <a:t>    private int numberOfTracks;</a:t>
            </a:r>
          </a:p>
          <a:p>
            <a:pPr>
              <a:spcBef>
                <a:spcPct val="0"/>
              </a:spcBef>
            </a:pPr>
            <a:endParaRPr lang="en-GB" noProof="1"/>
          </a:p>
          <a:p>
            <a:pPr>
              <a:spcBef>
                <a:spcPct val="0"/>
              </a:spcBef>
            </a:pPr>
            <a:r>
              <a:rPr lang="en-GB" noProof="1"/>
              <a:t>    </a:t>
            </a:r>
            <a:r>
              <a:rPr lang="en-GB" i="1" noProof="1"/>
              <a:t>// constructors and methods omitted.</a:t>
            </a:r>
            <a:endParaRPr lang="en-GB" noProof="1"/>
          </a:p>
          <a:p>
            <a:pPr>
              <a:spcBef>
                <a:spcPct val="0"/>
              </a:spcBef>
            </a:pPr>
            <a:r>
              <a:rPr lang="en-GB" noProof="1"/>
              <a:t>}</a:t>
            </a: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1676400" y="4349750"/>
            <a:ext cx="62817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noProof="1"/>
              <a:t>public class </a:t>
            </a:r>
            <a:r>
              <a:rPr lang="en-GB"/>
              <a:t>DVD</a:t>
            </a:r>
            <a:r>
              <a:rPr lang="en-GB" noProof="1"/>
              <a:t> extends Item </a:t>
            </a:r>
          </a:p>
          <a:p>
            <a:pPr>
              <a:spcBef>
                <a:spcPct val="0"/>
              </a:spcBef>
            </a:pPr>
            <a:r>
              <a:rPr lang="en-GB" noProof="1"/>
              <a:t>{</a:t>
            </a:r>
          </a:p>
          <a:p>
            <a:pPr>
              <a:spcBef>
                <a:spcPct val="0"/>
              </a:spcBef>
            </a:pPr>
            <a:r>
              <a:rPr lang="en-GB" noProof="1"/>
              <a:t>    private String director;</a:t>
            </a:r>
          </a:p>
          <a:p>
            <a:pPr>
              <a:spcBef>
                <a:spcPct val="0"/>
              </a:spcBef>
            </a:pPr>
            <a:endParaRPr lang="en-GB" noProof="1"/>
          </a:p>
          <a:p>
            <a:pPr>
              <a:spcBef>
                <a:spcPct val="0"/>
              </a:spcBef>
            </a:pPr>
            <a:r>
              <a:rPr lang="en-GB" noProof="1"/>
              <a:t>    </a:t>
            </a:r>
            <a:r>
              <a:rPr lang="en-GB" i="1" noProof="1"/>
              <a:t>// constructors and methods omitted.</a:t>
            </a:r>
            <a:endParaRPr lang="en-GB" noProof="1"/>
          </a:p>
          <a:p>
            <a:pPr>
              <a:spcBef>
                <a:spcPct val="0"/>
              </a:spcBef>
            </a:pPr>
            <a:r>
              <a:rPr lang="en-GB" noProof="1"/>
              <a:t>}</a:t>
            </a:r>
          </a:p>
        </p:txBody>
      </p:sp>
      <p:sp>
        <p:nvSpPr>
          <p:cNvPr id="184325" name="Line 5"/>
          <p:cNvSpPr>
            <a:spLocks noChangeShapeType="1"/>
          </p:cNvSpPr>
          <p:nvPr/>
        </p:nvSpPr>
        <p:spPr bwMode="auto">
          <a:xfrm>
            <a:off x="1371600" y="41910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6800" y="3505200"/>
            <a:ext cx="3505200" cy="1981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78181" name="Text Box 5"/>
          <p:cNvSpPr txBox="1">
            <a:spLocks noChangeArrowheads="1"/>
          </p:cNvSpPr>
          <p:nvPr/>
        </p:nvSpPr>
        <p:spPr bwMode="auto">
          <a:xfrm>
            <a:off x="914400" y="682625"/>
            <a:ext cx="5945188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 noProof="1"/>
              <a:t>public class Item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{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private String title;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private int playingTime;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private boolean gotIt;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private String comment;</a:t>
            </a:r>
          </a:p>
          <a:p>
            <a:pPr>
              <a:spcBef>
                <a:spcPct val="0"/>
              </a:spcBef>
            </a:pPr>
            <a:endParaRPr lang="en-GB" sz="1800" noProof="1"/>
          </a:p>
          <a:p>
            <a:pPr>
              <a:spcBef>
                <a:spcPct val="0"/>
              </a:spcBef>
            </a:pPr>
            <a:r>
              <a:rPr lang="en-GB" sz="1800" noProof="1"/>
              <a:t>    /**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* Initialise the fields of the item.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*/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public Item(String theTitle, int time)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{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   title = theTitle;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   playingTime = time;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   gotIt = false;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   comment = "";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}</a:t>
            </a:r>
          </a:p>
          <a:p>
            <a:pPr>
              <a:spcBef>
                <a:spcPct val="0"/>
              </a:spcBef>
            </a:pPr>
            <a:endParaRPr lang="en-GB" sz="1800" noProof="1"/>
          </a:p>
          <a:p>
            <a:pPr>
              <a:spcBef>
                <a:spcPct val="0"/>
              </a:spcBef>
            </a:pPr>
            <a:r>
              <a:rPr lang="en-GB" sz="1800" noProof="1"/>
              <a:t>    </a:t>
            </a:r>
            <a:r>
              <a:rPr lang="en-GB" sz="1800" i="1" noProof="1"/>
              <a:t>// methods omitted</a:t>
            </a:r>
            <a:endParaRPr lang="en-GB" sz="1800" noProof="1"/>
          </a:p>
          <a:p>
            <a:pPr>
              <a:spcBef>
                <a:spcPct val="0"/>
              </a:spcBef>
            </a:pPr>
            <a:r>
              <a:rPr lang="en-GB" sz="1800" noProof="1"/>
              <a:t>}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0" y="650875"/>
            <a:ext cx="42672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GB"/>
              <a:t>Inheritance and constructors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3733800"/>
            <a:ext cx="32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This is the super class constructor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3886200"/>
            <a:ext cx="24384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19600" y="609600"/>
            <a:ext cx="4419600" cy="1219200"/>
          </a:xfrm>
        </p:spPr>
        <p:txBody>
          <a:bodyPr>
            <a:normAutofit fontScale="90000"/>
          </a:bodyPr>
          <a:lstStyle/>
          <a:p>
            <a:pPr algn="r"/>
            <a:r>
              <a:rPr lang="en-US"/>
              <a:t>Inheritance and constructors</a:t>
            </a:r>
          </a:p>
        </p:txBody>
      </p:sp>
      <p:sp>
        <p:nvSpPr>
          <p:cNvPr id="207875" name="Text Box 3"/>
          <p:cNvSpPr txBox="1">
            <a:spLocks noChangeArrowheads="1"/>
          </p:cNvSpPr>
          <p:nvPr/>
        </p:nvSpPr>
        <p:spPr bwMode="auto">
          <a:xfrm>
            <a:off x="533400" y="1136650"/>
            <a:ext cx="83058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 noProof="1"/>
              <a:t>public class CD extends Item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{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private String artist;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private int numberOfTracks;</a:t>
            </a:r>
          </a:p>
          <a:p>
            <a:pPr>
              <a:spcBef>
                <a:spcPct val="0"/>
              </a:spcBef>
            </a:pPr>
            <a:endParaRPr lang="en-GB" sz="1800" noProof="1"/>
          </a:p>
          <a:p>
            <a:pPr>
              <a:spcBef>
                <a:spcPct val="0"/>
              </a:spcBef>
            </a:pPr>
            <a:r>
              <a:rPr lang="en-GB" sz="1800" noProof="1"/>
              <a:t>    /**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* Constructor for objects of class CD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*/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public CD(String theTitle, String</a:t>
            </a:r>
            <a:r>
              <a:rPr lang="en-GB" sz="1800" dirty="0"/>
              <a:t> </a:t>
            </a:r>
            <a:r>
              <a:rPr lang="en-GB" sz="1800" noProof="1"/>
              <a:t>theArtist, </a:t>
            </a:r>
            <a:r>
              <a:rPr lang="en-GB" sz="1800" noProof="1" smtClean="0"/>
              <a:t> int </a:t>
            </a:r>
            <a:r>
              <a:rPr lang="en-GB" sz="1800" noProof="1"/>
              <a:t>tracks, int time)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{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   super(theTitle, time);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   artist = theArtist;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   numberOfTracks = tracks;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}</a:t>
            </a:r>
          </a:p>
          <a:p>
            <a:pPr>
              <a:spcBef>
                <a:spcPct val="0"/>
              </a:spcBef>
            </a:pPr>
            <a:endParaRPr lang="en-GB" sz="1800" noProof="1"/>
          </a:p>
          <a:p>
            <a:pPr>
              <a:spcBef>
                <a:spcPct val="0"/>
              </a:spcBef>
            </a:pPr>
            <a:r>
              <a:rPr lang="en-GB" sz="1800" noProof="1"/>
              <a:t>    </a:t>
            </a:r>
            <a:r>
              <a:rPr lang="en-GB" sz="1800" i="1" noProof="1"/>
              <a:t>// methods omitted</a:t>
            </a:r>
            <a:endParaRPr lang="en-GB" sz="1800" noProof="1"/>
          </a:p>
          <a:p>
            <a:pPr>
              <a:spcBef>
                <a:spcPct val="0"/>
              </a:spcBef>
            </a:pPr>
            <a:r>
              <a:rPr lang="en-GB" sz="1800" noProof="1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37338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This is how you call a constructor from a super class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Superclass constructor call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05000"/>
            <a:ext cx="7467600" cy="4191000"/>
          </a:xfrm>
        </p:spPr>
        <p:txBody>
          <a:bodyPr/>
          <a:lstStyle/>
          <a:p>
            <a:r>
              <a:rPr lang="en-GB" dirty="0"/>
              <a:t>Subclass constructors must always contain a 'super' call.</a:t>
            </a:r>
          </a:p>
          <a:p>
            <a:r>
              <a:rPr lang="en-GB" dirty="0"/>
              <a:t>If none is written, the compiler inserts one (without parameters)</a:t>
            </a:r>
          </a:p>
          <a:p>
            <a:pPr lvl="1"/>
            <a:r>
              <a:rPr lang="en-GB" dirty="0"/>
              <a:t>works only, if the </a:t>
            </a:r>
            <a:r>
              <a:rPr lang="en-GB" dirty="0" err="1"/>
              <a:t>superclass</a:t>
            </a:r>
            <a:r>
              <a:rPr lang="en-GB" dirty="0"/>
              <a:t> has a constructor without parameters</a:t>
            </a:r>
          </a:p>
          <a:p>
            <a:r>
              <a:rPr lang="en-GB" dirty="0"/>
              <a:t>Must be the first statement in the subclass constructor.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Adding more item types</a:t>
            </a:r>
          </a:p>
        </p:txBody>
      </p:sp>
      <p:pic>
        <p:nvPicPr>
          <p:cNvPr id="185350" name="Picture 6" descr="fig8-10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19200" y="2157413"/>
            <a:ext cx="7239000" cy="34972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Deeper hierarchies</a:t>
            </a:r>
          </a:p>
        </p:txBody>
      </p:sp>
      <p:pic>
        <p:nvPicPr>
          <p:cNvPr id="186374" name="Picture 6" descr="fig8-1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03350" y="1676400"/>
            <a:ext cx="6978650" cy="426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Inheritance</a:t>
            </a:r>
          </a:p>
          <a:p>
            <a:pPr lvl="1"/>
            <a:r>
              <a:rPr lang="en-GB" dirty="0" smtClean="0"/>
              <a:t>Code duplication</a:t>
            </a:r>
          </a:p>
          <a:p>
            <a:pPr lvl="1"/>
            <a:r>
              <a:rPr lang="en-GB" dirty="0" smtClean="0"/>
              <a:t>Super classes</a:t>
            </a:r>
          </a:p>
          <a:p>
            <a:pPr lvl="1"/>
            <a:r>
              <a:rPr lang="en-GB" dirty="0" smtClean="0"/>
              <a:t>Constructors</a:t>
            </a:r>
          </a:p>
          <a:p>
            <a:r>
              <a:rPr lang="en-GB" dirty="0" smtClean="0"/>
              <a:t>Polymorphic collections</a:t>
            </a:r>
          </a:p>
          <a:p>
            <a:pPr lvl="1"/>
            <a:r>
              <a:rPr lang="en-GB" i="1" dirty="0" smtClean="0"/>
              <a:t>“</a:t>
            </a:r>
            <a:r>
              <a:rPr lang="en-GB" i="1" dirty="0" smtClean="0"/>
              <a:t>Anywhere a super class is, a sub class can go</a:t>
            </a:r>
            <a:r>
              <a:rPr lang="en-GB" i="1" dirty="0" smtClean="0"/>
              <a:t>”</a:t>
            </a:r>
          </a:p>
          <a:p>
            <a:r>
              <a:rPr lang="en-GB" dirty="0" smtClean="0"/>
              <a:t>Casting</a:t>
            </a:r>
          </a:p>
          <a:p>
            <a:r>
              <a:rPr lang="en-GB" dirty="0" smtClean="0"/>
              <a:t>A great deception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collections and inheritance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Animal hierarchy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Pet Shop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Let’s say we want to use an ArrayList to model the collection of animals that people can adopt as pets</a:t>
            </a:r>
          </a:p>
          <a:p>
            <a:r>
              <a:rPr lang="en-GB" dirty="0" smtClean="0"/>
              <a:t>Do we need a separate:</a:t>
            </a:r>
          </a:p>
          <a:p>
            <a:pPr lvl="1"/>
            <a:r>
              <a:rPr lang="en-GB" dirty="0" smtClean="0"/>
              <a:t>ArrayList&lt;Dog&gt;</a:t>
            </a:r>
          </a:p>
          <a:p>
            <a:pPr lvl="1"/>
            <a:r>
              <a:rPr lang="en-GB" dirty="0" smtClean="0"/>
              <a:t>ArrayList&lt;Cat&gt;</a:t>
            </a:r>
          </a:p>
          <a:p>
            <a:pPr lvl="1"/>
            <a:r>
              <a:rPr lang="en-GB" dirty="0" smtClean="0"/>
              <a:t>ArrayList&lt;Hamster&gt;</a:t>
            </a:r>
          </a:p>
          <a:p>
            <a:pPr lvl="1"/>
            <a:r>
              <a:rPr lang="en-GB" dirty="0" smtClean="0"/>
              <a:t>ArrayList&lt;Tiger&gt; ?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Inheritance</a:t>
            </a:r>
          </a:p>
          <a:p>
            <a:pPr lvl="1"/>
            <a:r>
              <a:rPr lang="en-GB" dirty="0" smtClean="0"/>
              <a:t>Code duplication</a:t>
            </a:r>
          </a:p>
          <a:p>
            <a:pPr lvl="1"/>
            <a:r>
              <a:rPr lang="en-GB" dirty="0" smtClean="0"/>
              <a:t>Super classes</a:t>
            </a:r>
          </a:p>
          <a:p>
            <a:pPr lvl="1"/>
            <a:r>
              <a:rPr lang="en-GB" dirty="0" smtClean="0"/>
              <a:t>Constructors</a:t>
            </a:r>
          </a:p>
          <a:p>
            <a:r>
              <a:rPr lang="en-GB" dirty="0" smtClean="0"/>
              <a:t>Polymorphic collections</a:t>
            </a:r>
          </a:p>
          <a:p>
            <a:pPr lvl="1"/>
            <a:r>
              <a:rPr lang="en-GB" i="1" dirty="0" smtClean="0"/>
              <a:t>“</a:t>
            </a:r>
            <a:r>
              <a:rPr lang="en-GB" i="1" dirty="0" smtClean="0"/>
              <a:t>Anywhere a super class is, a sub class can go</a:t>
            </a:r>
            <a:r>
              <a:rPr lang="en-GB" i="1" dirty="0" smtClean="0"/>
              <a:t>”</a:t>
            </a:r>
          </a:p>
          <a:p>
            <a:r>
              <a:rPr lang="en-GB" dirty="0" smtClean="0"/>
              <a:t>Casting</a:t>
            </a:r>
          </a:p>
          <a:p>
            <a:r>
              <a:rPr lang="en-GB" dirty="0" smtClean="0"/>
              <a:t>A great deception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Substitution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would be better if we could have:</a:t>
            </a:r>
          </a:p>
          <a:p>
            <a:pPr lvl="1"/>
            <a:r>
              <a:rPr lang="en-GB" dirty="0" smtClean="0"/>
              <a:t>ArrayList&lt;Animal&gt;</a:t>
            </a:r>
            <a:br>
              <a:rPr lang="en-GB" dirty="0" smtClean="0"/>
            </a:br>
            <a:r>
              <a:rPr lang="en-GB" dirty="0" smtClean="0"/>
              <a:t>which would take them all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We can!</a:t>
            </a:r>
          </a:p>
          <a:p>
            <a:endParaRPr lang="en-GB" dirty="0" smtClean="0"/>
          </a:p>
          <a:p>
            <a:r>
              <a:rPr lang="en-GB" dirty="0" smtClean="0"/>
              <a:t>Anywhere a super class is, a sub class can go.</a:t>
            </a:r>
            <a:br>
              <a:rPr lang="en-GB" dirty="0" smtClean="0"/>
            </a:br>
            <a:r>
              <a:rPr lang="en-GB" dirty="0" smtClean="0"/>
              <a:t>This is called </a:t>
            </a:r>
            <a:r>
              <a:rPr lang="en-GB" b="1" dirty="0" smtClean="0"/>
              <a:t>substitution</a:t>
            </a:r>
            <a:endParaRPr lang="en-GB" dirty="0" smtClean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it 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Substitution works in many situations, not just collections: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Canine c = new Dog();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public Feline </a:t>
            </a:r>
            <a:r>
              <a:rPr lang="en-GB" dirty="0" err="1" smtClean="0"/>
              <a:t>putFoodOut</a:t>
            </a:r>
            <a:r>
              <a:rPr lang="en-GB" dirty="0" smtClean="0"/>
              <a:t>(){</a:t>
            </a:r>
          </a:p>
          <a:p>
            <a:pPr>
              <a:buNone/>
            </a:pPr>
            <a:r>
              <a:rPr lang="en-GB" dirty="0" smtClean="0"/>
              <a:t>		Cat </a:t>
            </a:r>
            <a:r>
              <a:rPr lang="en-GB" dirty="0" err="1" smtClean="0"/>
              <a:t>moggy</a:t>
            </a:r>
            <a:r>
              <a:rPr lang="en-GB" dirty="0" smtClean="0"/>
              <a:t> = new Cat();	</a:t>
            </a:r>
          </a:p>
          <a:p>
            <a:pPr>
              <a:buNone/>
            </a:pPr>
            <a:r>
              <a:rPr lang="en-GB" dirty="0" smtClean="0"/>
              <a:t>		return </a:t>
            </a:r>
            <a:r>
              <a:rPr lang="en-GB" dirty="0" err="1" smtClean="0"/>
              <a:t>moggy</a:t>
            </a:r>
            <a:r>
              <a:rPr lang="en-GB" dirty="0" smtClean="0"/>
              <a:t>;</a:t>
            </a:r>
          </a:p>
          <a:p>
            <a:pPr>
              <a:buNone/>
            </a:pPr>
            <a:r>
              <a:rPr lang="en-GB" dirty="0" smtClean="0"/>
              <a:t>	}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only works one way: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Feline mouser = new Cat();</a:t>
            </a:r>
          </a:p>
          <a:p>
            <a:pPr lvl="1"/>
            <a:r>
              <a:rPr lang="en-GB" dirty="0" smtClean="0"/>
              <a:t>Cat mouser = new Feline();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 </a:t>
            </a:r>
            <a:r>
              <a:rPr lang="en-GB" b="1" dirty="0" smtClean="0"/>
              <a:t>Cat </a:t>
            </a:r>
            <a:r>
              <a:rPr lang="en-GB" dirty="0" smtClean="0"/>
              <a:t>is a </a:t>
            </a:r>
            <a:r>
              <a:rPr lang="en-GB" b="1" dirty="0" smtClean="0"/>
              <a:t>Feline</a:t>
            </a:r>
            <a:r>
              <a:rPr lang="en-GB" dirty="0" smtClean="0"/>
              <a:t> but a</a:t>
            </a:r>
            <a:r>
              <a:rPr lang="en-GB" b="1" dirty="0" smtClean="0"/>
              <a:t> Feline </a:t>
            </a:r>
            <a:r>
              <a:rPr lang="en-GB" dirty="0" smtClean="0"/>
              <a:t>is not necessarily a</a:t>
            </a:r>
            <a:r>
              <a:rPr lang="en-GB" b="1" dirty="0" smtClean="0"/>
              <a:t> Cat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Inheritance</a:t>
            </a:r>
          </a:p>
          <a:p>
            <a:pPr lvl="1"/>
            <a:r>
              <a:rPr lang="en-GB" dirty="0" smtClean="0"/>
              <a:t>Code duplication</a:t>
            </a:r>
          </a:p>
          <a:p>
            <a:pPr lvl="1"/>
            <a:r>
              <a:rPr lang="en-GB" dirty="0" smtClean="0"/>
              <a:t>Super classes</a:t>
            </a:r>
          </a:p>
          <a:p>
            <a:pPr lvl="1"/>
            <a:r>
              <a:rPr lang="en-GB" dirty="0" smtClean="0"/>
              <a:t>Constructors</a:t>
            </a:r>
          </a:p>
          <a:p>
            <a:r>
              <a:rPr lang="en-GB" dirty="0" smtClean="0"/>
              <a:t>Polymorphic collections</a:t>
            </a:r>
          </a:p>
          <a:p>
            <a:pPr lvl="1"/>
            <a:r>
              <a:rPr lang="en-GB" i="1" dirty="0" smtClean="0"/>
              <a:t>“</a:t>
            </a:r>
            <a:r>
              <a:rPr lang="en-GB" i="1" dirty="0" smtClean="0"/>
              <a:t>Anywhere a super class is, a sub class can go</a:t>
            </a:r>
            <a:r>
              <a:rPr lang="en-GB" i="1" dirty="0" smtClean="0"/>
              <a:t>”</a:t>
            </a:r>
          </a:p>
          <a:p>
            <a:r>
              <a:rPr lang="en-GB" dirty="0" smtClean="0"/>
              <a:t>Casting</a:t>
            </a:r>
          </a:p>
          <a:p>
            <a:r>
              <a:rPr lang="en-GB" dirty="0" smtClean="0"/>
              <a:t>A great deception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What about taking an </a:t>
            </a:r>
            <a:r>
              <a:rPr lang="en-GB" b="1" dirty="0" smtClean="0"/>
              <a:t>Animal</a:t>
            </a:r>
            <a:r>
              <a:rPr lang="en-GB" dirty="0" smtClean="0"/>
              <a:t> out of the pet shop ArrayList?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0F7B1C"/>
                </a:solidFill>
              </a:rPr>
              <a:t>//</a:t>
            </a:r>
            <a:r>
              <a:rPr lang="en-GB" dirty="0" err="1" smtClean="0">
                <a:solidFill>
                  <a:srgbClr val="0F7B1C"/>
                </a:solidFill>
              </a:rPr>
              <a:t>petshop</a:t>
            </a:r>
            <a:r>
              <a:rPr lang="en-GB" dirty="0" smtClean="0">
                <a:solidFill>
                  <a:srgbClr val="0F7B1C"/>
                </a:solidFill>
              </a:rPr>
              <a:t> is  an ArrayList&lt;Animal&gt;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latin typeface="Consolas" pitchFamily="49" charset="0"/>
              </a:rPr>
              <a:t>Cat </a:t>
            </a:r>
            <a:r>
              <a:rPr lang="en-GB" dirty="0" err="1" smtClean="0">
                <a:latin typeface="Consolas" pitchFamily="49" charset="0"/>
              </a:rPr>
              <a:t>myPetCat</a:t>
            </a:r>
            <a:r>
              <a:rPr lang="en-GB" dirty="0" smtClean="0">
                <a:latin typeface="Consolas" pitchFamily="49" charset="0"/>
              </a:rPr>
              <a:t>;</a:t>
            </a:r>
            <a:br>
              <a:rPr lang="en-GB" dirty="0" smtClean="0">
                <a:latin typeface="Consolas" pitchFamily="49" charset="0"/>
              </a:rPr>
            </a:br>
            <a:r>
              <a:rPr lang="en-GB" dirty="0" err="1" smtClean="0">
                <a:latin typeface="Consolas" pitchFamily="49" charset="0"/>
              </a:rPr>
              <a:t>myPetCat</a:t>
            </a:r>
            <a:r>
              <a:rPr lang="en-GB" dirty="0" smtClean="0">
                <a:latin typeface="Consolas" pitchFamily="49" charset="0"/>
              </a:rPr>
              <a:t> = </a:t>
            </a:r>
            <a:r>
              <a:rPr lang="en-GB" dirty="0" err="1" smtClean="0">
                <a:latin typeface="Consolas" pitchFamily="49" charset="0"/>
              </a:rPr>
              <a:t>petshop.get</a:t>
            </a:r>
            <a:r>
              <a:rPr lang="en-GB" dirty="0" smtClean="0">
                <a:latin typeface="Consolas" pitchFamily="49" charset="0"/>
              </a:rPr>
              <a:t>(1);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The compiler does </a:t>
            </a:r>
            <a:r>
              <a:rPr lang="en-GB" b="1" dirty="0" smtClean="0"/>
              <a:t>type checking </a:t>
            </a:r>
            <a:r>
              <a:rPr lang="en-GB" dirty="0" smtClean="0"/>
              <a:t>– it doesn’t know that what you are taking out is actually a Cat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3352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Won’t compile!</a:t>
            </a:r>
            <a:endParaRPr lang="en-GB" sz="2400" b="1" dirty="0"/>
          </a:p>
        </p:txBody>
      </p:sp>
      <p:sp>
        <p:nvSpPr>
          <p:cNvPr id="7" name="Oval 6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How can we tell the complier about type?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latin typeface="Consolas" pitchFamily="49" charset="0"/>
              </a:rPr>
              <a:t>Cat </a:t>
            </a:r>
            <a:r>
              <a:rPr lang="en-GB" dirty="0" err="1" smtClean="0">
                <a:latin typeface="Consolas" pitchFamily="49" charset="0"/>
              </a:rPr>
              <a:t>myPetCat</a:t>
            </a:r>
            <a:r>
              <a:rPr lang="en-GB" dirty="0" smtClean="0">
                <a:latin typeface="Consolas" pitchFamily="49" charset="0"/>
              </a:rPr>
              <a:t>;</a:t>
            </a:r>
            <a:br>
              <a:rPr lang="en-GB" dirty="0" smtClean="0">
                <a:latin typeface="Consolas" pitchFamily="49" charset="0"/>
              </a:rPr>
            </a:br>
            <a:r>
              <a:rPr lang="en-GB" dirty="0" err="1" smtClean="0">
                <a:latin typeface="Consolas" pitchFamily="49" charset="0"/>
              </a:rPr>
              <a:t>myPetCat</a:t>
            </a:r>
            <a:r>
              <a:rPr lang="en-GB" dirty="0" smtClean="0">
                <a:latin typeface="Consolas" pitchFamily="49" charset="0"/>
              </a:rPr>
              <a:t> = 	 </a:t>
            </a:r>
            <a:r>
              <a:rPr lang="en-GB" dirty="0" err="1" smtClean="0">
                <a:latin typeface="Consolas" pitchFamily="49" charset="0"/>
              </a:rPr>
              <a:t>petshop.get</a:t>
            </a:r>
            <a:r>
              <a:rPr lang="en-GB" dirty="0" smtClean="0">
                <a:latin typeface="Consolas" pitchFamily="49" charset="0"/>
              </a:rPr>
              <a:t>(1);</a:t>
            </a:r>
          </a:p>
          <a:p>
            <a:endParaRPr lang="en-GB" dirty="0" smtClean="0">
              <a:latin typeface="Consolas" pitchFamily="49" charset="0"/>
            </a:endParaRPr>
          </a:p>
          <a:p>
            <a:r>
              <a:rPr lang="en-GB" dirty="0" smtClean="0">
                <a:latin typeface="+mj-lt"/>
              </a:rPr>
              <a:t>This is called </a:t>
            </a:r>
            <a:r>
              <a:rPr lang="en-GB" b="1" dirty="0" smtClean="0">
                <a:latin typeface="+mj-lt"/>
              </a:rPr>
              <a:t>casting</a:t>
            </a:r>
          </a:p>
          <a:p>
            <a:r>
              <a:rPr lang="en-GB" dirty="0" smtClean="0">
                <a:latin typeface="+mj-lt"/>
              </a:rPr>
              <a:t>It only works if the cast is correct! You can’t suddenly change a dog into a cat!</a:t>
            </a:r>
          </a:p>
          <a:p>
            <a:r>
              <a:rPr lang="en-GB" dirty="0" smtClean="0">
                <a:latin typeface="+mj-lt"/>
              </a:rPr>
              <a:t>You can cast primitives too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28956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nsolas" pitchFamily="49" charset="0"/>
              </a:rPr>
              <a:t>(Cat)</a:t>
            </a:r>
            <a:endParaRPr lang="en-GB" sz="3200" dirty="0">
              <a:latin typeface="Consolas" pitchFamily="49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Inheritance</a:t>
            </a:r>
          </a:p>
          <a:p>
            <a:pPr lvl="1"/>
            <a:r>
              <a:rPr lang="en-GB" dirty="0" smtClean="0"/>
              <a:t>Code duplication</a:t>
            </a:r>
          </a:p>
          <a:p>
            <a:pPr lvl="1"/>
            <a:r>
              <a:rPr lang="en-GB" dirty="0" smtClean="0"/>
              <a:t>Super classes</a:t>
            </a:r>
          </a:p>
          <a:p>
            <a:pPr lvl="1"/>
            <a:r>
              <a:rPr lang="en-GB" dirty="0" smtClean="0"/>
              <a:t>Constructors</a:t>
            </a:r>
          </a:p>
          <a:p>
            <a:r>
              <a:rPr lang="en-GB" dirty="0" smtClean="0"/>
              <a:t>Polymorphic collections</a:t>
            </a:r>
          </a:p>
          <a:p>
            <a:pPr lvl="1"/>
            <a:r>
              <a:rPr lang="en-GB" i="1" dirty="0" smtClean="0"/>
              <a:t>“</a:t>
            </a:r>
            <a:r>
              <a:rPr lang="en-GB" i="1" dirty="0" smtClean="0"/>
              <a:t>Anywhere a super class is, a sub class can go</a:t>
            </a:r>
            <a:r>
              <a:rPr lang="en-GB" i="1" dirty="0" smtClean="0"/>
              <a:t>”</a:t>
            </a:r>
          </a:p>
          <a:p>
            <a:r>
              <a:rPr lang="en-GB" dirty="0" smtClean="0"/>
              <a:t>Casting</a:t>
            </a:r>
          </a:p>
          <a:p>
            <a:r>
              <a:rPr lang="en-GB" dirty="0" smtClean="0"/>
              <a:t>A great deception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great deception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thisObject</a:t>
            </a:r>
            <a:r>
              <a:rPr lang="en-GB" dirty="0" smtClean="0">
                <a:latin typeface="Consolas" pitchFamily="49" charset="0"/>
              </a:rPr>
              <a:t>);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When some objects are called you get the address</a:t>
            </a:r>
          </a:p>
          <a:p>
            <a:r>
              <a:rPr lang="en-GB" dirty="0" smtClean="0"/>
              <a:t>Other times, you </a:t>
            </a:r>
            <a:r>
              <a:rPr lang="en-GB" dirty="0" smtClean="0"/>
              <a:t>get something sensible like</a:t>
            </a:r>
            <a:endParaRPr lang="en-GB" dirty="0" smtClean="0"/>
          </a:p>
          <a:p>
            <a:pPr lvl="1"/>
            <a:r>
              <a:rPr lang="en-GB" dirty="0" smtClean="0"/>
              <a:t>printing a String</a:t>
            </a:r>
          </a:p>
          <a:p>
            <a:pPr lvl="1"/>
            <a:r>
              <a:rPr lang="en-GB" dirty="0" smtClean="0"/>
              <a:t>printing an Integer</a:t>
            </a:r>
          </a:p>
          <a:p>
            <a:pPr lvl="1"/>
            <a:r>
              <a:rPr lang="en-GB" dirty="0" smtClean="0"/>
              <a:t>etc</a:t>
            </a:r>
          </a:p>
          <a:p>
            <a:r>
              <a:rPr lang="en-GB" dirty="0" smtClean="0"/>
              <a:t>Why?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for that matter...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about the ‘default constructor’</a:t>
            </a:r>
          </a:p>
          <a:p>
            <a:pPr lvl="1"/>
            <a:r>
              <a:rPr lang="en-GB" dirty="0" smtClean="0"/>
              <a:t>Where does that come from?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How about the .equals() method, </a:t>
            </a:r>
            <a:endParaRPr lang="en-GB" dirty="0" smtClean="0"/>
          </a:p>
          <a:p>
            <a:pPr lvl="1"/>
            <a:r>
              <a:rPr lang="en-GB" dirty="0" smtClean="0"/>
              <a:t>it’s </a:t>
            </a:r>
            <a:r>
              <a:rPr lang="en-GB" dirty="0" smtClean="0"/>
              <a:t>not a part of the string class</a:t>
            </a:r>
          </a:p>
          <a:p>
            <a:endParaRPr lang="en-GB" dirty="0" smtClean="0"/>
          </a:p>
          <a:p>
            <a:r>
              <a:rPr lang="en-GB" dirty="0" smtClean="0"/>
              <a:t>So where do these things come </a:t>
            </a:r>
            <a:r>
              <a:rPr lang="en-GB" dirty="0" smtClean="0"/>
              <a:t>from?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Object class</a:t>
            </a:r>
          </a:p>
        </p:txBody>
      </p:sp>
      <p:pic>
        <p:nvPicPr>
          <p:cNvPr id="19661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1828800"/>
            <a:ext cx="7467600" cy="3965575"/>
          </a:xfrm>
        </p:spPr>
      </p:pic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6172200" y="1920875"/>
            <a:ext cx="259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2400" b="0" i="1">
                <a:latin typeface="Times New Roman" pitchFamily="18" charset="0"/>
              </a:rPr>
              <a:t>All classes inherit from </a:t>
            </a:r>
            <a:r>
              <a:rPr lang="en-GB" sz="2400">
                <a:latin typeface="Trebuchet MS" pitchFamily="34" charset="0"/>
              </a:rPr>
              <a:t>Object</a:t>
            </a:r>
            <a:r>
              <a:rPr lang="en-GB" sz="2400" b="0" i="1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mean by inheritance?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Inheritance is something you get from your parents:</a:t>
            </a:r>
          </a:p>
          <a:p>
            <a:pPr lvl="1"/>
            <a:r>
              <a:rPr lang="en-GB" dirty="0" smtClean="0"/>
              <a:t>Appearance</a:t>
            </a:r>
          </a:p>
          <a:p>
            <a:pPr lvl="1"/>
            <a:r>
              <a:rPr lang="en-GB" dirty="0" smtClean="0"/>
              <a:t>Behaviour traits</a:t>
            </a:r>
          </a:p>
          <a:p>
            <a:pPr lvl="1"/>
            <a:r>
              <a:rPr lang="en-GB" dirty="0" smtClean="0"/>
              <a:t>Possessions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858116" y="557211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</a:t>
            </a:r>
            <a:r>
              <a:rPr lang="en-GB" dirty="0" smtClean="0"/>
              <a:t>great </a:t>
            </a:r>
            <a:r>
              <a:rPr lang="en-GB" dirty="0" smtClean="0"/>
              <a:t>discovery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r>
              <a:rPr lang="en-GB" dirty="0" smtClean="0"/>
              <a:t>You’ve been dabbling with inheritance the whole time</a:t>
            </a:r>
          </a:p>
          <a:p>
            <a:endParaRPr lang="en-GB" dirty="0" smtClean="0"/>
          </a:p>
          <a:p>
            <a:r>
              <a:rPr lang="en-GB" dirty="0" smtClean="0"/>
              <a:t>You don’t need to extend the </a:t>
            </a:r>
            <a:r>
              <a:rPr lang="en-GB" dirty="0" smtClean="0"/>
              <a:t>Object </a:t>
            </a:r>
            <a:r>
              <a:rPr lang="en-GB" dirty="0" smtClean="0"/>
              <a:t>class (you can if you really want to) as </a:t>
            </a:r>
            <a:r>
              <a:rPr lang="en-GB" b="1" dirty="0" smtClean="0"/>
              <a:t>every</a:t>
            </a:r>
            <a:r>
              <a:rPr lang="en-GB" dirty="0" smtClean="0"/>
              <a:t> object extends the </a:t>
            </a:r>
            <a:r>
              <a:rPr lang="en-GB" dirty="0" smtClean="0"/>
              <a:t>Object </a:t>
            </a:r>
            <a:r>
              <a:rPr lang="en-GB" dirty="0" smtClean="0"/>
              <a:t>class</a:t>
            </a:r>
          </a:p>
          <a:p>
            <a:endParaRPr lang="en-GB" dirty="0" smtClean="0"/>
          </a:p>
          <a:p>
            <a:r>
              <a:rPr lang="en-GB" dirty="0" smtClean="0"/>
              <a:t>Look it up on the API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Inheritance happens in coding too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following example is based on the </a:t>
            </a:r>
            <a:r>
              <a:rPr lang="en-GB" dirty="0" err="1" smtClean="0"/>
              <a:t>the</a:t>
            </a:r>
            <a:r>
              <a:rPr lang="en-GB" dirty="0" smtClean="0"/>
              <a:t> DOME project from the BlueJ book</a:t>
            </a:r>
          </a:p>
          <a:p>
            <a:endParaRPr lang="en-GB" dirty="0" smtClean="0"/>
          </a:p>
          <a:p>
            <a:r>
              <a:rPr lang="en-GB" dirty="0" smtClean="0"/>
              <a:t>DOME :Database of Multimedia equipment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858116" y="557211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Think about music CDs and films on DVDs...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What properties do they share?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33" name="Picture 9" descr="C:\Users\Teresa\AppData\Local\Microsoft\Windows\Temporary Internet Files\Content.IE5\IX4754GT\MCj042607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895600"/>
            <a:ext cx="2154237" cy="25081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DoME objects</a:t>
            </a:r>
          </a:p>
        </p:txBody>
      </p:sp>
      <p:pic>
        <p:nvPicPr>
          <p:cNvPr id="165897" name="Picture 9" descr="fig8-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66800" y="1752600"/>
            <a:ext cx="7467600" cy="39893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DoME classes</a:t>
            </a:r>
          </a:p>
        </p:txBody>
      </p:sp>
      <p:pic>
        <p:nvPicPr>
          <p:cNvPr id="166919" name="Picture 7" descr="fig8-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49400" y="1828800"/>
            <a:ext cx="5156200" cy="3232150"/>
          </a:xfrm>
        </p:spPr>
      </p:pic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7239000" y="2438400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b="0">
                <a:latin typeface="Helvetica" pitchFamily="34" charset="0"/>
              </a:rPr>
              <a:t>top half shows fields</a:t>
            </a:r>
          </a:p>
        </p:txBody>
      </p:sp>
      <p:sp>
        <p:nvSpPr>
          <p:cNvPr id="166921" name="Text Box 9"/>
          <p:cNvSpPr txBox="1">
            <a:spLocks noChangeArrowheads="1"/>
          </p:cNvSpPr>
          <p:nvPr/>
        </p:nvSpPr>
        <p:spPr bwMode="auto">
          <a:xfrm>
            <a:off x="7162800" y="4038600"/>
            <a:ext cx="14636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b="0">
                <a:latin typeface="Helvetica" pitchFamily="34" charset="0"/>
              </a:rPr>
              <a:t>bottom half shows methods</a:t>
            </a:r>
          </a:p>
        </p:txBody>
      </p:sp>
      <p:sp>
        <p:nvSpPr>
          <p:cNvPr id="166922" name="Line 10"/>
          <p:cNvSpPr>
            <a:spLocks noChangeShapeType="1"/>
          </p:cNvSpPr>
          <p:nvPr/>
        </p:nvSpPr>
        <p:spPr bwMode="auto">
          <a:xfrm flipH="1">
            <a:off x="6172200" y="27432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66923" name="Line 11"/>
          <p:cNvSpPr>
            <a:spLocks noChangeShapeType="1"/>
          </p:cNvSpPr>
          <p:nvPr/>
        </p:nvSpPr>
        <p:spPr bwMode="auto">
          <a:xfrm flipH="1" flipV="1">
            <a:off x="6248400" y="40386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DoME object model</a:t>
            </a:r>
          </a:p>
        </p:txBody>
      </p:sp>
      <p:pic>
        <p:nvPicPr>
          <p:cNvPr id="171014" name="Picture 6" descr="fig8-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19200" y="2008188"/>
            <a:ext cx="7467600" cy="3908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1702</Words>
  <Application>Microsoft Office PowerPoint</Application>
  <PresentationFormat>On-screen Show (4:3)</PresentationFormat>
  <Paragraphs>457</Paragraphs>
  <Slides>40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Coming up</vt:lpstr>
      <vt:lpstr>Lecture 13</vt:lpstr>
      <vt:lpstr>Coming up</vt:lpstr>
      <vt:lpstr>What do we mean by inheritance?</vt:lpstr>
      <vt:lpstr>Inheritance happens in coding too</vt:lpstr>
      <vt:lpstr>Common properties</vt:lpstr>
      <vt:lpstr>DoME objects</vt:lpstr>
      <vt:lpstr>DoME classes</vt:lpstr>
      <vt:lpstr>DoME object model</vt:lpstr>
      <vt:lpstr>CD source code</vt:lpstr>
      <vt:lpstr>DVD source code</vt:lpstr>
      <vt:lpstr>There is a lot of saying the same thing..</vt:lpstr>
      <vt:lpstr>Code Duplication</vt:lpstr>
      <vt:lpstr>Wouldn’t it be good...</vt:lpstr>
      <vt:lpstr>Using inheritance</vt:lpstr>
      <vt:lpstr>Inheritance hierarchies</vt:lpstr>
      <vt:lpstr>Making super and sub</vt:lpstr>
      <vt:lpstr>Inheritance in Java</vt:lpstr>
      <vt:lpstr>Superclass</vt:lpstr>
      <vt:lpstr>Subclasses</vt:lpstr>
      <vt:lpstr>Inheritance and constructors</vt:lpstr>
      <vt:lpstr>Inheritance and constructors</vt:lpstr>
      <vt:lpstr>Superclass constructor call</vt:lpstr>
      <vt:lpstr>Adding more item types</vt:lpstr>
      <vt:lpstr>Deeper hierarchies</vt:lpstr>
      <vt:lpstr>Coming up</vt:lpstr>
      <vt:lpstr>Collections</vt:lpstr>
      <vt:lpstr>Animal hierarchy</vt:lpstr>
      <vt:lpstr>Pet Shop</vt:lpstr>
      <vt:lpstr>Substitution</vt:lpstr>
      <vt:lpstr>Where it works</vt:lpstr>
      <vt:lpstr>But..</vt:lpstr>
      <vt:lpstr>Coming up</vt:lpstr>
      <vt:lpstr>Casting</vt:lpstr>
      <vt:lpstr>Casting</vt:lpstr>
      <vt:lpstr>Coming up</vt:lpstr>
      <vt:lpstr>A great deception</vt:lpstr>
      <vt:lpstr>And for that matter...</vt:lpstr>
      <vt:lpstr>The Object class</vt:lpstr>
      <vt:lpstr>A great discovery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structure with inheritance</dc:title>
  <dc:creator>Teresa</dc:creator>
  <cp:lastModifiedBy>Teresa Binks</cp:lastModifiedBy>
  <cp:revision>11</cp:revision>
  <dcterms:created xsi:type="dcterms:W3CDTF">2006-08-16T00:00:00Z</dcterms:created>
  <dcterms:modified xsi:type="dcterms:W3CDTF">2008-09-24T14:35:55Z</dcterms:modified>
</cp:coreProperties>
</file>