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2"/>
  </p:notesMasterIdLst>
  <p:sldIdLst>
    <p:sldId id="257" r:id="rId2"/>
    <p:sldId id="310" r:id="rId3"/>
    <p:sldId id="300" r:id="rId4"/>
    <p:sldId id="299" r:id="rId5"/>
    <p:sldId id="302" r:id="rId6"/>
    <p:sldId id="304" r:id="rId7"/>
    <p:sldId id="311" r:id="rId8"/>
    <p:sldId id="312" r:id="rId9"/>
    <p:sldId id="313" r:id="rId10"/>
    <p:sldId id="314" r:id="rId11"/>
    <p:sldId id="315" r:id="rId12"/>
    <p:sldId id="316" r:id="rId13"/>
    <p:sldId id="318" r:id="rId14"/>
    <p:sldId id="317" r:id="rId15"/>
    <p:sldId id="305" r:id="rId16"/>
    <p:sldId id="306" r:id="rId17"/>
    <p:sldId id="307" r:id="rId18"/>
    <p:sldId id="308" r:id="rId19"/>
    <p:sldId id="309" r:id="rId20"/>
    <p:sldId id="296" r:id="rId21"/>
  </p:sldIdLst>
  <p:sldSz cx="9144000" cy="6858000" type="screen4x3"/>
  <p:notesSz cx="6858000" cy="9144000"/>
  <p:custDataLst>
    <p:tags r:id="rId23"/>
  </p:custDataLst>
  <p:defaultTextStyle>
    <a:defPPr>
      <a:defRPr lang="en-GB"/>
    </a:defPPr>
    <a:lvl1pPr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" charset="0"/>
        <a:ea typeface="ＭＳ Ｐゴシック" charset="0"/>
        <a:cs typeface="Arial" charset="0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" charset="0"/>
        <a:ea typeface="ＭＳ Ｐゴシック" charset="0"/>
        <a:cs typeface="Arial" charset="0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" charset="0"/>
        <a:ea typeface="ＭＳ Ｐゴシック" charset="0"/>
        <a:cs typeface="Arial" charset="0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" charset="0"/>
        <a:ea typeface="ＭＳ Ｐゴシック" charset="0"/>
        <a:cs typeface="Arial" charset="0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Lucida Sans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Lucida Sans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Lucida Sans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Lucida Sans" charset="0"/>
        <a:ea typeface="ＭＳ Ｐゴシック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799">
          <p15:clr>
            <a:srgbClr val="A4A3A4"/>
          </p15:clr>
        </p15:guide>
        <p15:guide id="2" orient="horz" pos="4088">
          <p15:clr>
            <a:srgbClr val="A4A3A4"/>
          </p15:clr>
        </p15:guide>
        <p15:guide id="3" orient="horz" pos="1117">
          <p15:clr>
            <a:srgbClr val="A4A3A4"/>
          </p15:clr>
        </p15:guide>
        <p15:guide id="4" orient="horz" pos="2840">
          <p15:clr>
            <a:srgbClr val="A4A3A4"/>
          </p15:clr>
        </p15:guide>
        <p15:guide id="5" orient="horz" pos="527">
          <p15:clr>
            <a:srgbClr val="A4A3A4"/>
          </p15:clr>
        </p15:guide>
        <p15:guide id="6" pos="2132">
          <p15:clr>
            <a:srgbClr val="A4A3A4"/>
          </p15:clr>
        </p15:guide>
        <p15:guide id="7" pos="249">
          <p15:clr>
            <a:srgbClr val="A4A3A4"/>
          </p15:clr>
        </p15:guide>
        <p15:guide id="8" pos="5534">
          <p15:clr>
            <a:srgbClr val="A4A3A4"/>
          </p15:clr>
        </p15:guide>
        <p15:guide id="9" pos="381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8F8F8"/>
    <a:srgbClr val="EAECEE"/>
    <a:srgbClr val="005C84"/>
    <a:srgbClr val="A3A86B"/>
    <a:srgbClr val="AF94A3"/>
    <a:srgbClr val="6A4061"/>
    <a:srgbClr val="4A3C31"/>
    <a:srgbClr val="007C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20" autoAdjust="0"/>
    <p:restoredTop sz="75240" autoAdjust="0"/>
  </p:normalViewPr>
  <p:slideViewPr>
    <p:cSldViewPr>
      <p:cViewPr varScale="1">
        <p:scale>
          <a:sx n="79" d="100"/>
          <a:sy n="79" d="100"/>
        </p:scale>
        <p:origin x="1784" y="192"/>
      </p:cViewPr>
      <p:guideLst>
        <p:guide orient="horz" pos="799"/>
        <p:guide orient="horz" pos="4088"/>
        <p:guide orient="horz" pos="1117"/>
        <p:guide orient="horz" pos="2840"/>
        <p:guide orient="horz" pos="527"/>
        <p:guide pos="2132"/>
        <p:guide pos="249"/>
        <p:guide pos="5534"/>
        <p:guide pos="381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1914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tags" Target="tags/tag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>
                <a:latin typeface="Arial" charset="0"/>
                <a:cs typeface="ＭＳ Ｐゴシック" charset="0"/>
              </a:defRPr>
            </a:lvl1pPr>
          </a:lstStyle>
          <a:p>
            <a:endParaRPr 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latin typeface="Arial" charset="0"/>
                <a:cs typeface="ＭＳ Ｐゴシック" charset="0"/>
              </a:defRPr>
            </a:lvl1pPr>
          </a:lstStyle>
          <a:p>
            <a:endParaRPr lang="en-US" dirty="0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>
                <a:latin typeface="Arial" charset="0"/>
                <a:cs typeface="ＭＳ Ｐゴシック" charset="0"/>
              </a:defRPr>
            </a:lvl1pPr>
          </a:lstStyle>
          <a:p>
            <a:endParaRPr lang="en-US" dirty="0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latin typeface="Arial" charset="0"/>
                <a:cs typeface="ＭＳ Ｐゴシック" charset="0"/>
              </a:defRPr>
            </a:lvl1pPr>
          </a:lstStyle>
          <a:p>
            <a:fld id="{D2D20942-D6F2-004D-9DD1-B0E39CB83151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07593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fld id="{EAFCBF06-7CBF-5B44-AFD0-39AA4E3283DE}" type="slidenum">
              <a:rPr lang="en-GB">
                <a:latin typeface="Arial" charset="0"/>
              </a:rPr>
              <a:pPr/>
              <a:t>1</a:t>
            </a:fld>
            <a:endParaRPr lang="en-GB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91E3B1-57E6-F144-B5D9-E32E2ED2AA4D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316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898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20942-D6F2-004D-9DD1-B0E39CB83151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00804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20942-D6F2-004D-9DD1-B0E39CB83151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4354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gradFill rotWithShape="0">
          <a:gsLst>
            <a:gs pos="0">
              <a:schemeClr val="tx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730"/>
          <p:cNvGrpSpPr>
            <a:grpSpLocks/>
          </p:cNvGrpSpPr>
          <p:nvPr userDrawn="1"/>
        </p:nvGrpSpPr>
        <p:grpSpPr bwMode="auto">
          <a:xfrm>
            <a:off x="6051550" y="368300"/>
            <a:ext cx="2697163" cy="585788"/>
            <a:chOff x="1610" y="2863"/>
            <a:chExt cx="3221" cy="699"/>
          </a:xfrm>
        </p:grpSpPr>
        <p:sp>
          <p:nvSpPr>
            <p:cNvPr id="6" name="Freeform 1731"/>
            <p:cNvSpPr>
              <a:spLocks/>
            </p:cNvSpPr>
            <p:nvPr userDrawn="1"/>
          </p:nvSpPr>
          <p:spPr bwMode="auto">
            <a:xfrm>
              <a:off x="1610" y="2971"/>
              <a:ext cx="264" cy="449"/>
            </a:xfrm>
            <a:custGeom>
              <a:avLst/>
              <a:gdLst>
                <a:gd name="T0" fmla="*/ 142 w 264"/>
                <a:gd name="T1" fmla="*/ 179 h 449"/>
                <a:gd name="T2" fmla="*/ 210 w 264"/>
                <a:gd name="T3" fmla="*/ 216 h 449"/>
                <a:gd name="T4" fmla="*/ 247 w 264"/>
                <a:gd name="T5" fmla="*/ 253 h 449"/>
                <a:gd name="T6" fmla="*/ 256 w 264"/>
                <a:gd name="T7" fmla="*/ 267 h 449"/>
                <a:gd name="T8" fmla="*/ 264 w 264"/>
                <a:gd name="T9" fmla="*/ 298 h 449"/>
                <a:gd name="T10" fmla="*/ 264 w 264"/>
                <a:gd name="T11" fmla="*/ 318 h 449"/>
                <a:gd name="T12" fmla="*/ 253 w 264"/>
                <a:gd name="T13" fmla="*/ 369 h 449"/>
                <a:gd name="T14" fmla="*/ 222 w 264"/>
                <a:gd name="T15" fmla="*/ 412 h 449"/>
                <a:gd name="T16" fmla="*/ 199 w 264"/>
                <a:gd name="T17" fmla="*/ 429 h 449"/>
                <a:gd name="T18" fmla="*/ 148 w 264"/>
                <a:gd name="T19" fmla="*/ 446 h 449"/>
                <a:gd name="T20" fmla="*/ 122 w 264"/>
                <a:gd name="T21" fmla="*/ 449 h 449"/>
                <a:gd name="T22" fmla="*/ 60 w 264"/>
                <a:gd name="T23" fmla="*/ 440 h 449"/>
                <a:gd name="T24" fmla="*/ 34 w 264"/>
                <a:gd name="T25" fmla="*/ 429 h 449"/>
                <a:gd name="T26" fmla="*/ 0 w 264"/>
                <a:gd name="T27" fmla="*/ 318 h 449"/>
                <a:gd name="T28" fmla="*/ 9 w 264"/>
                <a:gd name="T29" fmla="*/ 338 h 449"/>
                <a:gd name="T30" fmla="*/ 28 w 264"/>
                <a:gd name="T31" fmla="*/ 375 h 449"/>
                <a:gd name="T32" fmla="*/ 43 w 264"/>
                <a:gd name="T33" fmla="*/ 392 h 449"/>
                <a:gd name="T34" fmla="*/ 74 w 264"/>
                <a:gd name="T35" fmla="*/ 415 h 449"/>
                <a:gd name="T36" fmla="*/ 116 w 264"/>
                <a:gd name="T37" fmla="*/ 423 h 449"/>
                <a:gd name="T38" fmla="*/ 139 w 264"/>
                <a:gd name="T39" fmla="*/ 421 h 449"/>
                <a:gd name="T40" fmla="*/ 173 w 264"/>
                <a:gd name="T41" fmla="*/ 406 h 449"/>
                <a:gd name="T42" fmla="*/ 185 w 264"/>
                <a:gd name="T43" fmla="*/ 395 h 449"/>
                <a:gd name="T44" fmla="*/ 199 w 264"/>
                <a:gd name="T45" fmla="*/ 367 h 449"/>
                <a:gd name="T46" fmla="*/ 205 w 264"/>
                <a:gd name="T47" fmla="*/ 335 h 449"/>
                <a:gd name="T48" fmla="*/ 205 w 264"/>
                <a:gd name="T49" fmla="*/ 318 h 449"/>
                <a:gd name="T50" fmla="*/ 193 w 264"/>
                <a:gd name="T51" fmla="*/ 290 h 449"/>
                <a:gd name="T52" fmla="*/ 185 w 264"/>
                <a:gd name="T53" fmla="*/ 278 h 449"/>
                <a:gd name="T54" fmla="*/ 97 w 264"/>
                <a:gd name="T55" fmla="*/ 230 h 449"/>
                <a:gd name="T56" fmla="*/ 74 w 264"/>
                <a:gd name="T57" fmla="*/ 219 h 449"/>
                <a:gd name="T58" fmla="*/ 37 w 264"/>
                <a:gd name="T59" fmla="*/ 193 h 449"/>
                <a:gd name="T60" fmla="*/ 26 w 264"/>
                <a:gd name="T61" fmla="*/ 179 h 449"/>
                <a:gd name="T62" fmla="*/ 9 w 264"/>
                <a:gd name="T63" fmla="*/ 148 h 449"/>
                <a:gd name="T64" fmla="*/ 3 w 264"/>
                <a:gd name="T65" fmla="*/ 114 h 449"/>
                <a:gd name="T66" fmla="*/ 6 w 264"/>
                <a:gd name="T67" fmla="*/ 88 h 449"/>
                <a:gd name="T68" fmla="*/ 26 w 264"/>
                <a:gd name="T69" fmla="*/ 45 h 449"/>
                <a:gd name="T70" fmla="*/ 43 w 264"/>
                <a:gd name="T71" fmla="*/ 28 h 449"/>
                <a:gd name="T72" fmla="*/ 85 w 264"/>
                <a:gd name="T73" fmla="*/ 6 h 449"/>
                <a:gd name="T74" fmla="*/ 136 w 264"/>
                <a:gd name="T75" fmla="*/ 0 h 449"/>
                <a:gd name="T76" fmla="*/ 162 w 264"/>
                <a:gd name="T77" fmla="*/ 0 h 449"/>
                <a:gd name="T78" fmla="*/ 207 w 264"/>
                <a:gd name="T79" fmla="*/ 14 h 449"/>
                <a:gd name="T80" fmla="*/ 230 w 264"/>
                <a:gd name="T81" fmla="*/ 108 h 449"/>
                <a:gd name="T82" fmla="*/ 227 w 264"/>
                <a:gd name="T83" fmla="*/ 94 h 449"/>
                <a:gd name="T84" fmla="*/ 207 w 264"/>
                <a:gd name="T85" fmla="*/ 65 h 449"/>
                <a:gd name="T86" fmla="*/ 196 w 264"/>
                <a:gd name="T87" fmla="*/ 51 h 449"/>
                <a:gd name="T88" fmla="*/ 165 w 264"/>
                <a:gd name="T89" fmla="*/ 31 h 449"/>
                <a:gd name="T90" fmla="*/ 128 w 264"/>
                <a:gd name="T91" fmla="*/ 26 h 449"/>
                <a:gd name="T92" fmla="*/ 108 w 264"/>
                <a:gd name="T93" fmla="*/ 26 h 449"/>
                <a:gd name="T94" fmla="*/ 82 w 264"/>
                <a:gd name="T95" fmla="*/ 37 h 449"/>
                <a:gd name="T96" fmla="*/ 71 w 264"/>
                <a:gd name="T97" fmla="*/ 48 h 449"/>
                <a:gd name="T98" fmla="*/ 60 w 264"/>
                <a:gd name="T99" fmla="*/ 68 h 449"/>
                <a:gd name="T100" fmla="*/ 54 w 264"/>
                <a:gd name="T101" fmla="*/ 94 h 449"/>
                <a:gd name="T102" fmla="*/ 57 w 264"/>
                <a:gd name="T103" fmla="*/ 108 h 449"/>
                <a:gd name="T104" fmla="*/ 65 w 264"/>
                <a:gd name="T105" fmla="*/ 128 h 449"/>
                <a:gd name="T106" fmla="*/ 71 w 264"/>
                <a:gd name="T107" fmla="*/ 139 h 449"/>
                <a:gd name="T108" fmla="*/ 142 w 264"/>
                <a:gd name="T109" fmla="*/ 179 h 44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64" h="449">
                  <a:moveTo>
                    <a:pt x="142" y="179"/>
                  </a:moveTo>
                  <a:lnTo>
                    <a:pt x="142" y="179"/>
                  </a:lnTo>
                  <a:lnTo>
                    <a:pt x="210" y="216"/>
                  </a:lnTo>
                  <a:lnTo>
                    <a:pt x="230" y="233"/>
                  </a:lnTo>
                  <a:lnTo>
                    <a:pt x="247" y="253"/>
                  </a:lnTo>
                  <a:lnTo>
                    <a:pt x="256" y="267"/>
                  </a:lnTo>
                  <a:lnTo>
                    <a:pt x="261" y="281"/>
                  </a:lnTo>
                  <a:lnTo>
                    <a:pt x="264" y="298"/>
                  </a:lnTo>
                  <a:lnTo>
                    <a:pt x="264" y="318"/>
                  </a:lnTo>
                  <a:lnTo>
                    <a:pt x="261" y="347"/>
                  </a:lnTo>
                  <a:lnTo>
                    <a:pt x="253" y="369"/>
                  </a:lnTo>
                  <a:lnTo>
                    <a:pt x="239" y="392"/>
                  </a:lnTo>
                  <a:lnTo>
                    <a:pt x="222" y="412"/>
                  </a:lnTo>
                  <a:lnTo>
                    <a:pt x="199" y="429"/>
                  </a:lnTo>
                  <a:lnTo>
                    <a:pt x="173" y="440"/>
                  </a:lnTo>
                  <a:lnTo>
                    <a:pt x="148" y="446"/>
                  </a:lnTo>
                  <a:lnTo>
                    <a:pt x="122" y="449"/>
                  </a:lnTo>
                  <a:lnTo>
                    <a:pt x="88" y="446"/>
                  </a:lnTo>
                  <a:lnTo>
                    <a:pt x="60" y="440"/>
                  </a:lnTo>
                  <a:lnTo>
                    <a:pt x="34" y="429"/>
                  </a:lnTo>
                  <a:lnTo>
                    <a:pt x="3" y="415"/>
                  </a:lnTo>
                  <a:lnTo>
                    <a:pt x="0" y="318"/>
                  </a:lnTo>
                  <a:lnTo>
                    <a:pt x="9" y="338"/>
                  </a:lnTo>
                  <a:lnTo>
                    <a:pt x="17" y="358"/>
                  </a:lnTo>
                  <a:lnTo>
                    <a:pt x="28" y="375"/>
                  </a:lnTo>
                  <a:lnTo>
                    <a:pt x="43" y="392"/>
                  </a:lnTo>
                  <a:lnTo>
                    <a:pt x="57" y="406"/>
                  </a:lnTo>
                  <a:lnTo>
                    <a:pt x="74" y="415"/>
                  </a:lnTo>
                  <a:lnTo>
                    <a:pt x="94" y="421"/>
                  </a:lnTo>
                  <a:lnTo>
                    <a:pt x="116" y="423"/>
                  </a:lnTo>
                  <a:lnTo>
                    <a:pt x="139" y="421"/>
                  </a:lnTo>
                  <a:lnTo>
                    <a:pt x="156" y="415"/>
                  </a:lnTo>
                  <a:lnTo>
                    <a:pt x="173" y="406"/>
                  </a:lnTo>
                  <a:lnTo>
                    <a:pt x="185" y="395"/>
                  </a:lnTo>
                  <a:lnTo>
                    <a:pt x="193" y="381"/>
                  </a:lnTo>
                  <a:lnTo>
                    <a:pt x="199" y="367"/>
                  </a:lnTo>
                  <a:lnTo>
                    <a:pt x="205" y="352"/>
                  </a:lnTo>
                  <a:lnTo>
                    <a:pt x="205" y="335"/>
                  </a:lnTo>
                  <a:lnTo>
                    <a:pt x="205" y="318"/>
                  </a:lnTo>
                  <a:lnTo>
                    <a:pt x="199" y="301"/>
                  </a:lnTo>
                  <a:lnTo>
                    <a:pt x="193" y="290"/>
                  </a:lnTo>
                  <a:lnTo>
                    <a:pt x="185" y="278"/>
                  </a:lnTo>
                  <a:lnTo>
                    <a:pt x="153" y="259"/>
                  </a:lnTo>
                  <a:lnTo>
                    <a:pt x="97" y="230"/>
                  </a:lnTo>
                  <a:lnTo>
                    <a:pt x="74" y="219"/>
                  </a:lnTo>
                  <a:lnTo>
                    <a:pt x="54" y="205"/>
                  </a:lnTo>
                  <a:lnTo>
                    <a:pt x="37" y="193"/>
                  </a:lnTo>
                  <a:lnTo>
                    <a:pt x="26" y="179"/>
                  </a:lnTo>
                  <a:lnTo>
                    <a:pt x="14" y="165"/>
                  </a:lnTo>
                  <a:lnTo>
                    <a:pt x="9" y="148"/>
                  </a:lnTo>
                  <a:lnTo>
                    <a:pt x="3" y="131"/>
                  </a:lnTo>
                  <a:lnTo>
                    <a:pt x="3" y="114"/>
                  </a:lnTo>
                  <a:lnTo>
                    <a:pt x="6" y="88"/>
                  </a:lnTo>
                  <a:lnTo>
                    <a:pt x="11" y="65"/>
                  </a:lnTo>
                  <a:lnTo>
                    <a:pt x="26" y="45"/>
                  </a:lnTo>
                  <a:lnTo>
                    <a:pt x="43" y="28"/>
                  </a:lnTo>
                  <a:lnTo>
                    <a:pt x="65" y="17"/>
                  </a:lnTo>
                  <a:lnTo>
                    <a:pt x="85" y="6"/>
                  </a:lnTo>
                  <a:lnTo>
                    <a:pt x="111" y="0"/>
                  </a:lnTo>
                  <a:lnTo>
                    <a:pt x="136" y="0"/>
                  </a:lnTo>
                  <a:lnTo>
                    <a:pt x="162" y="0"/>
                  </a:lnTo>
                  <a:lnTo>
                    <a:pt x="185" y="6"/>
                  </a:lnTo>
                  <a:lnTo>
                    <a:pt x="207" y="14"/>
                  </a:lnTo>
                  <a:lnTo>
                    <a:pt x="227" y="23"/>
                  </a:lnTo>
                  <a:lnTo>
                    <a:pt x="230" y="108"/>
                  </a:lnTo>
                  <a:lnTo>
                    <a:pt x="227" y="94"/>
                  </a:lnTo>
                  <a:lnTo>
                    <a:pt x="219" y="80"/>
                  </a:lnTo>
                  <a:lnTo>
                    <a:pt x="207" y="65"/>
                  </a:lnTo>
                  <a:lnTo>
                    <a:pt x="196" y="51"/>
                  </a:lnTo>
                  <a:lnTo>
                    <a:pt x="182" y="40"/>
                  </a:lnTo>
                  <a:lnTo>
                    <a:pt x="165" y="31"/>
                  </a:lnTo>
                  <a:lnTo>
                    <a:pt x="148" y="28"/>
                  </a:lnTo>
                  <a:lnTo>
                    <a:pt x="128" y="26"/>
                  </a:lnTo>
                  <a:lnTo>
                    <a:pt x="108" y="26"/>
                  </a:lnTo>
                  <a:lnTo>
                    <a:pt x="94" y="31"/>
                  </a:lnTo>
                  <a:lnTo>
                    <a:pt x="82" y="37"/>
                  </a:lnTo>
                  <a:lnTo>
                    <a:pt x="71" y="48"/>
                  </a:lnTo>
                  <a:lnTo>
                    <a:pt x="65" y="57"/>
                  </a:lnTo>
                  <a:lnTo>
                    <a:pt x="60" y="68"/>
                  </a:lnTo>
                  <a:lnTo>
                    <a:pt x="57" y="82"/>
                  </a:lnTo>
                  <a:lnTo>
                    <a:pt x="54" y="94"/>
                  </a:lnTo>
                  <a:lnTo>
                    <a:pt x="57" y="108"/>
                  </a:lnTo>
                  <a:lnTo>
                    <a:pt x="60" y="119"/>
                  </a:lnTo>
                  <a:lnTo>
                    <a:pt x="65" y="128"/>
                  </a:lnTo>
                  <a:lnTo>
                    <a:pt x="71" y="139"/>
                  </a:lnTo>
                  <a:lnTo>
                    <a:pt x="99" y="156"/>
                  </a:lnTo>
                  <a:lnTo>
                    <a:pt x="142" y="179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" name="Freeform 1732"/>
            <p:cNvSpPr>
              <a:spLocks noEditPoints="1"/>
            </p:cNvSpPr>
            <p:nvPr userDrawn="1"/>
          </p:nvSpPr>
          <p:spPr bwMode="auto">
            <a:xfrm>
              <a:off x="1900" y="3109"/>
              <a:ext cx="281" cy="311"/>
            </a:xfrm>
            <a:custGeom>
              <a:avLst/>
              <a:gdLst>
                <a:gd name="T0" fmla="*/ 142 w 281"/>
                <a:gd name="T1" fmla="*/ 0 h 310"/>
                <a:gd name="T2" fmla="*/ 184 w 281"/>
                <a:gd name="T3" fmla="*/ 6 h 310"/>
                <a:gd name="T4" fmla="*/ 218 w 281"/>
                <a:gd name="T5" fmla="*/ 23 h 310"/>
                <a:gd name="T6" fmla="*/ 235 w 281"/>
                <a:gd name="T7" fmla="*/ 34 h 310"/>
                <a:gd name="T8" fmla="*/ 258 w 281"/>
                <a:gd name="T9" fmla="*/ 63 h 310"/>
                <a:gd name="T10" fmla="*/ 267 w 281"/>
                <a:gd name="T11" fmla="*/ 80 h 310"/>
                <a:gd name="T12" fmla="*/ 278 w 281"/>
                <a:gd name="T13" fmla="*/ 117 h 310"/>
                <a:gd name="T14" fmla="*/ 281 w 281"/>
                <a:gd name="T15" fmla="*/ 172 h 310"/>
                <a:gd name="T16" fmla="*/ 281 w 281"/>
                <a:gd name="T17" fmla="*/ 190 h 310"/>
                <a:gd name="T18" fmla="*/ 272 w 281"/>
                <a:gd name="T19" fmla="*/ 226 h 310"/>
                <a:gd name="T20" fmla="*/ 264 w 281"/>
                <a:gd name="T21" fmla="*/ 246 h 310"/>
                <a:gd name="T22" fmla="*/ 241 w 281"/>
                <a:gd name="T23" fmla="*/ 278 h 310"/>
                <a:gd name="T24" fmla="*/ 213 w 281"/>
                <a:gd name="T25" fmla="*/ 306 h 310"/>
                <a:gd name="T26" fmla="*/ 196 w 281"/>
                <a:gd name="T27" fmla="*/ 315 h 310"/>
                <a:gd name="T28" fmla="*/ 159 w 281"/>
                <a:gd name="T29" fmla="*/ 326 h 310"/>
                <a:gd name="T30" fmla="*/ 139 w 281"/>
                <a:gd name="T31" fmla="*/ 326 h 310"/>
                <a:gd name="T32" fmla="*/ 93 w 281"/>
                <a:gd name="T33" fmla="*/ 320 h 310"/>
                <a:gd name="T34" fmla="*/ 65 w 281"/>
                <a:gd name="T35" fmla="*/ 309 h 310"/>
                <a:gd name="T36" fmla="*/ 45 w 281"/>
                <a:gd name="T37" fmla="*/ 289 h 310"/>
                <a:gd name="T38" fmla="*/ 34 w 281"/>
                <a:gd name="T39" fmla="*/ 280 h 310"/>
                <a:gd name="T40" fmla="*/ 8 w 281"/>
                <a:gd name="T41" fmla="*/ 229 h 310"/>
                <a:gd name="T42" fmla="*/ 0 w 281"/>
                <a:gd name="T43" fmla="*/ 172 h 310"/>
                <a:gd name="T44" fmla="*/ 0 w 281"/>
                <a:gd name="T45" fmla="*/ 137 h 310"/>
                <a:gd name="T46" fmla="*/ 8 w 281"/>
                <a:gd name="T47" fmla="*/ 100 h 310"/>
                <a:gd name="T48" fmla="*/ 17 w 281"/>
                <a:gd name="T49" fmla="*/ 80 h 310"/>
                <a:gd name="T50" fmla="*/ 37 w 281"/>
                <a:gd name="T51" fmla="*/ 49 h 310"/>
                <a:gd name="T52" fmla="*/ 68 w 281"/>
                <a:gd name="T53" fmla="*/ 23 h 310"/>
                <a:gd name="T54" fmla="*/ 82 w 281"/>
                <a:gd name="T55" fmla="*/ 12 h 310"/>
                <a:gd name="T56" fmla="*/ 122 w 281"/>
                <a:gd name="T57" fmla="*/ 0 h 310"/>
                <a:gd name="T58" fmla="*/ 142 w 281"/>
                <a:gd name="T59" fmla="*/ 0 h 310"/>
                <a:gd name="T60" fmla="*/ 136 w 281"/>
                <a:gd name="T61" fmla="*/ 23 h 310"/>
                <a:gd name="T62" fmla="*/ 99 w 281"/>
                <a:gd name="T63" fmla="*/ 34 h 310"/>
                <a:gd name="T64" fmla="*/ 76 w 281"/>
                <a:gd name="T65" fmla="*/ 66 h 310"/>
                <a:gd name="T66" fmla="*/ 68 w 281"/>
                <a:gd name="T67" fmla="*/ 85 h 310"/>
                <a:gd name="T68" fmla="*/ 57 w 281"/>
                <a:gd name="T69" fmla="*/ 131 h 310"/>
                <a:gd name="T70" fmla="*/ 57 w 281"/>
                <a:gd name="T71" fmla="*/ 175 h 310"/>
                <a:gd name="T72" fmla="*/ 65 w 281"/>
                <a:gd name="T73" fmla="*/ 226 h 310"/>
                <a:gd name="T74" fmla="*/ 82 w 281"/>
                <a:gd name="T75" fmla="*/ 266 h 310"/>
                <a:gd name="T76" fmla="*/ 96 w 281"/>
                <a:gd name="T77" fmla="*/ 283 h 310"/>
                <a:gd name="T78" fmla="*/ 128 w 281"/>
                <a:gd name="T79" fmla="*/ 300 h 310"/>
                <a:gd name="T80" fmla="*/ 145 w 281"/>
                <a:gd name="T81" fmla="*/ 300 h 310"/>
                <a:gd name="T82" fmla="*/ 179 w 281"/>
                <a:gd name="T83" fmla="*/ 289 h 310"/>
                <a:gd name="T84" fmla="*/ 204 w 281"/>
                <a:gd name="T85" fmla="*/ 261 h 310"/>
                <a:gd name="T86" fmla="*/ 213 w 281"/>
                <a:gd name="T87" fmla="*/ 241 h 310"/>
                <a:gd name="T88" fmla="*/ 224 w 281"/>
                <a:gd name="T89" fmla="*/ 195 h 310"/>
                <a:gd name="T90" fmla="*/ 224 w 281"/>
                <a:gd name="T91" fmla="*/ 151 h 310"/>
                <a:gd name="T92" fmla="*/ 210 w 281"/>
                <a:gd name="T93" fmla="*/ 85 h 310"/>
                <a:gd name="T94" fmla="*/ 199 w 281"/>
                <a:gd name="T95" fmla="*/ 60 h 310"/>
                <a:gd name="T96" fmla="*/ 182 w 281"/>
                <a:gd name="T97" fmla="*/ 40 h 310"/>
                <a:gd name="T98" fmla="*/ 162 w 281"/>
                <a:gd name="T99" fmla="*/ 29 h 310"/>
                <a:gd name="T100" fmla="*/ 136 w 281"/>
                <a:gd name="T101" fmla="*/ 23 h 31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81" h="310">
                  <a:moveTo>
                    <a:pt x="142" y="0"/>
                  </a:moveTo>
                  <a:lnTo>
                    <a:pt x="142" y="0"/>
                  </a:lnTo>
                  <a:lnTo>
                    <a:pt x="164" y="0"/>
                  </a:lnTo>
                  <a:lnTo>
                    <a:pt x="184" y="6"/>
                  </a:lnTo>
                  <a:lnTo>
                    <a:pt x="201" y="12"/>
                  </a:lnTo>
                  <a:lnTo>
                    <a:pt x="218" y="23"/>
                  </a:lnTo>
                  <a:lnTo>
                    <a:pt x="235" y="34"/>
                  </a:lnTo>
                  <a:lnTo>
                    <a:pt x="247" y="49"/>
                  </a:lnTo>
                  <a:lnTo>
                    <a:pt x="258" y="63"/>
                  </a:lnTo>
                  <a:lnTo>
                    <a:pt x="267" y="80"/>
                  </a:lnTo>
                  <a:lnTo>
                    <a:pt x="272" y="100"/>
                  </a:lnTo>
                  <a:lnTo>
                    <a:pt x="278" y="117"/>
                  </a:lnTo>
                  <a:lnTo>
                    <a:pt x="281" y="137"/>
                  </a:lnTo>
                  <a:lnTo>
                    <a:pt x="281" y="156"/>
                  </a:lnTo>
                  <a:lnTo>
                    <a:pt x="281" y="174"/>
                  </a:lnTo>
                  <a:lnTo>
                    <a:pt x="278" y="193"/>
                  </a:lnTo>
                  <a:lnTo>
                    <a:pt x="272" y="210"/>
                  </a:lnTo>
                  <a:lnTo>
                    <a:pt x="264" y="230"/>
                  </a:lnTo>
                  <a:lnTo>
                    <a:pt x="253" y="247"/>
                  </a:lnTo>
                  <a:lnTo>
                    <a:pt x="241" y="262"/>
                  </a:lnTo>
                  <a:lnTo>
                    <a:pt x="230" y="276"/>
                  </a:lnTo>
                  <a:lnTo>
                    <a:pt x="213" y="290"/>
                  </a:lnTo>
                  <a:lnTo>
                    <a:pt x="196" y="299"/>
                  </a:lnTo>
                  <a:lnTo>
                    <a:pt x="179" y="304"/>
                  </a:lnTo>
                  <a:lnTo>
                    <a:pt x="159" y="310"/>
                  </a:lnTo>
                  <a:lnTo>
                    <a:pt x="139" y="310"/>
                  </a:lnTo>
                  <a:lnTo>
                    <a:pt x="108" y="307"/>
                  </a:lnTo>
                  <a:lnTo>
                    <a:pt x="93" y="304"/>
                  </a:lnTo>
                  <a:lnTo>
                    <a:pt x="79" y="299"/>
                  </a:lnTo>
                  <a:lnTo>
                    <a:pt x="65" y="293"/>
                  </a:lnTo>
                  <a:lnTo>
                    <a:pt x="54" y="284"/>
                  </a:lnTo>
                  <a:lnTo>
                    <a:pt x="45" y="273"/>
                  </a:lnTo>
                  <a:lnTo>
                    <a:pt x="34" y="264"/>
                  </a:lnTo>
                  <a:lnTo>
                    <a:pt x="20" y="239"/>
                  </a:lnTo>
                  <a:lnTo>
                    <a:pt x="8" y="213"/>
                  </a:lnTo>
                  <a:lnTo>
                    <a:pt x="0" y="185"/>
                  </a:lnTo>
                  <a:lnTo>
                    <a:pt x="0" y="156"/>
                  </a:lnTo>
                  <a:lnTo>
                    <a:pt x="0" y="137"/>
                  </a:lnTo>
                  <a:lnTo>
                    <a:pt x="3" y="117"/>
                  </a:lnTo>
                  <a:lnTo>
                    <a:pt x="8" y="100"/>
                  </a:lnTo>
                  <a:lnTo>
                    <a:pt x="17" y="80"/>
                  </a:lnTo>
                  <a:lnTo>
                    <a:pt x="25" y="63"/>
                  </a:lnTo>
                  <a:lnTo>
                    <a:pt x="37" y="49"/>
                  </a:lnTo>
                  <a:lnTo>
                    <a:pt x="51" y="34"/>
                  </a:lnTo>
                  <a:lnTo>
                    <a:pt x="68" y="23"/>
                  </a:lnTo>
                  <a:lnTo>
                    <a:pt x="82" y="12"/>
                  </a:lnTo>
                  <a:lnTo>
                    <a:pt x="102" y="6"/>
                  </a:lnTo>
                  <a:lnTo>
                    <a:pt x="122" y="0"/>
                  </a:lnTo>
                  <a:lnTo>
                    <a:pt x="142" y="0"/>
                  </a:lnTo>
                  <a:close/>
                  <a:moveTo>
                    <a:pt x="136" y="23"/>
                  </a:moveTo>
                  <a:lnTo>
                    <a:pt x="136" y="23"/>
                  </a:lnTo>
                  <a:lnTo>
                    <a:pt x="116" y="26"/>
                  </a:lnTo>
                  <a:lnTo>
                    <a:pt x="99" y="34"/>
                  </a:lnTo>
                  <a:lnTo>
                    <a:pt x="88" y="49"/>
                  </a:lnTo>
                  <a:lnTo>
                    <a:pt x="76" y="66"/>
                  </a:lnTo>
                  <a:lnTo>
                    <a:pt x="68" y="85"/>
                  </a:lnTo>
                  <a:lnTo>
                    <a:pt x="62" y="108"/>
                  </a:lnTo>
                  <a:lnTo>
                    <a:pt x="57" y="131"/>
                  </a:lnTo>
                  <a:lnTo>
                    <a:pt x="57" y="159"/>
                  </a:lnTo>
                  <a:lnTo>
                    <a:pt x="59" y="185"/>
                  </a:lnTo>
                  <a:lnTo>
                    <a:pt x="65" y="210"/>
                  </a:lnTo>
                  <a:lnTo>
                    <a:pt x="74" y="230"/>
                  </a:lnTo>
                  <a:lnTo>
                    <a:pt x="82" y="250"/>
                  </a:lnTo>
                  <a:lnTo>
                    <a:pt x="96" y="267"/>
                  </a:lnTo>
                  <a:lnTo>
                    <a:pt x="110" y="279"/>
                  </a:lnTo>
                  <a:lnTo>
                    <a:pt x="128" y="284"/>
                  </a:lnTo>
                  <a:lnTo>
                    <a:pt x="145" y="284"/>
                  </a:lnTo>
                  <a:lnTo>
                    <a:pt x="164" y="282"/>
                  </a:lnTo>
                  <a:lnTo>
                    <a:pt x="179" y="273"/>
                  </a:lnTo>
                  <a:lnTo>
                    <a:pt x="193" y="262"/>
                  </a:lnTo>
                  <a:lnTo>
                    <a:pt x="204" y="245"/>
                  </a:lnTo>
                  <a:lnTo>
                    <a:pt x="213" y="225"/>
                  </a:lnTo>
                  <a:lnTo>
                    <a:pt x="218" y="202"/>
                  </a:lnTo>
                  <a:lnTo>
                    <a:pt x="224" y="179"/>
                  </a:lnTo>
                  <a:lnTo>
                    <a:pt x="224" y="151"/>
                  </a:lnTo>
                  <a:lnTo>
                    <a:pt x="218" y="117"/>
                  </a:lnTo>
                  <a:lnTo>
                    <a:pt x="210" y="85"/>
                  </a:lnTo>
                  <a:lnTo>
                    <a:pt x="199" y="60"/>
                  </a:lnTo>
                  <a:lnTo>
                    <a:pt x="182" y="40"/>
                  </a:lnTo>
                  <a:lnTo>
                    <a:pt x="173" y="31"/>
                  </a:lnTo>
                  <a:lnTo>
                    <a:pt x="162" y="29"/>
                  </a:lnTo>
                  <a:lnTo>
                    <a:pt x="150" y="23"/>
                  </a:lnTo>
                  <a:lnTo>
                    <a:pt x="136" y="23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" name="Freeform 1733"/>
            <p:cNvSpPr>
              <a:spLocks/>
            </p:cNvSpPr>
            <p:nvPr userDrawn="1"/>
          </p:nvSpPr>
          <p:spPr bwMode="auto">
            <a:xfrm>
              <a:off x="2493" y="3058"/>
              <a:ext cx="182" cy="362"/>
            </a:xfrm>
            <a:custGeom>
              <a:avLst/>
              <a:gdLst>
                <a:gd name="T0" fmla="*/ 86 w 182"/>
                <a:gd name="T1" fmla="*/ 0 h 361"/>
                <a:gd name="T2" fmla="*/ 86 w 182"/>
                <a:gd name="T3" fmla="*/ 60 h 361"/>
                <a:gd name="T4" fmla="*/ 174 w 182"/>
                <a:gd name="T5" fmla="*/ 60 h 361"/>
                <a:gd name="T6" fmla="*/ 151 w 182"/>
                <a:gd name="T7" fmla="*/ 85 h 361"/>
                <a:gd name="T8" fmla="*/ 83 w 182"/>
                <a:gd name="T9" fmla="*/ 85 h 361"/>
                <a:gd name="T10" fmla="*/ 83 w 182"/>
                <a:gd name="T11" fmla="*/ 283 h 361"/>
                <a:gd name="T12" fmla="*/ 83 w 182"/>
                <a:gd name="T13" fmla="*/ 283 h 361"/>
                <a:gd name="T14" fmla="*/ 83 w 182"/>
                <a:gd name="T15" fmla="*/ 300 h 361"/>
                <a:gd name="T16" fmla="*/ 86 w 182"/>
                <a:gd name="T17" fmla="*/ 312 h 361"/>
                <a:gd name="T18" fmla="*/ 91 w 182"/>
                <a:gd name="T19" fmla="*/ 323 h 361"/>
                <a:gd name="T20" fmla="*/ 97 w 182"/>
                <a:gd name="T21" fmla="*/ 334 h 361"/>
                <a:gd name="T22" fmla="*/ 105 w 182"/>
                <a:gd name="T23" fmla="*/ 340 h 361"/>
                <a:gd name="T24" fmla="*/ 117 w 182"/>
                <a:gd name="T25" fmla="*/ 346 h 361"/>
                <a:gd name="T26" fmla="*/ 128 w 182"/>
                <a:gd name="T27" fmla="*/ 349 h 361"/>
                <a:gd name="T28" fmla="*/ 142 w 182"/>
                <a:gd name="T29" fmla="*/ 351 h 361"/>
                <a:gd name="T30" fmla="*/ 142 w 182"/>
                <a:gd name="T31" fmla="*/ 351 h 361"/>
                <a:gd name="T32" fmla="*/ 157 w 182"/>
                <a:gd name="T33" fmla="*/ 349 h 361"/>
                <a:gd name="T34" fmla="*/ 165 w 182"/>
                <a:gd name="T35" fmla="*/ 346 h 361"/>
                <a:gd name="T36" fmla="*/ 165 w 182"/>
                <a:gd name="T37" fmla="*/ 346 h 361"/>
                <a:gd name="T38" fmla="*/ 182 w 182"/>
                <a:gd name="T39" fmla="*/ 334 h 361"/>
                <a:gd name="T40" fmla="*/ 182 w 182"/>
                <a:gd name="T41" fmla="*/ 334 h 361"/>
                <a:gd name="T42" fmla="*/ 182 w 182"/>
                <a:gd name="T43" fmla="*/ 340 h 361"/>
                <a:gd name="T44" fmla="*/ 179 w 182"/>
                <a:gd name="T45" fmla="*/ 349 h 361"/>
                <a:gd name="T46" fmla="*/ 162 w 182"/>
                <a:gd name="T47" fmla="*/ 363 h 361"/>
                <a:gd name="T48" fmla="*/ 162 w 182"/>
                <a:gd name="T49" fmla="*/ 363 h 361"/>
                <a:gd name="T50" fmla="*/ 154 w 182"/>
                <a:gd name="T51" fmla="*/ 368 h 361"/>
                <a:gd name="T52" fmla="*/ 142 w 182"/>
                <a:gd name="T53" fmla="*/ 374 h 361"/>
                <a:gd name="T54" fmla="*/ 131 w 182"/>
                <a:gd name="T55" fmla="*/ 377 h 361"/>
                <a:gd name="T56" fmla="*/ 117 w 182"/>
                <a:gd name="T57" fmla="*/ 377 h 361"/>
                <a:gd name="T58" fmla="*/ 117 w 182"/>
                <a:gd name="T59" fmla="*/ 377 h 361"/>
                <a:gd name="T60" fmla="*/ 100 w 182"/>
                <a:gd name="T61" fmla="*/ 377 h 361"/>
                <a:gd name="T62" fmla="*/ 83 w 182"/>
                <a:gd name="T63" fmla="*/ 371 h 361"/>
                <a:gd name="T64" fmla="*/ 66 w 182"/>
                <a:gd name="T65" fmla="*/ 363 h 361"/>
                <a:gd name="T66" fmla="*/ 54 w 182"/>
                <a:gd name="T67" fmla="*/ 351 h 361"/>
                <a:gd name="T68" fmla="*/ 54 w 182"/>
                <a:gd name="T69" fmla="*/ 351 h 361"/>
                <a:gd name="T70" fmla="*/ 43 w 182"/>
                <a:gd name="T71" fmla="*/ 340 h 361"/>
                <a:gd name="T72" fmla="*/ 34 w 182"/>
                <a:gd name="T73" fmla="*/ 323 h 361"/>
                <a:gd name="T74" fmla="*/ 29 w 182"/>
                <a:gd name="T75" fmla="*/ 306 h 361"/>
                <a:gd name="T76" fmla="*/ 29 w 182"/>
                <a:gd name="T77" fmla="*/ 283 h 361"/>
                <a:gd name="T78" fmla="*/ 29 w 182"/>
                <a:gd name="T79" fmla="*/ 85 h 361"/>
                <a:gd name="T80" fmla="*/ 0 w 182"/>
                <a:gd name="T81" fmla="*/ 85 h 361"/>
                <a:gd name="T82" fmla="*/ 86 w 182"/>
                <a:gd name="T83" fmla="*/ 0 h 361"/>
                <a:gd name="T84" fmla="*/ 86 w 182"/>
                <a:gd name="T85" fmla="*/ 0 h 3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82" h="361">
                  <a:moveTo>
                    <a:pt x="86" y="0"/>
                  </a:moveTo>
                  <a:lnTo>
                    <a:pt x="86" y="60"/>
                  </a:lnTo>
                  <a:lnTo>
                    <a:pt x="174" y="60"/>
                  </a:lnTo>
                  <a:lnTo>
                    <a:pt x="151" y="85"/>
                  </a:lnTo>
                  <a:lnTo>
                    <a:pt x="83" y="85"/>
                  </a:lnTo>
                  <a:lnTo>
                    <a:pt x="83" y="267"/>
                  </a:lnTo>
                  <a:lnTo>
                    <a:pt x="83" y="284"/>
                  </a:lnTo>
                  <a:lnTo>
                    <a:pt x="86" y="296"/>
                  </a:lnTo>
                  <a:lnTo>
                    <a:pt x="91" y="307"/>
                  </a:lnTo>
                  <a:lnTo>
                    <a:pt x="97" y="318"/>
                  </a:lnTo>
                  <a:lnTo>
                    <a:pt x="105" y="324"/>
                  </a:lnTo>
                  <a:lnTo>
                    <a:pt x="117" y="330"/>
                  </a:lnTo>
                  <a:lnTo>
                    <a:pt x="128" y="333"/>
                  </a:lnTo>
                  <a:lnTo>
                    <a:pt x="142" y="335"/>
                  </a:lnTo>
                  <a:lnTo>
                    <a:pt x="157" y="333"/>
                  </a:lnTo>
                  <a:lnTo>
                    <a:pt x="165" y="330"/>
                  </a:lnTo>
                  <a:lnTo>
                    <a:pt x="182" y="318"/>
                  </a:lnTo>
                  <a:lnTo>
                    <a:pt x="182" y="324"/>
                  </a:lnTo>
                  <a:lnTo>
                    <a:pt x="179" y="333"/>
                  </a:lnTo>
                  <a:lnTo>
                    <a:pt x="162" y="347"/>
                  </a:lnTo>
                  <a:lnTo>
                    <a:pt x="154" y="352"/>
                  </a:lnTo>
                  <a:lnTo>
                    <a:pt x="142" y="358"/>
                  </a:lnTo>
                  <a:lnTo>
                    <a:pt x="131" y="361"/>
                  </a:lnTo>
                  <a:lnTo>
                    <a:pt x="117" y="361"/>
                  </a:lnTo>
                  <a:lnTo>
                    <a:pt x="100" y="361"/>
                  </a:lnTo>
                  <a:lnTo>
                    <a:pt x="83" y="355"/>
                  </a:lnTo>
                  <a:lnTo>
                    <a:pt x="66" y="347"/>
                  </a:lnTo>
                  <a:lnTo>
                    <a:pt x="54" y="335"/>
                  </a:lnTo>
                  <a:lnTo>
                    <a:pt x="43" y="324"/>
                  </a:lnTo>
                  <a:lnTo>
                    <a:pt x="34" y="307"/>
                  </a:lnTo>
                  <a:lnTo>
                    <a:pt x="29" y="290"/>
                  </a:lnTo>
                  <a:lnTo>
                    <a:pt x="29" y="267"/>
                  </a:lnTo>
                  <a:lnTo>
                    <a:pt x="29" y="85"/>
                  </a:lnTo>
                  <a:lnTo>
                    <a:pt x="0" y="85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Freeform 1734"/>
            <p:cNvSpPr>
              <a:spLocks/>
            </p:cNvSpPr>
            <p:nvPr userDrawn="1"/>
          </p:nvSpPr>
          <p:spPr bwMode="auto">
            <a:xfrm>
              <a:off x="2694" y="2971"/>
              <a:ext cx="290" cy="443"/>
            </a:xfrm>
            <a:custGeom>
              <a:avLst/>
              <a:gdLst>
                <a:gd name="T0" fmla="*/ 176 w 290"/>
                <a:gd name="T1" fmla="*/ 139 h 443"/>
                <a:gd name="T2" fmla="*/ 213 w 290"/>
                <a:gd name="T3" fmla="*/ 145 h 443"/>
                <a:gd name="T4" fmla="*/ 244 w 290"/>
                <a:gd name="T5" fmla="*/ 162 h 443"/>
                <a:gd name="T6" fmla="*/ 256 w 290"/>
                <a:gd name="T7" fmla="*/ 176 h 443"/>
                <a:gd name="T8" fmla="*/ 270 w 290"/>
                <a:gd name="T9" fmla="*/ 207 h 443"/>
                <a:gd name="T10" fmla="*/ 273 w 290"/>
                <a:gd name="T11" fmla="*/ 421 h 443"/>
                <a:gd name="T12" fmla="*/ 273 w 290"/>
                <a:gd name="T13" fmla="*/ 429 h 443"/>
                <a:gd name="T14" fmla="*/ 276 w 290"/>
                <a:gd name="T15" fmla="*/ 435 h 443"/>
                <a:gd name="T16" fmla="*/ 199 w 290"/>
                <a:gd name="T17" fmla="*/ 443 h 443"/>
                <a:gd name="T18" fmla="*/ 207 w 290"/>
                <a:gd name="T19" fmla="*/ 438 h 443"/>
                <a:gd name="T20" fmla="*/ 216 w 290"/>
                <a:gd name="T21" fmla="*/ 426 h 443"/>
                <a:gd name="T22" fmla="*/ 216 w 290"/>
                <a:gd name="T23" fmla="*/ 250 h 443"/>
                <a:gd name="T24" fmla="*/ 216 w 290"/>
                <a:gd name="T25" fmla="*/ 233 h 443"/>
                <a:gd name="T26" fmla="*/ 207 w 290"/>
                <a:gd name="T27" fmla="*/ 207 h 443"/>
                <a:gd name="T28" fmla="*/ 202 w 290"/>
                <a:gd name="T29" fmla="*/ 196 h 443"/>
                <a:gd name="T30" fmla="*/ 179 w 290"/>
                <a:gd name="T31" fmla="*/ 182 h 443"/>
                <a:gd name="T32" fmla="*/ 148 w 290"/>
                <a:gd name="T33" fmla="*/ 176 h 443"/>
                <a:gd name="T34" fmla="*/ 128 w 290"/>
                <a:gd name="T35" fmla="*/ 179 h 443"/>
                <a:gd name="T36" fmla="*/ 108 w 290"/>
                <a:gd name="T37" fmla="*/ 188 h 443"/>
                <a:gd name="T38" fmla="*/ 77 w 290"/>
                <a:gd name="T39" fmla="*/ 210 h 443"/>
                <a:gd name="T40" fmla="*/ 77 w 290"/>
                <a:gd name="T41" fmla="*/ 421 h 443"/>
                <a:gd name="T42" fmla="*/ 82 w 290"/>
                <a:gd name="T43" fmla="*/ 432 h 443"/>
                <a:gd name="T44" fmla="*/ 88 w 290"/>
                <a:gd name="T45" fmla="*/ 438 h 443"/>
                <a:gd name="T46" fmla="*/ 6 w 290"/>
                <a:gd name="T47" fmla="*/ 443 h 443"/>
                <a:gd name="T48" fmla="*/ 11 w 290"/>
                <a:gd name="T49" fmla="*/ 438 h 443"/>
                <a:gd name="T50" fmla="*/ 20 w 290"/>
                <a:gd name="T51" fmla="*/ 426 h 443"/>
                <a:gd name="T52" fmla="*/ 20 w 290"/>
                <a:gd name="T53" fmla="*/ 40 h 443"/>
                <a:gd name="T54" fmla="*/ 20 w 290"/>
                <a:gd name="T55" fmla="*/ 31 h 443"/>
                <a:gd name="T56" fmla="*/ 17 w 290"/>
                <a:gd name="T57" fmla="*/ 23 h 443"/>
                <a:gd name="T58" fmla="*/ 77 w 290"/>
                <a:gd name="T59" fmla="*/ 0 h 443"/>
                <a:gd name="T60" fmla="*/ 77 w 290"/>
                <a:gd name="T61" fmla="*/ 185 h 443"/>
                <a:gd name="T62" fmla="*/ 128 w 290"/>
                <a:gd name="T63" fmla="*/ 151 h 443"/>
                <a:gd name="T64" fmla="*/ 176 w 290"/>
                <a:gd name="T65" fmla="*/ 139 h 44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90" h="443">
                  <a:moveTo>
                    <a:pt x="176" y="139"/>
                  </a:moveTo>
                  <a:lnTo>
                    <a:pt x="176" y="139"/>
                  </a:lnTo>
                  <a:lnTo>
                    <a:pt x="193" y="139"/>
                  </a:lnTo>
                  <a:lnTo>
                    <a:pt x="213" y="145"/>
                  </a:lnTo>
                  <a:lnTo>
                    <a:pt x="230" y="153"/>
                  </a:lnTo>
                  <a:lnTo>
                    <a:pt x="244" y="162"/>
                  </a:lnTo>
                  <a:lnTo>
                    <a:pt x="256" y="176"/>
                  </a:lnTo>
                  <a:lnTo>
                    <a:pt x="264" y="190"/>
                  </a:lnTo>
                  <a:lnTo>
                    <a:pt x="270" y="207"/>
                  </a:lnTo>
                  <a:lnTo>
                    <a:pt x="273" y="227"/>
                  </a:lnTo>
                  <a:lnTo>
                    <a:pt x="273" y="421"/>
                  </a:lnTo>
                  <a:lnTo>
                    <a:pt x="273" y="429"/>
                  </a:lnTo>
                  <a:lnTo>
                    <a:pt x="276" y="435"/>
                  </a:lnTo>
                  <a:lnTo>
                    <a:pt x="290" y="443"/>
                  </a:lnTo>
                  <a:lnTo>
                    <a:pt x="199" y="443"/>
                  </a:lnTo>
                  <a:lnTo>
                    <a:pt x="207" y="438"/>
                  </a:lnTo>
                  <a:lnTo>
                    <a:pt x="213" y="432"/>
                  </a:lnTo>
                  <a:lnTo>
                    <a:pt x="216" y="426"/>
                  </a:lnTo>
                  <a:lnTo>
                    <a:pt x="216" y="421"/>
                  </a:lnTo>
                  <a:lnTo>
                    <a:pt x="216" y="250"/>
                  </a:lnTo>
                  <a:lnTo>
                    <a:pt x="216" y="233"/>
                  </a:lnTo>
                  <a:lnTo>
                    <a:pt x="213" y="219"/>
                  </a:lnTo>
                  <a:lnTo>
                    <a:pt x="207" y="207"/>
                  </a:lnTo>
                  <a:lnTo>
                    <a:pt x="202" y="196"/>
                  </a:lnTo>
                  <a:lnTo>
                    <a:pt x="190" y="188"/>
                  </a:lnTo>
                  <a:lnTo>
                    <a:pt x="179" y="182"/>
                  </a:lnTo>
                  <a:lnTo>
                    <a:pt x="165" y="179"/>
                  </a:lnTo>
                  <a:lnTo>
                    <a:pt x="148" y="176"/>
                  </a:lnTo>
                  <a:lnTo>
                    <a:pt x="128" y="179"/>
                  </a:lnTo>
                  <a:lnTo>
                    <a:pt x="108" y="188"/>
                  </a:lnTo>
                  <a:lnTo>
                    <a:pt x="91" y="196"/>
                  </a:lnTo>
                  <a:lnTo>
                    <a:pt x="77" y="210"/>
                  </a:lnTo>
                  <a:lnTo>
                    <a:pt x="77" y="421"/>
                  </a:lnTo>
                  <a:lnTo>
                    <a:pt x="80" y="426"/>
                  </a:lnTo>
                  <a:lnTo>
                    <a:pt x="82" y="432"/>
                  </a:lnTo>
                  <a:lnTo>
                    <a:pt x="88" y="438"/>
                  </a:lnTo>
                  <a:lnTo>
                    <a:pt x="97" y="443"/>
                  </a:lnTo>
                  <a:lnTo>
                    <a:pt x="6" y="443"/>
                  </a:lnTo>
                  <a:lnTo>
                    <a:pt x="11" y="438"/>
                  </a:lnTo>
                  <a:lnTo>
                    <a:pt x="17" y="432"/>
                  </a:lnTo>
                  <a:lnTo>
                    <a:pt x="20" y="426"/>
                  </a:lnTo>
                  <a:lnTo>
                    <a:pt x="20" y="421"/>
                  </a:lnTo>
                  <a:lnTo>
                    <a:pt x="20" y="40"/>
                  </a:lnTo>
                  <a:lnTo>
                    <a:pt x="20" y="31"/>
                  </a:lnTo>
                  <a:lnTo>
                    <a:pt x="17" y="23"/>
                  </a:lnTo>
                  <a:lnTo>
                    <a:pt x="0" y="14"/>
                  </a:lnTo>
                  <a:lnTo>
                    <a:pt x="77" y="0"/>
                  </a:lnTo>
                  <a:lnTo>
                    <a:pt x="77" y="185"/>
                  </a:lnTo>
                  <a:lnTo>
                    <a:pt x="102" y="165"/>
                  </a:lnTo>
                  <a:lnTo>
                    <a:pt x="128" y="151"/>
                  </a:lnTo>
                  <a:lnTo>
                    <a:pt x="153" y="142"/>
                  </a:lnTo>
                  <a:lnTo>
                    <a:pt x="176" y="139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Freeform 1735"/>
            <p:cNvSpPr>
              <a:spLocks/>
            </p:cNvSpPr>
            <p:nvPr userDrawn="1"/>
          </p:nvSpPr>
          <p:spPr bwMode="auto">
            <a:xfrm>
              <a:off x="3275" y="3109"/>
              <a:ext cx="474" cy="305"/>
            </a:xfrm>
            <a:custGeom>
              <a:avLst/>
              <a:gdLst>
                <a:gd name="T0" fmla="*/ 348 w 475"/>
                <a:gd name="T1" fmla="*/ 0 h 304"/>
                <a:gd name="T2" fmla="*/ 382 w 475"/>
                <a:gd name="T3" fmla="*/ 6 h 304"/>
                <a:gd name="T4" fmla="*/ 413 w 475"/>
                <a:gd name="T5" fmla="*/ 23 h 304"/>
                <a:gd name="T6" fmla="*/ 428 w 475"/>
                <a:gd name="T7" fmla="*/ 37 h 304"/>
                <a:gd name="T8" fmla="*/ 442 w 475"/>
                <a:gd name="T9" fmla="*/ 68 h 304"/>
                <a:gd name="T10" fmla="*/ 442 w 475"/>
                <a:gd name="T11" fmla="*/ 298 h 304"/>
                <a:gd name="T12" fmla="*/ 445 w 475"/>
                <a:gd name="T13" fmla="*/ 303 h 304"/>
                <a:gd name="T14" fmla="*/ 447 w 475"/>
                <a:gd name="T15" fmla="*/ 309 h 304"/>
                <a:gd name="T16" fmla="*/ 371 w 475"/>
                <a:gd name="T17" fmla="*/ 320 h 304"/>
                <a:gd name="T18" fmla="*/ 376 w 475"/>
                <a:gd name="T19" fmla="*/ 315 h 304"/>
                <a:gd name="T20" fmla="*/ 388 w 475"/>
                <a:gd name="T21" fmla="*/ 303 h 304"/>
                <a:gd name="T22" fmla="*/ 388 w 475"/>
                <a:gd name="T23" fmla="*/ 108 h 304"/>
                <a:gd name="T24" fmla="*/ 388 w 475"/>
                <a:gd name="T25" fmla="*/ 91 h 304"/>
                <a:gd name="T26" fmla="*/ 379 w 475"/>
                <a:gd name="T27" fmla="*/ 66 h 304"/>
                <a:gd name="T28" fmla="*/ 371 w 475"/>
                <a:gd name="T29" fmla="*/ 57 h 304"/>
                <a:gd name="T30" fmla="*/ 351 w 475"/>
                <a:gd name="T31" fmla="*/ 43 h 304"/>
                <a:gd name="T32" fmla="*/ 320 w 475"/>
                <a:gd name="T33" fmla="*/ 37 h 304"/>
                <a:gd name="T34" fmla="*/ 300 w 475"/>
                <a:gd name="T35" fmla="*/ 40 h 304"/>
                <a:gd name="T36" fmla="*/ 266 w 475"/>
                <a:gd name="T37" fmla="*/ 60 h 304"/>
                <a:gd name="T38" fmla="*/ 251 w 475"/>
                <a:gd name="T39" fmla="*/ 77 h 304"/>
                <a:gd name="T40" fmla="*/ 251 w 475"/>
                <a:gd name="T41" fmla="*/ 298 h 304"/>
                <a:gd name="T42" fmla="*/ 254 w 475"/>
                <a:gd name="T43" fmla="*/ 303 h 304"/>
                <a:gd name="T44" fmla="*/ 257 w 475"/>
                <a:gd name="T45" fmla="*/ 309 h 304"/>
                <a:gd name="T46" fmla="*/ 194 w 475"/>
                <a:gd name="T47" fmla="*/ 320 h 304"/>
                <a:gd name="T48" fmla="*/ 202 w 475"/>
                <a:gd name="T49" fmla="*/ 315 h 304"/>
                <a:gd name="T50" fmla="*/ 211 w 475"/>
                <a:gd name="T51" fmla="*/ 303 h 304"/>
                <a:gd name="T52" fmla="*/ 211 w 475"/>
                <a:gd name="T53" fmla="*/ 105 h 304"/>
                <a:gd name="T54" fmla="*/ 211 w 475"/>
                <a:gd name="T55" fmla="*/ 88 h 304"/>
                <a:gd name="T56" fmla="*/ 202 w 475"/>
                <a:gd name="T57" fmla="*/ 63 h 304"/>
                <a:gd name="T58" fmla="*/ 185 w 475"/>
                <a:gd name="T59" fmla="*/ 46 h 304"/>
                <a:gd name="T60" fmla="*/ 160 w 475"/>
                <a:gd name="T61" fmla="*/ 37 h 304"/>
                <a:gd name="T62" fmla="*/ 145 w 475"/>
                <a:gd name="T63" fmla="*/ 37 h 304"/>
                <a:gd name="T64" fmla="*/ 108 w 475"/>
                <a:gd name="T65" fmla="*/ 46 h 304"/>
                <a:gd name="T66" fmla="*/ 80 w 475"/>
                <a:gd name="T67" fmla="*/ 68 h 304"/>
                <a:gd name="T68" fmla="*/ 80 w 475"/>
                <a:gd name="T69" fmla="*/ 298 h 304"/>
                <a:gd name="T70" fmla="*/ 83 w 475"/>
                <a:gd name="T71" fmla="*/ 309 h 304"/>
                <a:gd name="T72" fmla="*/ 97 w 475"/>
                <a:gd name="T73" fmla="*/ 320 h 304"/>
                <a:gd name="T74" fmla="*/ 6 w 475"/>
                <a:gd name="T75" fmla="*/ 320 h 304"/>
                <a:gd name="T76" fmla="*/ 20 w 475"/>
                <a:gd name="T77" fmla="*/ 309 h 304"/>
                <a:gd name="T78" fmla="*/ 23 w 475"/>
                <a:gd name="T79" fmla="*/ 298 h 304"/>
                <a:gd name="T80" fmla="*/ 23 w 475"/>
                <a:gd name="T81" fmla="*/ 40 h 304"/>
                <a:gd name="T82" fmla="*/ 18 w 475"/>
                <a:gd name="T83" fmla="*/ 23 h 304"/>
                <a:gd name="T84" fmla="*/ 9 w 475"/>
                <a:gd name="T85" fmla="*/ 17 h 304"/>
                <a:gd name="T86" fmla="*/ 80 w 475"/>
                <a:gd name="T87" fmla="*/ 0 h 304"/>
                <a:gd name="T88" fmla="*/ 80 w 475"/>
                <a:gd name="T89" fmla="*/ 43 h 304"/>
                <a:gd name="T90" fmla="*/ 123 w 475"/>
                <a:gd name="T91" fmla="*/ 14 h 304"/>
                <a:gd name="T92" fmla="*/ 134 w 475"/>
                <a:gd name="T93" fmla="*/ 9 h 304"/>
                <a:gd name="T94" fmla="*/ 160 w 475"/>
                <a:gd name="T95" fmla="*/ 0 h 304"/>
                <a:gd name="T96" fmla="*/ 174 w 475"/>
                <a:gd name="T97" fmla="*/ 0 h 304"/>
                <a:gd name="T98" fmla="*/ 202 w 475"/>
                <a:gd name="T99" fmla="*/ 3 h 304"/>
                <a:gd name="T100" fmla="*/ 228 w 475"/>
                <a:gd name="T101" fmla="*/ 14 h 304"/>
                <a:gd name="T102" fmla="*/ 237 w 475"/>
                <a:gd name="T103" fmla="*/ 23 h 304"/>
                <a:gd name="T104" fmla="*/ 240 w 475"/>
                <a:gd name="T105" fmla="*/ 43 h 304"/>
                <a:gd name="T106" fmla="*/ 246 w 475"/>
                <a:gd name="T107" fmla="*/ 57 h 304"/>
                <a:gd name="T108" fmla="*/ 291 w 475"/>
                <a:gd name="T109" fmla="*/ 17 h 304"/>
                <a:gd name="T110" fmla="*/ 305 w 475"/>
                <a:gd name="T111" fmla="*/ 9 h 304"/>
                <a:gd name="T112" fmla="*/ 334 w 475"/>
                <a:gd name="T113" fmla="*/ 0 h 304"/>
                <a:gd name="T114" fmla="*/ 348 w 475"/>
                <a:gd name="T115" fmla="*/ 0 h 3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475" h="304">
                  <a:moveTo>
                    <a:pt x="364" y="0"/>
                  </a:moveTo>
                  <a:lnTo>
                    <a:pt x="364" y="0"/>
                  </a:lnTo>
                  <a:lnTo>
                    <a:pt x="381" y="0"/>
                  </a:lnTo>
                  <a:lnTo>
                    <a:pt x="398" y="6"/>
                  </a:lnTo>
                  <a:lnTo>
                    <a:pt x="415" y="14"/>
                  </a:lnTo>
                  <a:lnTo>
                    <a:pt x="429" y="23"/>
                  </a:lnTo>
                  <a:lnTo>
                    <a:pt x="444" y="37"/>
                  </a:lnTo>
                  <a:lnTo>
                    <a:pt x="452" y="51"/>
                  </a:lnTo>
                  <a:lnTo>
                    <a:pt x="458" y="68"/>
                  </a:lnTo>
                  <a:lnTo>
                    <a:pt x="458" y="88"/>
                  </a:lnTo>
                  <a:lnTo>
                    <a:pt x="458" y="282"/>
                  </a:lnTo>
                  <a:lnTo>
                    <a:pt x="461" y="287"/>
                  </a:lnTo>
                  <a:lnTo>
                    <a:pt x="463" y="293"/>
                  </a:lnTo>
                  <a:lnTo>
                    <a:pt x="475" y="304"/>
                  </a:lnTo>
                  <a:lnTo>
                    <a:pt x="387" y="304"/>
                  </a:lnTo>
                  <a:lnTo>
                    <a:pt x="392" y="299"/>
                  </a:lnTo>
                  <a:lnTo>
                    <a:pt x="398" y="293"/>
                  </a:lnTo>
                  <a:lnTo>
                    <a:pt x="404" y="287"/>
                  </a:lnTo>
                  <a:lnTo>
                    <a:pt x="404" y="282"/>
                  </a:lnTo>
                  <a:lnTo>
                    <a:pt x="404" y="108"/>
                  </a:lnTo>
                  <a:lnTo>
                    <a:pt x="404" y="91"/>
                  </a:lnTo>
                  <a:lnTo>
                    <a:pt x="401" y="80"/>
                  </a:lnTo>
                  <a:lnTo>
                    <a:pt x="395" y="66"/>
                  </a:lnTo>
                  <a:lnTo>
                    <a:pt x="387" y="57"/>
                  </a:lnTo>
                  <a:lnTo>
                    <a:pt x="378" y="49"/>
                  </a:lnTo>
                  <a:lnTo>
                    <a:pt x="367" y="43"/>
                  </a:lnTo>
                  <a:lnTo>
                    <a:pt x="353" y="37"/>
                  </a:lnTo>
                  <a:lnTo>
                    <a:pt x="336" y="37"/>
                  </a:lnTo>
                  <a:lnTo>
                    <a:pt x="316" y="40"/>
                  </a:lnTo>
                  <a:lnTo>
                    <a:pt x="299" y="46"/>
                  </a:lnTo>
                  <a:lnTo>
                    <a:pt x="282" y="60"/>
                  </a:lnTo>
                  <a:lnTo>
                    <a:pt x="267" y="77"/>
                  </a:lnTo>
                  <a:lnTo>
                    <a:pt x="267" y="85"/>
                  </a:lnTo>
                  <a:lnTo>
                    <a:pt x="267" y="282"/>
                  </a:lnTo>
                  <a:lnTo>
                    <a:pt x="270" y="287"/>
                  </a:lnTo>
                  <a:lnTo>
                    <a:pt x="273" y="293"/>
                  </a:lnTo>
                  <a:lnTo>
                    <a:pt x="285" y="304"/>
                  </a:lnTo>
                  <a:lnTo>
                    <a:pt x="194" y="304"/>
                  </a:lnTo>
                  <a:lnTo>
                    <a:pt x="202" y="299"/>
                  </a:lnTo>
                  <a:lnTo>
                    <a:pt x="208" y="293"/>
                  </a:lnTo>
                  <a:lnTo>
                    <a:pt x="211" y="287"/>
                  </a:lnTo>
                  <a:lnTo>
                    <a:pt x="211" y="282"/>
                  </a:lnTo>
                  <a:lnTo>
                    <a:pt x="211" y="105"/>
                  </a:lnTo>
                  <a:lnTo>
                    <a:pt x="211" y="88"/>
                  </a:lnTo>
                  <a:lnTo>
                    <a:pt x="208" y="74"/>
                  </a:lnTo>
                  <a:lnTo>
                    <a:pt x="202" y="63"/>
                  </a:lnTo>
                  <a:lnTo>
                    <a:pt x="194" y="54"/>
                  </a:lnTo>
                  <a:lnTo>
                    <a:pt x="185" y="46"/>
                  </a:lnTo>
                  <a:lnTo>
                    <a:pt x="174" y="40"/>
                  </a:lnTo>
                  <a:lnTo>
                    <a:pt x="160" y="37"/>
                  </a:lnTo>
                  <a:lnTo>
                    <a:pt x="145" y="37"/>
                  </a:lnTo>
                  <a:lnTo>
                    <a:pt x="125" y="40"/>
                  </a:lnTo>
                  <a:lnTo>
                    <a:pt x="108" y="46"/>
                  </a:lnTo>
                  <a:lnTo>
                    <a:pt x="94" y="54"/>
                  </a:lnTo>
                  <a:lnTo>
                    <a:pt x="80" y="68"/>
                  </a:lnTo>
                  <a:lnTo>
                    <a:pt x="80" y="282"/>
                  </a:lnTo>
                  <a:lnTo>
                    <a:pt x="80" y="287"/>
                  </a:lnTo>
                  <a:lnTo>
                    <a:pt x="83" y="293"/>
                  </a:lnTo>
                  <a:lnTo>
                    <a:pt x="97" y="304"/>
                  </a:lnTo>
                  <a:lnTo>
                    <a:pt x="6" y="304"/>
                  </a:lnTo>
                  <a:lnTo>
                    <a:pt x="15" y="299"/>
                  </a:lnTo>
                  <a:lnTo>
                    <a:pt x="20" y="293"/>
                  </a:lnTo>
                  <a:lnTo>
                    <a:pt x="23" y="287"/>
                  </a:lnTo>
                  <a:lnTo>
                    <a:pt x="23" y="282"/>
                  </a:lnTo>
                  <a:lnTo>
                    <a:pt x="23" y="40"/>
                  </a:lnTo>
                  <a:lnTo>
                    <a:pt x="23" y="31"/>
                  </a:lnTo>
                  <a:lnTo>
                    <a:pt x="18" y="23"/>
                  </a:lnTo>
                  <a:lnTo>
                    <a:pt x="9" y="17"/>
                  </a:lnTo>
                  <a:lnTo>
                    <a:pt x="0" y="14"/>
                  </a:lnTo>
                  <a:lnTo>
                    <a:pt x="80" y="0"/>
                  </a:lnTo>
                  <a:lnTo>
                    <a:pt x="80" y="43"/>
                  </a:lnTo>
                  <a:lnTo>
                    <a:pt x="100" y="29"/>
                  </a:lnTo>
                  <a:lnTo>
                    <a:pt x="123" y="14"/>
                  </a:lnTo>
                  <a:lnTo>
                    <a:pt x="134" y="9"/>
                  </a:lnTo>
                  <a:lnTo>
                    <a:pt x="145" y="3"/>
                  </a:lnTo>
                  <a:lnTo>
                    <a:pt x="160" y="0"/>
                  </a:lnTo>
                  <a:lnTo>
                    <a:pt x="174" y="0"/>
                  </a:lnTo>
                  <a:lnTo>
                    <a:pt x="188" y="0"/>
                  </a:lnTo>
                  <a:lnTo>
                    <a:pt x="202" y="3"/>
                  </a:lnTo>
                  <a:lnTo>
                    <a:pt x="213" y="9"/>
                  </a:lnTo>
                  <a:lnTo>
                    <a:pt x="228" y="14"/>
                  </a:lnTo>
                  <a:lnTo>
                    <a:pt x="239" y="23"/>
                  </a:lnTo>
                  <a:lnTo>
                    <a:pt x="248" y="31"/>
                  </a:lnTo>
                  <a:lnTo>
                    <a:pt x="256" y="43"/>
                  </a:lnTo>
                  <a:lnTo>
                    <a:pt x="262" y="57"/>
                  </a:lnTo>
                  <a:lnTo>
                    <a:pt x="282" y="34"/>
                  </a:lnTo>
                  <a:lnTo>
                    <a:pt x="307" y="17"/>
                  </a:lnTo>
                  <a:lnTo>
                    <a:pt x="321" y="9"/>
                  </a:lnTo>
                  <a:lnTo>
                    <a:pt x="336" y="3"/>
                  </a:lnTo>
                  <a:lnTo>
                    <a:pt x="350" y="0"/>
                  </a:lnTo>
                  <a:lnTo>
                    <a:pt x="364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1736"/>
            <p:cNvSpPr>
              <a:spLocks/>
            </p:cNvSpPr>
            <p:nvPr userDrawn="1"/>
          </p:nvSpPr>
          <p:spPr bwMode="auto">
            <a:xfrm>
              <a:off x="4071" y="3058"/>
              <a:ext cx="184" cy="362"/>
            </a:xfrm>
            <a:custGeom>
              <a:avLst/>
              <a:gdLst>
                <a:gd name="T0" fmla="*/ 85 w 184"/>
                <a:gd name="T1" fmla="*/ 0 h 361"/>
                <a:gd name="T2" fmla="*/ 85 w 184"/>
                <a:gd name="T3" fmla="*/ 60 h 361"/>
                <a:gd name="T4" fmla="*/ 173 w 184"/>
                <a:gd name="T5" fmla="*/ 60 h 361"/>
                <a:gd name="T6" fmla="*/ 150 w 184"/>
                <a:gd name="T7" fmla="*/ 85 h 361"/>
                <a:gd name="T8" fmla="*/ 82 w 184"/>
                <a:gd name="T9" fmla="*/ 85 h 361"/>
                <a:gd name="T10" fmla="*/ 82 w 184"/>
                <a:gd name="T11" fmla="*/ 283 h 361"/>
                <a:gd name="T12" fmla="*/ 82 w 184"/>
                <a:gd name="T13" fmla="*/ 283 h 361"/>
                <a:gd name="T14" fmla="*/ 85 w 184"/>
                <a:gd name="T15" fmla="*/ 300 h 361"/>
                <a:gd name="T16" fmla="*/ 88 w 184"/>
                <a:gd name="T17" fmla="*/ 312 h 361"/>
                <a:gd name="T18" fmla="*/ 91 w 184"/>
                <a:gd name="T19" fmla="*/ 323 h 361"/>
                <a:gd name="T20" fmla="*/ 99 w 184"/>
                <a:gd name="T21" fmla="*/ 334 h 361"/>
                <a:gd name="T22" fmla="*/ 105 w 184"/>
                <a:gd name="T23" fmla="*/ 340 h 361"/>
                <a:gd name="T24" fmla="*/ 116 w 184"/>
                <a:gd name="T25" fmla="*/ 346 h 361"/>
                <a:gd name="T26" fmla="*/ 128 w 184"/>
                <a:gd name="T27" fmla="*/ 349 h 361"/>
                <a:gd name="T28" fmla="*/ 142 w 184"/>
                <a:gd name="T29" fmla="*/ 351 h 361"/>
                <a:gd name="T30" fmla="*/ 142 w 184"/>
                <a:gd name="T31" fmla="*/ 351 h 361"/>
                <a:gd name="T32" fmla="*/ 156 w 184"/>
                <a:gd name="T33" fmla="*/ 349 h 361"/>
                <a:gd name="T34" fmla="*/ 165 w 184"/>
                <a:gd name="T35" fmla="*/ 346 h 361"/>
                <a:gd name="T36" fmla="*/ 165 w 184"/>
                <a:gd name="T37" fmla="*/ 346 h 361"/>
                <a:gd name="T38" fmla="*/ 184 w 184"/>
                <a:gd name="T39" fmla="*/ 334 h 361"/>
                <a:gd name="T40" fmla="*/ 184 w 184"/>
                <a:gd name="T41" fmla="*/ 334 h 361"/>
                <a:gd name="T42" fmla="*/ 182 w 184"/>
                <a:gd name="T43" fmla="*/ 340 h 361"/>
                <a:gd name="T44" fmla="*/ 179 w 184"/>
                <a:gd name="T45" fmla="*/ 349 h 361"/>
                <a:gd name="T46" fmla="*/ 162 w 184"/>
                <a:gd name="T47" fmla="*/ 363 h 361"/>
                <a:gd name="T48" fmla="*/ 162 w 184"/>
                <a:gd name="T49" fmla="*/ 363 h 361"/>
                <a:gd name="T50" fmla="*/ 153 w 184"/>
                <a:gd name="T51" fmla="*/ 368 h 361"/>
                <a:gd name="T52" fmla="*/ 142 w 184"/>
                <a:gd name="T53" fmla="*/ 374 h 361"/>
                <a:gd name="T54" fmla="*/ 130 w 184"/>
                <a:gd name="T55" fmla="*/ 377 h 361"/>
                <a:gd name="T56" fmla="*/ 119 w 184"/>
                <a:gd name="T57" fmla="*/ 377 h 361"/>
                <a:gd name="T58" fmla="*/ 119 w 184"/>
                <a:gd name="T59" fmla="*/ 377 h 361"/>
                <a:gd name="T60" fmla="*/ 99 w 184"/>
                <a:gd name="T61" fmla="*/ 377 h 361"/>
                <a:gd name="T62" fmla="*/ 82 w 184"/>
                <a:gd name="T63" fmla="*/ 371 h 361"/>
                <a:gd name="T64" fmla="*/ 65 w 184"/>
                <a:gd name="T65" fmla="*/ 363 h 361"/>
                <a:gd name="T66" fmla="*/ 54 w 184"/>
                <a:gd name="T67" fmla="*/ 351 h 361"/>
                <a:gd name="T68" fmla="*/ 54 w 184"/>
                <a:gd name="T69" fmla="*/ 351 h 361"/>
                <a:gd name="T70" fmla="*/ 42 w 184"/>
                <a:gd name="T71" fmla="*/ 340 h 361"/>
                <a:gd name="T72" fmla="*/ 34 w 184"/>
                <a:gd name="T73" fmla="*/ 323 h 361"/>
                <a:gd name="T74" fmla="*/ 31 w 184"/>
                <a:gd name="T75" fmla="*/ 306 h 361"/>
                <a:gd name="T76" fmla="*/ 28 w 184"/>
                <a:gd name="T77" fmla="*/ 283 h 361"/>
                <a:gd name="T78" fmla="*/ 28 w 184"/>
                <a:gd name="T79" fmla="*/ 85 h 361"/>
                <a:gd name="T80" fmla="*/ 0 w 184"/>
                <a:gd name="T81" fmla="*/ 85 h 361"/>
                <a:gd name="T82" fmla="*/ 85 w 184"/>
                <a:gd name="T83" fmla="*/ 0 h 361"/>
                <a:gd name="T84" fmla="*/ 85 w 184"/>
                <a:gd name="T85" fmla="*/ 0 h 3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84" h="361">
                  <a:moveTo>
                    <a:pt x="85" y="0"/>
                  </a:moveTo>
                  <a:lnTo>
                    <a:pt x="85" y="60"/>
                  </a:lnTo>
                  <a:lnTo>
                    <a:pt x="173" y="60"/>
                  </a:lnTo>
                  <a:lnTo>
                    <a:pt x="150" y="85"/>
                  </a:lnTo>
                  <a:lnTo>
                    <a:pt x="82" y="85"/>
                  </a:lnTo>
                  <a:lnTo>
                    <a:pt x="82" y="267"/>
                  </a:lnTo>
                  <a:lnTo>
                    <a:pt x="85" y="284"/>
                  </a:lnTo>
                  <a:lnTo>
                    <a:pt x="88" y="296"/>
                  </a:lnTo>
                  <a:lnTo>
                    <a:pt x="91" y="307"/>
                  </a:lnTo>
                  <a:lnTo>
                    <a:pt x="99" y="318"/>
                  </a:lnTo>
                  <a:lnTo>
                    <a:pt x="105" y="324"/>
                  </a:lnTo>
                  <a:lnTo>
                    <a:pt x="116" y="330"/>
                  </a:lnTo>
                  <a:lnTo>
                    <a:pt x="128" y="333"/>
                  </a:lnTo>
                  <a:lnTo>
                    <a:pt x="142" y="335"/>
                  </a:lnTo>
                  <a:lnTo>
                    <a:pt x="156" y="333"/>
                  </a:lnTo>
                  <a:lnTo>
                    <a:pt x="165" y="330"/>
                  </a:lnTo>
                  <a:lnTo>
                    <a:pt x="184" y="318"/>
                  </a:lnTo>
                  <a:lnTo>
                    <a:pt x="182" y="324"/>
                  </a:lnTo>
                  <a:lnTo>
                    <a:pt x="179" y="333"/>
                  </a:lnTo>
                  <a:lnTo>
                    <a:pt x="162" y="347"/>
                  </a:lnTo>
                  <a:lnTo>
                    <a:pt x="153" y="352"/>
                  </a:lnTo>
                  <a:lnTo>
                    <a:pt x="142" y="358"/>
                  </a:lnTo>
                  <a:lnTo>
                    <a:pt x="130" y="361"/>
                  </a:lnTo>
                  <a:lnTo>
                    <a:pt x="119" y="361"/>
                  </a:lnTo>
                  <a:lnTo>
                    <a:pt x="99" y="361"/>
                  </a:lnTo>
                  <a:lnTo>
                    <a:pt x="82" y="355"/>
                  </a:lnTo>
                  <a:lnTo>
                    <a:pt x="65" y="347"/>
                  </a:lnTo>
                  <a:lnTo>
                    <a:pt x="54" y="335"/>
                  </a:lnTo>
                  <a:lnTo>
                    <a:pt x="42" y="324"/>
                  </a:lnTo>
                  <a:lnTo>
                    <a:pt x="34" y="307"/>
                  </a:lnTo>
                  <a:lnTo>
                    <a:pt x="31" y="290"/>
                  </a:lnTo>
                  <a:lnTo>
                    <a:pt x="28" y="267"/>
                  </a:lnTo>
                  <a:lnTo>
                    <a:pt x="28" y="85"/>
                  </a:lnTo>
                  <a:lnTo>
                    <a:pt x="0" y="85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1737"/>
            <p:cNvSpPr>
              <a:spLocks noEditPoints="1"/>
            </p:cNvSpPr>
            <p:nvPr userDrawn="1"/>
          </p:nvSpPr>
          <p:spPr bwMode="auto">
            <a:xfrm>
              <a:off x="4253" y="3109"/>
              <a:ext cx="282" cy="311"/>
            </a:xfrm>
            <a:custGeom>
              <a:avLst/>
              <a:gdLst>
                <a:gd name="T0" fmla="*/ 128 w 284"/>
                <a:gd name="T1" fmla="*/ 0 h 310"/>
                <a:gd name="T2" fmla="*/ 168 w 284"/>
                <a:gd name="T3" fmla="*/ 6 h 310"/>
                <a:gd name="T4" fmla="*/ 201 w 284"/>
                <a:gd name="T5" fmla="*/ 23 h 310"/>
                <a:gd name="T6" fmla="*/ 208 w 284"/>
                <a:gd name="T7" fmla="*/ 34 h 310"/>
                <a:gd name="T8" fmla="*/ 229 w 284"/>
                <a:gd name="T9" fmla="*/ 63 h 310"/>
                <a:gd name="T10" fmla="*/ 237 w 284"/>
                <a:gd name="T11" fmla="*/ 80 h 310"/>
                <a:gd name="T12" fmla="*/ 249 w 284"/>
                <a:gd name="T13" fmla="*/ 117 h 310"/>
                <a:gd name="T14" fmla="*/ 252 w 284"/>
                <a:gd name="T15" fmla="*/ 172 h 310"/>
                <a:gd name="T16" fmla="*/ 252 w 284"/>
                <a:gd name="T17" fmla="*/ 190 h 310"/>
                <a:gd name="T18" fmla="*/ 240 w 284"/>
                <a:gd name="T19" fmla="*/ 226 h 310"/>
                <a:gd name="T20" fmla="*/ 235 w 284"/>
                <a:gd name="T21" fmla="*/ 246 h 310"/>
                <a:gd name="T22" fmla="*/ 212 w 284"/>
                <a:gd name="T23" fmla="*/ 278 h 310"/>
                <a:gd name="T24" fmla="*/ 198 w 284"/>
                <a:gd name="T25" fmla="*/ 306 h 310"/>
                <a:gd name="T26" fmla="*/ 182 w 284"/>
                <a:gd name="T27" fmla="*/ 315 h 310"/>
                <a:gd name="T28" fmla="*/ 145 w 284"/>
                <a:gd name="T29" fmla="*/ 326 h 310"/>
                <a:gd name="T30" fmla="*/ 126 w 284"/>
                <a:gd name="T31" fmla="*/ 326 h 310"/>
                <a:gd name="T32" fmla="*/ 77 w 284"/>
                <a:gd name="T33" fmla="*/ 320 h 310"/>
                <a:gd name="T34" fmla="*/ 68 w 284"/>
                <a:gd name="T35" fmla="*/ 309 h 310"/>
                <a:gd name="T36" fmla="*/ 45 w 284"/>
                <a:gd name="T37" fmla="*/ 289 h 310"/>
                <a:gd name="T38" fmla="*/ 36 w 284"/>
                <a:gd name="T39" fmla="*/ 280 h 310"/>
                <a:gd name="T40" fmla="*/ 11 w 284"/>
                <a:gd name="T41" fmla="*/ 229 h 310"/>
                <a:gd name="T42" fmla="*/ 0 w 284"/>
                <a:gd name="T43" fmla="*/ 172 h 310"/>
                <a:gd name="T44" fmla="*/ 2 w 284"/>
                <a:gd name="T45" fmla="*/ 137 h 310"/>
                <a:gd name="T46" fmla="*/ 11 w 284"/>
                <a:gd name="T47" fmla="*/ 100 h 310"/>
                <a:gd name="T48" fmla="*/ 19 w 284"/>
                <a:gd name="T49" fmla="*/ 80 h 310"/>
                <a:gd name="T50" fmla="*/ 39 w 284"/>
                <a:gd name="T51" fmla="*/ 49 h 310"/>
                <a:gd name="T52" fmla="*/ 68 w 284"/>
                <a:gd name="T53" fmla="*/ 23 h 310"/>
                <a:gd name="T54" fmla="*/ 71 w 284"/>
                <a:gd name="T55" fmla="*/ 12 h 310"/>
                <a:gd name="T56" fmla="*/ 106 w 284"/>
                <a:gd name="T57" fmla="*/ 0 h 310"/>
                <a:gd name="T58" fmla="*/ 128 w 284"/>
                <a:gd name="T59" fmla="*/ 0 h 310"/>
                <a:gd name="T60" fmla="*/ 123 w 284"/>
                <a:gd name="T61" fmla="*/ 23 h 310"/>
                <a:gd name="T62" fmla="*/ 86 w 284"/>
                <a:gd name="T63" fmla="*/ 34 h 310"/>
                <a:gd name="T64" fmla="*/ 71 w 284"/>
                <a:gd name="T65" fmla="*/ 66 h 310"/>
                <a:gd name="T66" fmla="*/ 68 w 284"/>
                <a:gd name="T67" fmla="*/ 85 h 310"/>
                <a:gd name="T68" fmla="*/ 59 w 284"/>
                <a:gd name="T69" fmla="*/ 131 h 310"/>
                <a:gd name="T70" fmla="*/ 59 w 284"/>
                <a:gd name="T71" fmla="*/ 175 h 310"/>
                <a:gd name="T72" fmla="*/ 68 w 284"/>
                <a:gd name="T73" fmla="*/ 226 h 310"/>
                <a:gd name="T74" fmla="*/ 71 w 284"/>
                <a:gd name="T75" fmla="*/ 266 h 310"/>
                <a:gd name="T76" fmla="*/ 80 w 284"/>
                <a:gd name="T77" fmla="*/ 283 h 310"/>
                <a:gd name="T78" fmla="*/ 111 w 284"/>
                <a:gd name="T79" fmla="*/ 300 h 310"/>
                <a:gd name="T80" fmla="*/ 131 w 284"/>
                <a:gd name="T81" fmla="*/ 300 h 310"/>
                <a:gd name="T82" fmla="*/ 165 w 284"/>
                <a:gd name="T83" fmla="*/ 289 h 310"/>
                <a:gd name="T84" fmla="*/ 191 w 284"/>
                <a:gd name="T85" fmla="*/ 261 h 310"/>
                <a:gd name="T86" fmla="*/ 198 w 284"/>
                <a:gd name="T87" fmla="*/ 241 h 310"/>
                <a:gd name="T88" fmla="*/ 202 w 284"/>
                <a:gd name="T89" fmla="*/ 195 h 310"/>
                <a:gd name="T90" fmla="*/ 202 w 284"/>
                <a:gd name="T91" fmla="*/ 151 h 310"/>
                <a:gd name="T92" fmla="*/ 197 w 284"/>
                <a:gd name="T93" fmla="*/ 85 h 310"/>
                <a:gd name="T94" fmla="*/ 185 w 284"/>
                <a:gd name="T95" fmla="*/ 60 h 310"/>
                <a:gd name="T96" fmla="*/ 168 w 284"/>
                <a:gd name="T97" fmla="*/ 40 h 310"/>
                <a:gd name="T98" fmla="*/ 148 w 284"/>
                <a:gd name="T99" fmla="*/ 29 h 310"/>
                <a:gd name="T100" fmla="*/ 123 w 284"/>
                <a:gd name="T101" fmla="*/ 23 h 31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84" h="310">
                  <a:moveTo>
                    <a:pt x="144" y="0"/>
                  </a:moveTo>
                  <a:lnTo>
                    <a:pt x="144" y="0"/>
                  </a:lnTo>
                  <a:lnTo>
                    <a:pt x="164" y="0"/>
                  </a:lnTo>
                  <a:lnTo>
                    <a:pt x="184" y="6"/>
                  </a:lnTo>
                  <a:lnTo>
                    <a:pt x="204" y="12"/>
                  </a:lnTo>
                  <a:lnTo>
                    <a:pt x="221" y="23"/>
                  </a:lnTo>
                  <a:lnTo>
                    <a:pt x="235" y="34"/>
                  </a:lnTo>
                  <a:lnTo>
                    <a:pt x="250" y="49"/>
                  </a:lnTo>
                  <a:lnTo>
                    <a:pt x="261" y="63"/>
                  </a:lnTo>
                  <a:lnTo>
                    <a:pt x="269" y="80"/>
                  </a:lnTo>
                  <a:lnTo>
                    <a:pt x="275" y="100"/>
                  </a:lnTo>
                  <a:lnTo>
                    <a:pt x="281" y="117"/>
                  </a:lnTo>
                  <a:lnTo>
                    <a:pt x="284" y="137"/>
                  </a:lnTo>
                  <a:lnTo>
                    <a:pt x="284" y="156"/>
                  </a:lnTo>
                  <a:lnTo>
                    <a:pt x="284" y="174"/>
                  </a:lnTo>
                  <a:lnTo>
                    <a:pt x="278" y="193"/>
                  </a:lnTo>
                  <a:lnTo>
                    <a:pt x="272" y="210"/>
                  </a:lnTo>
                  <a:lnTo>
                    <a:pt x="267" y="230"/>
                  </a:lnTo>
                  <a:lnTo>
                    <a:pt x="255" y="247"/>
                  </a:lnTo>
                  <a:lnTo>
                    <a:pt x="244" y="262"/>
                  </a:lnTo>
                  <a:lnTo>
                    <a:pt x="230" y="276"/>
                  </a:lnTo>
                  <a:lnTo>
                    <a:pt x="215" y="290"/>
                  </a:lnTo>
                  <a:lnTo>
                    <a:pt x="198" y="299"/>
                  </a:lnTo>
                  <a:lnTo>
                    <a:pt x="181" y="304"/>
                  </a:lnTo>
                  <a:lnTo>
                    <a:pt x="161" y="310"/>
                  </a:lnTo>
                  <a:lnTo>
                    <a:pt x="142" y="310"/>
                  </a:lnTo>
                  <a:lnTo>
                    <a:pt x="110" y="307"/>
                  </a:lnTo>
                  <a:lnTo>
                    <a:pt x="93" y="304"/>
                  </a:lnTo>
                  <a:lnTo>
                    <a:pt x="82" y="299"/>
                  </a:lnTo>
                  <a:lnTo>
                    <a:pt x="68" y="293"/>
                  </a:lnTo>
                  <a:lnTo>
                    <a:pt x="56" y="284"/>
                  </a:lnTo>
                  <a:lnTo>
                    <a:pt x="45" y="273"/>
                  </a:lnTo>
                  <a:lnTo>
                    <a:pt x="36" y="264"/>
                  </a:lnTo>
                  <a:lnTo>
                    <a:pt x="19" y="239"/>
                  </a:lnTo>
                  <a:lnTo>
                    <a:pt x="11" y="213"/>
                  </a:lnTo>
                  <a:lnTo>
                    <a:pt x="2" y="185"/>
                  </a:lnTo>
                  <a:lnTo>
                    <a:pt x="0" y="156"/>
                  </a:lnTo>
                  <a:lnTo>
                    <a:pt x="2" y="137"/>
                  </a:lnTo>
                  <a:lnTo>
                    <a:pt x="5" y="117"/>
                  </a:lnTo>
                  <a:lnTo>
                    <a:pt x="11" y="100"/>
                  </a:lnTo>
                  <a:lnTo>
                    <a:pt x="19" y="80"/>
                  </a:lnTo>
                  <a:lnTo>
                    <a:pt x="28" y="63"/>
                  </a:lnTo>
                  <a:lnTo>
                    <a:pt x="39" y="49"/>
                  </a:lnTo>
                  <a:lnTo>
                    <a:pt x="54" y="34"/>
                  </a:lnTo>
                  <a:lnTo>
                    <a:pt x="68" y="23"/>
                  </a:lnTo>
                  <a:lnTo>
                    <a:pt x="85" y="12"/>
                  </a:lnTo>
                  <a:lnTo>
                    <a:pt x="105" y="6"/>
                  </a:lnTo>
                  <a:lnTo>
                    <a:pt x="122" y="0"/>
                  </a:lnTo>
                  <a:lnTo>
                    <a:pt x="144" y="0"/>
                  </a:lnTo>
                  <a:close/>
                  <a:moveTo>
                    <a:pt x="139" y="23"/>
                  </a:moveTo>
                  <a:lnTo>
                    <a:pt x="139" y="23"/>
                  </a:lnTo>
                  <a:lnTo>
                    <a:pt x="119" y="26"/>
                  </a:lnTo>
                  <a:lnTo>
                    <a:pt x="102" y="34"/>
                  </a:lnTo>
                  <a:lnTo>
                    <a:pt x="88" y="49"/>
                  </a:lnTo>
                  <a:lnTo>
                    <a:pt x="76" y="66"/>
                  </a:lnTo>
                  <a:lnTo>
                    <a:pt x="68" y="85"/>
                  </a:lnTo>
                  <a:lnTo>
                    <a:pt x="62" y="108"/>
                  </a:lnTo>
                  <a:lnTo>
                    <a:pt x="59" y="131"/>
                  </a:lnTo>
                  <a:lnTo>
                    <a:pt x="59" y="159"/>
                  </a:lnTo>
                  <a:lnTo>
                    <a:pt x="62" y="185"/>
                  </a:lnTo>
                  <a:lnTo>
                    <a:pt x="68" y="210"/>
                  </a:lnTo>
                  <a:lnTo>
                    <a:pt x="73" y="230"/>
                  </a:lnTo>
                  <a:lnTo>
                    <a:pt x="85" y="250"/>
                  </a:lnTo>
                  <a:lnTo>
                    <a:pt x="96" y="267"/>
                  </a:lnTo>
                  <a:lnTo>
                    <a:pt x="113" y="279"/>
                  </a:lnTo>
                  <a:lnTo>
                    <a:pt x="127" y="284"/>
                  </a:lnTo>
                  <a:lnTo>
                    <a:pt x="147" y="284"/>
                  </a:lnTo>
                  <a:lnTo>
                    <a:pt x="164" y="282"/>
                  </a:lnTo>
                  <a:lnTo>
                    <a:pt x="181" y="273"/>
                  </a:lnTo>
                  <a:lnTo>
                    <a:pt x="196" y="262"/>
                  </a:lnTo>
                  <a:lnTo>
                    <a:pt x="207" y="245"/>
                  </a:lnTo>
                  <a:lnTo>
                    <a:pt x="215" y="225"/>
                  </a:lnTo>
                  <a:lnTo>
                    <a:pt x="221" y="202"/>
                  </a:lnTo>
                  <a:lnTo>
                    <a:pt x="224" y="179"/>
                  </a:lnTo>
                  <a:lnTo>
                    <a:pt x="224" y="151"/>
                  </a:lnTo>
                  <a:lnTo>
                    <a:pt x="221" y="117"/>
                  </a:lnTo>
                  <a:lnTo>
                    <a:pt x="213" y="85"/>
                  </a:lnTo>
                  <a:lnTo>
                    <a:pt x="201" y="60"/>
                  </a:lnTo>
                  <a:lnTo>
                    <a:pt x="184" y="40"/>
                  </a:lnTo>
                  <a:lnTo>
                    <a:pt x="176" y="31"/>
                  </a:lnTo>
                  <a:lnTo>
                    <a:pt x="164" y="29"/>
                  </a:lnTo>
                  <a:lnTo>
                    <a:pt x="150" y="23"/>
                  </a:lnTo>
                  <a:lnTo>
                    <a:pt x="139" y="23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Freeform 1738"/>
            <p:cNvSpPr>
              <a:spLocks/>
            </p:cNvSpPr>
            <p:nvPr userDrawn="1"/>
          </p:nvSpPr>
          <p:spPr bwMode="auto">
            <a:xfrm>
              <a:off x="4547" y="3109"/>
              <a:ext cx="284" cy="305"/>
            </a:xfrm>
            <a:custGeom>
              <a:avLst/>
              <a:gdLst>
                <a:gd name="T0" fmla="*/ 170 w 284"/>
                <a:gd name="T1" fmla="*/ 0 h 304"/>
                <a:gd name="T2" fmla="*/ 219 w 284"/>
                <a:gd name="T3" fmla="*/ 12 h 304"/>
                <a:gd name="T4" fmla="*/ 239 w 284"/>
                <a:gd name="T5" fmla="*/ 23 h 304"/>
                <a:gd name="T6" fmla="*/ 253 w 284"/>
                <a:gd name="T7" fmla="*/ 43 h 304"/>
                <a:gd name="T8" fmla="*/ 264 w 284"/>
                <a:gd name="T9" fmla="*/ 63 h 304"/>
                <a:gd name="T10" fmla="*/ 267 w 284"/>
                <a:gd name="T11" fmla="*/ 88 h 304"/>
                <a:gd name="T12" fmla="*/ 267 w 284"/>
                <a:gd name="T13" fmla="*/ 298 h 304"/>
                <a:gd name="T14" fmla="*/ 270 w 284"/>
                <a:gd name="T15" fmla="*/ 309 h 304"/>
                <a:gd name="T16" fmla="*/ 284 w 284"/>
                <a:gd name="T17" fmla="*/ 320 h 304"/>
                <a:gd name="T18" fmla="*/ 196 w 284"/>
                <a:gd name="T19" fmla="*/ 320 h 304"/>
                <a:gd name="T20" fmla="*/ 207 w 284"/>
                <a:gd name="T21" fmla="*/ 309 h 304"/>
                <a:gd name="T22" fmla="*/ 213 w 284"/>
                <a:gd name="T23" fmla="*/ 298 h 304"/>
                <a:gd name="T24" fmla="*/ 213 w 284"/>
                <a:gd name="T25" fmla="*/ 111 h 304"/>
                <a:gd name="T26" fmla="*/ 207 w 284"/>
                <a:gd name="T27" fmla="*/ 80 h 304"/>
                <a:gd name="T28" fmla="*/ 196 w 284"/>
                <a:gd name="T29" fmla="*/ 57 h 304"/>
                <a:gd name="T30" fmla="*/ 173 w 284"/>
                <a:gd name="T31" fmla="*/ 43 h 304"/>
                <a:gd name="T32" fmla="*/ 145 w 284"/>
                <a:gd name="T33" fmla="*/ 37 h 304"/>
                <a:gd name="T34" fmla="*/ 125 w 284"/>
                <a:gd name="T35" fmla="*/ 40 h 304"/>
                <a:gd name="T36" fmla="*/ 108 w 284"/>
                <a:gd name="T37" fmla="*/ 49 h 304"/>
                <a:gd name="T38" fmla="*/ 79 w 284"/>
                <a:gd name="T39" fmla="*/ 71 h 304"/>
                <a:gd name="T40" fmla="*/ 79 w 284"/>
                <a:gd name="T41" fmla="*/ 298 h 304"/>
                <a:gd name="T42" fmla="*/ 82 w 284"/>
                <a:gd name="T43" fmla="*/ 309 h 304"/>
                <a:gd name="T44" fmla="*/ 97 w 284"/>
                <a:gd name="T45" fmla="*/ 320 h 304"/>
                <a:gd name="T46" fmla="*/ 6 w 284"/>
                <a:gd name="T47" fmla="*/ 320 h 304"/>
                <a:gd name="T48" fmla="*/ 17 w 284"/>
                <a:gd name="T49" fmla="*/ 309 h 304"/>
                <a:gd name="T50" fmla="*/ 23 w 284"/>
                <a:gd name="T51" fmla="*/ 298 h 304"/>
                <a:gd name="T52" fmla="*/ 23 w 284"/>
                <a:gd name="T53" fmla="*/ 40 h 304"/>
                <a:gd name="T54" fmla="*/ 17 w 284"/>
                <a:gd name="T55" fmla="*/ 26 h 304"/>
                <a:gd name="T56" fmla="*/ 0 w 284"/>
                <a:gd name="T57" fmla="*/ 14 h 304"/>
                <a:gd name="T58" fmla="*/ 79 w 284"/>
                <a:gd name="T59" fmla="*/ 46 h 304"/>
                <a:gd name="T60" fmla="*/ 97 w 284"/>
                <a:gd name="T61" fmla="*/ 29 h 304"/>
                <a:gd name="T62" fmla="*/ 119 w 284"/>
                <a:gd name="T63" fmla="*/ 14 h 304"/>
                <a:gd name="T64" fmla="*/ 145 w 284"/>
                <a:gd name="T65" fmla="*/ 3 h 304"/>
                <a:gd name="T66" fmla="*/ 170 w 284"/>
                <a:gd name="T67" fmla="*/ 0 h 30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84" h="304">
                  <a:moveTo>
                    <a:pt x="170" y="0"/>
                  </a:moveTo>
                  <a:lnTo>
                    <a:pt x="170" y="0"/>
                  </a:lnTo>
                  <a:lnTo>
                    <a:pt x="196" y="3"/>
                  </a:lnTo>
                  <a:lnTo>
                    <a:pt x="219" y="12"/>
                  </a:lnTo>
                  <a:lnTo>
                    <a:pt x="239" y="23"/>
                  </a:lnTo>
                  <a:lnTo>
                    <a:pt x="253" y="43"/>
                  </a:lnTo>
                  <a:lnTo>
                    <a:pt x="258" y="51"/>
                  </a:lnTo>
                  <a:lnTo>
                    <a:pt x="264" y="63"/>
                  </a:lnTo>
                  <a:lnTo>
                    <a:pt x="267" y="77"/>
                  </a:lnTo>
                  <a:lnTo>
                    <a:pt x="267" y="88"/>
                  </a:lnTo>
                  <a:lnTo>
                    <a:pt x="267" y="282"/>
                  </a:lnTo>
                  <a:lnTo>
                    <a:pt x="267" y="287"/>
                  </a:lnTo>
                  <a:lnTo>
                    <a:pt x="270" y="293"/>
                  </a:lnTo>
                  <a:lnTo>
                    <a:pt x="284" y="304"/>
                  </a:lnTo>
                  <a:lnTo>
                    <a:pt x="196" y="304"/>
                  </a:lnTo>
                  <a:lnTo>
                    <a:pt x="202" y="301"/>
                  </a:lnTo>
                  <a:lnTo>
                    <a:pt x="207" y="293"/>
                  </a:lnTo>
                  <a:lnTo>
                    <a:pt x="210" y="287"/>
                  </a:lnTo>
                  <a:lnTo>
                    <a:pt x="213" y="282"/>
                  </a:lnTo>
                  <a:lnTo>
                    <a:pt x="213" y="111"/>
                  </a:lnTo>
                  <a:lnTo>
                    <a:pt x="210" y="94"/>
                  </a:lnTo>
                  <a:lnTo>
                    <a:pt x="207" y="80"/>
                  </a:lnTo>
                  <a:lnTo>
                    <a:pt x="202" y="66"/>
                  </a:lnTo>
                  <a:lnTo>
                    <a:pt x="196" y="57"/>
                  </a:lnTo>
                  <a:lnTo>
                    <a:pt x="185" y="49"/>
                  </a:lnTo>
                  <a:lnTo>
                    <a:pt x="173" y="43"/>
                  </a:lnTo>
                  <a:lnTo>
                    <a:pt x="159" y="40"/>
                  </a:lnTo>
                  <a:lnTo>
                    <a:pt x="145" y="37"/>
                  </a:lnTo>
                  <a:lnTo>
                    <a:pt x="125" y="40"/>
                  </a:lnTo>
                  <a:lnTo>
                    <a:pt x="108" y="49"/>
                  </a:lnTo>
                  <a:lnTo>
                    <a:pt x="91" y="57"/>
                  </a:lnTo>
                  <a:lnTo>
                    <a:pt x="79" y="71"/>
                  </a:lnTo>
                  <a:lnTo>
                    <a:pt x="79" y="282"/>
                  </a:lnTo>
                  <a:lnTo>
                    <a:pt x="79" y="287"/>
                  </a:lnTo>
                  <a:lnTo>
                    <a:pt x="82" y="293"/>
                  </a:lnTo>
                  <a:lnTo>
                    <a:pt x="97" y="304"/>
                  </a:lnTo>
                  <a:lnTo>
                    <a:pt x="6" y="304"/>
                  </a:lnTo>
                  <a:lnTo>
                    <a:pt x="14" y="301"/>
                  </a:lnTo>
                  <a:lnTo>
                    <a:pt x="17" y="293"/>
                  </a:lnTo>
                  <a:lnTo>
                    <a:pt x="20" y="287"/>
                  </a:lnTo>
                  <a:lnTo>
                    <a:pt x="23" y="282"/>
                  </a:lnTo>
                  <a:lnTo>
                    <a:pt x="23" y="40"/>
                  </a:lnTo>
                  <a:lnTo>
                    <a:pt x="20" y="31"/>
                  </a:lnTo>
                  <a:lnTo>
                    <a:pt x="17" y="26"/>
                  </a:lnTo>
                  <a:lnTo>
                    <a:pt x="11" y="20"/>
                  </a:lnTo>
                  <a:lnTo>
                    <a:pt x="0" y="14"/>
                  </a:lnTo>
                  <a:lnTo>
                    <a:pt x="79" y="0"/>
                  </a:lnTo>
                  <a:lnTo>
                    <a:pt x="79" y="46"/>
                  </a:lnTo>
                  <a:lnTo>
                    <a:pt x="97" y="29"/>
                  </a:lnTo>
                  <a:lnTo>
                    <a:pt x="119" y="14"/>
                  </a:lnTo>
                  <a:lnTo>
                    <a:pt x="133" y="9"/>
                  </a:lnTo>
                  <a:lnTo>
                    <a:pt x="145" y="3"/>
                  </a:lnTo>
                  <a:lnTo>
                    <a:pt x="159" y="0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1739"/>
            <p:cNvSpPr>
              <a:spLocks/>
            </p:cNvSpPr>
            <p:nvPr userDrawn="1"/>
          </p:nvSpPr>
          <p:spPr bwMode="auto">
            <a:xfrm>
              <a:off x="3764" y="3109"/>
              <a:ext cx="292" cy="453"/>
            </a:xfrm>
            <a:custGeom>
              <a:avLst/>
              <a:gdLst>
                <a:gd name="T0" fmla="*/ 265 w 293"/>
                <a:gd name="T1" fmla="*/ 85 h 452"/>
                <a:gd name="T2" fmla="*/ 234 w 293"/>
                <a:gd name="T3" fmla="*/ 37 h 452"/>
                <a:gd name="T4" fmla="*/ 214 w 293"/>
                <a:gd name="T5" fmla="*/ 20 h 452"/>
                <a:gd name="T6" fmla="*/ 194 w 293"/>
                <a:gd name="T7" fmla="*/ 9 h 452"/>
                <a:gd name="T8" fmla="*/ 149 w 293"/>
                <a:gd name="T9" fmla="*/ 0 h 452"/>
                <a:gd name="T10" fmla="*/ 139 w 293"/>
                <a:gd name="T11" fmla="*/ 3 h 452"/>
                <a:gd name="T12" fmla="*/ 114 w 293"/>
                <a:gd name="T13" fmla="*/ 12 h 452"/>
                <a:gd name="T14" fmla="*/ 77 w 293"/>
                <a:gd name="T15" fmla="*/ 40 h 452"/>
                <a:gd name="T16" fmla="*/ 0 w 293"/>
                <a:gd name="T17" fmla="*/ 17 h 452"/>
                <a:gd name="T18" fmla="*/ 9 w 293"/>
                <a:gd name="T19" fmla="*/ 20 h 452"/>
                <a:gd name="T20" fmla="*/ 20 w 293"/>
                <a:gd name="T21" fmla="*/ 34 h 452"/>
                <a:gd name="T22" fmla="*/ 23 w 293"/>
                <a:gd name="T23" fmla="*/ 442 h 452"/>
                <a:gd name="T24" fmla="*/ 20 w 293"/>
                <a:gd name="T25" fmla="*/ 451 h 452"/>
                <a:gd name="T26" fmla="*/ 11 w 293"/>
                <a:gd name="T27" fmla="*/ 465 h 452"/>
                <a:gd name="T28" fmla="*/ 94 w 293"/>
                <a:gd name="T29" fmla="*/ 468 h 452"/>
                <a:gd name="T30" fmla="*/ 88 w 293"/>
                <a:gd name="T31" fmla="*/ 465 h 452"/>
                <a:gd name="T32" fmla="*/ 80 w 293"/>
                <a:gd name="T33" fmla="*/ 451 h 452"/>
                <a:gd name="T34" fmla="*/ 77 w 293"/>
                <a:gd name="T35" fmla="*/ 68 h 452"/>
                <a:gd name="T36" fmla="*/ 91 w 293"/>
                <a:gd name="T37" fmla="*/ 54 h 452"/>
                <a:gd name="T38" fmla="*/ 105 w 293"/>
                <a:gd name="T39" fmla="*/ 46 h 452"/>
                <a:gd name="T40" fmla="*/ 142 w 293"/>
                <a:gd name="T41" fmla="*/ 34 h 452"/>
                <a:gd name="T42" fmla="*/ 146 w 293"/>
                <a:gd name="T43" fmla="*/ 37 h 452"/>
                <a:gd name="T44" fmla="*/ 174 w 293"/>
                <a:gd name="T45" fmla="*/ 51 h 452"/>
                <a:gd name="T46" fmla="*/ 189 w 293"/>
                <a:gd name="T47" fmla="*/ 63 h 452"/>
                <a:gd name="T48" fmla="*/ 208 w 293"/>
                <a:gd name="T49" fmla="*/ 100 h 452"/>
                <a:gd name="T50" fmla="*/ 214 w 293"/>
                <a:gd name="T51" fmla="*/ 156 h 452"/>
                <a:gd name="T52" fmla="*/ 214 w 293"/>
                <a:gd name="T53" fmla="*/ 185 h 452"/>
                <a:gd name="T54" fmla="*/ 200 w 293"/>
                <a:gd name="T55" fmla="*/ 249 h 452"/>
                <a:gd name="T56" fmla="*/ 189 w 293"/>
                <a:gd name="T57" fmla="*/ 266 h 452"/>
                <a:gd name="T58" fmla="*/ 160 w 293"/>
                <a:gd name="T59" fmla="*/ 292 h 452"/>
                <a:gd name="T60" fmla="*/ 136 w 293"/>
                <a:gd name="T61" fmla="*/ 300 h 452"/>
                <a:gd name="T62" fmla="*/ 122 w 293"/>
                <a:gd name="T63" fmla="*/ 300 h 452"/>
                <a:gd name="T64" fmla="*/ 99 w 293"/>
                <a:gd name="T65" fmla="*/ 292 h 452"/>
                <a:gd name="T66" fmla="*/ 102 w 293"/>
                <a:gd name="T67" fmla="*/ 320 h 452"/>
                <a:gd name="T68" fmla="*/ 122 w 293"/>
                <a:gd name="T69" fmla="*/ 326 h 452"/>
                <a:gd name="T70" fmla="*/ 145 w 293"/>
                <a:gd name="T71" fmla="*/ 326 h 452"/>
                <a:gd name="T72" fmla="*/ 174 w 293"/>
                <a:gd name="T73" fmla="*/ 320 h 452"/>
                <a:gd name="T74" fmla="*/ 203 w 293"/>
                <a:gd name="T75" fmla="*/ 306 h 452"/>
                <a:gd name="T76" fmla="*/ 225 w 293"/>
                <a:gd name="T77" fmla="*/ 289 h 452"/>
                <a:gd name="T78" fmla="*/ 237 w 293"/>
                <a:gd name="T79" fmla="*/ 278 h 452"/>
                <a:gd name="T80" fmla="*/ 265 w 293"/>
                <a:gd name="T81" fmla="*/ 210 h 452"/>
                <a:gd name="T82" fmla="*/ 277 w 293"/>
                <a:gd name="T83" fmla="*/ 154 h 452"/>
                <a:gd name="T84" fmla="*/ 274 w 293"/>
                <a:gd name="T85" fmla="*/ 117 h 452"/>
                <a:gd name="T86" fmla="*/ 265 w 293"/>
                <a:gd name="T87" fmla="*/ 85 h 4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93" h="452">
                  <a:moveTo>
                    <a:pt x="281" y="85"/>
                  </a:moveTo>
                  <a:lnTo>
                    <a:pt x="281" y="85"/>
                  </a:lnTo>
                  <a:lnTo>
                    <a:pt x="267" y="57"/>
                  </a:lnTo>
                  <a:lnTo>
                    <a:pt x="250" y="37"/>
                  </a:lnTo>
                  <a:lnTo>
                    <a:pt x="230" y="20"/>
                  </a:lnTo>
                  <a:lnTo>
                    <a:pt x="210" y="9"/>
                  </a:lnTo>
                  <a:lnTo>
                    <a:pt x="187" y="3"/>
                  </a:lnTo>
                  <a:lnTo>
                    <a:pt x="165" y="0"/>
                  </a:lnTo>
                  <a:lnTo>
                    <a:pt x="139" y="3"/>
                  </a:lnTo>
                  <a:lnTo>
                    <a:pt x="114" y="12"/>
                  </a:lnTo>
                  <a:lnTo>
                    <a:pt x="94" y="26"/>
                  </a:lnTo>
                  <a:lnTo>
                    <a:pt x="77" y="40"/>
                  </a:lnTo>
                  <a:lnTo>
                    <a:pt x="77" y="0"/>
                  </a:lnTo>
                  <a:lnTo>
                    <a:pt x="0" y="17"/>
                  </a:lnTo>
                  <a:lnTo>
                    <a:pt x="9" y="20"/>
                  </a:lnTo>
                  <a:lnTo>
                    <a:pt x="17" y="26"/>
                  </a:lnTo>
                  <a:lnTo>
                    <a:pt x="20" y="34"/>
                  </a:lnTo>
                  <a:lnTo>
                    <a:pt x="23" y="43"/>
                  </a:lnTo>
                  <a:lnTo>
                    <a:pt x="23" y="426"/>
                  </a:lnTo>
                  <a:lnTo>
                    <a:pt x="20" y="435"/>
                  </a:lnTo>
                  <a:lnTo>
                    <a:pt x="17" y="443"/>
                  </a:lnTo>
                  <a:lnTo>
                    <a:pt x="11" y="449"/>
                  </a:lnTo>
                  <a:lnTo>
                    <a:pt x="6" y="452"/>
                  </a:lnTo>
                  <a:lnTo>
                    <a:pt x="94" y="452"/>
                  </a:lnTo>
                  <a:lnTo>
                    <a:pt x="88" y="449"/>
                  </a:lnTo>
                  <a:lnTo>
                    <a:pt x="82" y="443"/>
                  </a:lnTo>
                  <a:lnTo>
                    <a:pt x="80" y="435"/>
                  </a:lnTo>
                  <a:lnTo>
                    <a:pt x="77" y="426"/>
                  </a:lnTo>
                  <a:lnTo>
                    <a:pt x="77" y="68"/>
                  </a:lnTo>
                  <a:lnTo>
                    <a:pt x="91" y="54"/>
                  </a:lnTo>
                  <a:lnTo>
                    <a:pt x="105" y="46"/>
                  </a:lnTo>
                  <a:lnTo>
                    <a:pt x="122" y="37"/>
                  </a:lnTo>
                  <a:lnTo>
                    <a:pt x="142" y="34"/>
                  </a:lnTo>
                  <a:lnTo>
                    <a:pt x="159" y="37"/>
                  </a:lnTo>
                  <a:lnTo>
                    <a:pt x="173" y="43"/>
                  </a:lnTo>
                  <a:lnTo>
                    <a:pt x="190" y="51"/>
                  </a:lnTo>
                  <a:lnTo>
                    <a:pt x="205" y="63"/>
                  </a:lnTo>
                  <a:lnTo>
                    <a:pt x="216" y="80"/>
                  </a:lnTo>
                  <a:lnTo>
                    <a:pt x="224" y="100"/>
                  </a:lnTo>
                  <a:lnTo>
                    <a:pt x="230" y="125"/>
                  </a:lnTo>
                  <a:lnTo>
                    <a:pt x="230" y="156"/>
                  </a:lnTo>
                  <a:lnTo>
                    <a:pt x="230" y="185"/>
                  </a:lnTo>
                  <a:lnTo>
                    <a:pt x="224" y="210"/>
                  </a:lnTo>
                  <a:lnTo>
                    <a:pt x="216" y="233"/>
                  </a:lnTo>
                  <a:lnTo>
                    <a:pt x="205" y="250"/>
                  </a:lnTo>
                  <a:lnTo>
                    <a:pt x="190" y="267"/>
                  </a:lnTo>
                  <a:lnTo>
                    <a:pt x="176" y="276"/>
                  </a:lnTo>
                  <a:lnTo>
                    <a:pt x="156" y="284"/>
                  </a:lnTo>
                  <a:lnTo>
                    <a:pt x="136" y="284"/>
                  </a:lnTo>
                  <a:lnTo>
                    <a:pt x="122" y="284"/>
                  </a:lnTo>
                  <a:lnTo>
                    <a:pt x="111" y="282"/>
                  </a:lnTo>
                  <a:lnTo>
                    <a:pt x="99" y="276"/>
                  </a:lnTo>
                  <a:lnTo>
                    <a:pt x="88" y="264"/>
                  </a:lnTo>
                  <a:lnTo>
                    <a:pt x="102" y="304"/>
                  </a:lnTo>
                  <a:lnTo>
                    <a:pt x="122" y="310"/>
                  </a:lnTo>
                  <a:lnTo>
                    <a:pt x="145" y="310"/>
                  </a:lnTo>
                  <a:lnTo>
                    <a:pt x="176" y="307"/>
                  </a:lnTo>
                  <a:lnTo>
                    <a:pt x="190" y="304"/>
                  </a:lnTo>
                  <a:lnTo>
                    <a:pt x="205" y="299"/>
                  </a:lnTo>
                  <a:lnTo>
                    <a:pt x="219" y="290"/>
                  </a:lnTo>
                  <a:lnTo>
                    <a:pt x="230" y="284"/>
                  </a:lnTo>
                  <a:lnTo>
                    <a:pt x="241" y="273"/>
                  </a:lnTo>
                  <a:lnTo>
                    <a:pt x="253" y="262"/>
                  </a:lnTo>
                  <a:lnTo>
                    <a:pt x="270" y="236"/>
                  </a:lnTo>
                  <a:lnTo>
                    <a:pt x="281" y="210"/>
                  </a:lnTo>
                  <a:lnTo>
                    <a:pt x="290" y="182"/>
                  </a:lnTo>
                  <a:lnTo>
                    <a:pt x="293" y="154"/>
                  </a:lnTo>
                  <a:lnTo>
                    <a:pt x="290" y="117"/>
                  </a:lnTo>
                  <a:lnTo>
                    <a:pt x="281" y="8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" name="Freeform 1740"/>
            <p:cNvSpPr>
              <a:spLocks/>
            </p:cNvSpPr>
            <p:nvPr userDrawn="1"/>
          </p:nvSpPr>
          <p:spPr bwMode="auto">
            <a:xfrm>
              <a:off x="2192" y="3109"/>
              <a:ext cx="209" cy="311"/>
            </a:xfrm>
            <a:custGeom>
              <a:avLst/>
              <a:gdLst>
                <a:gd name="T0" fmla="*/ 198 w 208"/>
                <a:gd name="T1" fmla="*/ 280 h 310"/>
                <a:gd name="T2" fmla="*/ 198 w 208"/>
                <a:gd name="T3" fmla="*/ 280 h 310"/>
                <a:gd name="T4" fmla="*/ 181 w 208"/>
                <a:gd name="T5" fmla="*/ 286 h 310"/>
                <a:gd name="T6" fmla="*/ 161 w 208"/>
                <a:gd name="T7" fmla="*/ 289 h 310"/>
                <a:gd name="T8" fmla="*/ 161 w 208"/>
                <a:gd name="T9" fmla="*/ 289 h 310"/>
                <a:gd name="T10" fmla="*/ 147 w 208"/>
                <a:gd name="T11" fmla="*/ 289 h 310"/>
                <a:gd name="T12" fmla="*/ 136 w 208"/>
                <a:gd name="T13" fmla="*/ 283 h 310"/>
                <a:gd name="T14" fmla="*/ 124 w 208"/>
                <a:gd name="T15" fmla="*/ 278 h 310"/>
                <a:gd name="T16" fmla="*/ 100 w 208"/>
                <a:gd name="T17" fmla="*/ 266 h 310"/>
                <a:gd name="T18" fmla="*/ 100 w 208"/>
                <a:gd name="T19" fmla="*/ 266 h 310"/>
                <a:gd name="T20" fmla="*/ 91 w 208"/>
                <a:gd name="T21" fmla="*/ 255 h 310"/>
                <a:gd name="T22" fmla="*/ 83 w 208"/>
                <a:gd name="T23" fmla="*/ 241 h 310"/>
                <a:gd name="T24" fmla="*/ 80 w 208"/>
                <a:gd name="T25" fmla="*/ 224 h 310"/>
                <a:gd name="T26" fmla="*/ 80 w 208"/>
                <a:gd name="T27" fmla="*/ 207 h 310"/>
                <a:gd name="T28" fmla="*/ 80 w 208"/>
                <a:gd name="T29" fmla="*/ 0 h 310"/>
                <a:gd name="T30" fmla="*/ 0 w 208"/>
                <a:gd name="T31" fmla="*/ 14 h 310"/>
                <a:gd name="T32" fmla="*/ 0 w 208"/>
                <a:gd name="T33" fmla="*/ 14 h 310"/>
                <a:gd name="T34" fmla="*/ 12 w 208"/>
                <a:gd name="T35" fmla="*/ 20 h 310"/>
                <a:gd name="T36" fmla="*/ 17 w 208"/>
                <a:gd name="T37" fmla="*/ 26 h 310"/>
                <a:gd name="T38" fmla="*/ 23 w 208"/>
                <a:gd name="T39" fmla="*/ 31 h 310"/>
                <a:gd name="T40" fmla="*/ 23 w 208"/>
                <a:gd name="T41" fmla="*/ 40 h 310"/>
                <a:gd name="T42" fmla="*/ 23 w 208"/>
                <a:gd name="T43" fmla="*/ 207 h 310"/>
                <a:gd name="T44" fmla="*/ 23 w 208"/>
                <a:gd name="T45" fmla="*/ 207 h 310"/>
                <a:gd name="T46" fmla="*/ 26 w 208"/>
                <a:gd name="T47" fmla="*/ 235 h 310"/>
                <a:gd name="T48" fmla="*/ 32 w 208"/>
                <a:gd name="T49" fmla="*/ 261 h 310"/>
                <a:gd name="T50" fmla="*/ 40 w 208"/>
                <a:gd name="T51" fmla="*/ 280 h 310"/>
                <a:gd name="T52" fmla="*/ 54 w 208"/>
                <a:gd name="T53" fmla="*/ 298 h 310"/>
                <a:gd name="T54" fmla="*/ 54 w 208"/>
                <a:gd name="T55" fmla="*/ 298 h 310"/>
                <a:gd name="T56" fmla="*/ 71 w 208"/>
                <a:gd name="T57" fmla="*/ 312 h 310"/>
                <a:gd name="T58" fmla="*/ 85 w 208"/>
                <a:gd name="T59" fmla="*/ 320 h 310"/>
                <a:gd name="T60" fmla="*/ 103 w 208"/>
                <a:gd name="T61" fmla="*/ 326 h 310"/>
                <a:gd name="T62" fmla="*/ 138 w 208"/>
                <a:gd name="T63" fmla="*/ 326 h 310"/>
                <a:gd name="T64" fmla="*/ 138 w 208"/>
                <a:gd name="T65" fmla="*/ 326 h 310"/>
                <a:gd name="T66" fmla="*/ 158 w 208"/>
                <a:gd name="T67" fmla="*/ 326 h 310"/>
                <a:gd name="T68" fmla="*/ 178 w 208"/>
                <a:gd name="T69" fmla="*/ 320 h 310"/>
                <a:gd name="T70" fmla="*/ 195 w 208"/>
                <a:gd name="T71" fmla="*/ 312 h 310"/>
                <a:gd name="T72" fmla="*/ 212 w 208"/>
                <a:gd name="T73" fmla="*/ 298 h 310"/>
                <a:gd name="T74" fmla="*/ 224 w 208"/>
                <a:gd name="T75" fmla="*/ 261 h 310"/>
                <a:gd name="T76" fmla="*/ 224 w 208"/>
                <a:gd name="T77" fmla="*/ 261 h 310"/>
                <a:gd name="T78" fmla="*/ 212 w 208"/>
                <a:gd name="T79" fmla="*/ 272 h 310"/>
                <a:gd name="T80" fmla="*/ 198 w 208"/>
                <a:gd name="T81" fmla="*/ 280 h 310"/>
                <a:gd name="T82" fmla="*/ 198 w 208"/>
                <a:gd name="T83" fmla="*/ 280 h 31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08" h="310">
                  <a:moveTo>
                    <a:pt x="182" y="264"/>
                  </a:moveTo>
                  <a:lnTo>
                    <a:pt x="182" y="264"/>
                  </a:lnTo>
                  <a:lnTo>
                    <a:pt x="165" y="270"/>
                  </a:lnTo>
                  <a:lnTo>
                    <a:pt x="145" y="273"/>
                  </a:lnTo>
                  <a:lnTo>
                    <a:pt x="131" y="273"/>
                  </a:lnTo>
                  <a:lnTo>
                    <a:pt x="120" y="267"/>
                  </a:lnTo>
                  <a:lnTo>
                    <a:pt x="108" y="262"/>
                  </a:lnTo>
                  <a:lnTo>
                    <a:pt x="100" y="250"/>
                  </a:lnTo>
                  <a:lnTo>
                    <a:pt x="91" y="239"/>
                  </a:lnTo>
                  <a:lnTo>
                    <a:pt x="83" y="225"/>
                  </a:lnTo>
                  <a:lnTo>
                    <a:pt x="80" y="208"/>
                  </a:lnTo>
                  <a:lnTo>
                    <a:pt x="80" y="191"/>
                  </a:lnTo>
                  <a:lnTo>
                    <a:pt x="80" y="0"/>
                  </a:lnTo>
                  <a:lnTo>
                    <a:pt x="0" y="14"/>
                  </a:lnTo>
                  <a:lnTo>
                    <a:pt x="12" y="20"/>
                  </a:lnTo>
                  <a:lnTo>
                    <a:pt x="17" y="26"/>
                  </a:lnTo>
                  <a:lnTo>
                    <a:pt x="23" y="31"/>
                  </a:lnTo>
                  <a:lnTo>
                    <a:pt x="23" y="40"/>
                  </a:lnTo>
                  <a:lnTo>
                    <a:pt x="23" y="191"/>
                  </a:lnTo>
                  <a:lnTo>
                    <a:pt x="26" y="219"/>
                  </a:lnTo>
                  <a:lnTo>
                    <a:pt x="32" y="245"/>
                  </a:lnTo>
                  <a:lnTo>
                    <a:pt x="40" y="264"/>
                  </a:lnTo>
                  <a:lnTo>
                    <a:pt x="54" y="282"/>
                  </a:lnTo>
                  <a:lnTo>
                    <a:pt x="71" y="296"/>
                  </a:lnTo>
                  <a:lnTo>
                    <a:pt x="85" y="304"/>
                  </a:lnTo>
                  <a:lnTo>
                    <a:pt x="103" y="310"/>
                  </a:lnTo>
                  <a:lnTo>
                    <a:pt x="122" y="310"/>
                  </a:lnTo>
                  <a:lnTo>
                    <a:pt x="142" y="310"/>
                  </a:lnTo>
                  <a:lnTo>
                    <a:pt x="162" y="304"/>
                  </a:lnTo>
                  <a:lnTo>
                    <a:pt x="179" y="296"/>
                  </a:lnTo>
                  <a:lnTo>
                    <a:pt x="196" y="282"/>
                  </a:lnTo>
                  <a:lnTo>
                    <a:pt x="208" y="245"/>
                  </a:lnTo>
                  <a:lnTo>
                    <a:pt x="196" y="256"/>
                  </a:lnTo>
                  <a:lnTo>
                    <a:pt x="182" y="264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1741"/>
            <p:cNvSpPr>
              <a:spLocks/>
            </p:cNvSpPr>
            <p:nvPr userDrawn="1"/>
          </p:nvSpPr>
          <p:spPr bwMode="auto">
            <a:xfrm>
              <a:off x="2383" y="3109"/>
              <a:ext cx="104" cy="311"/>
            </a:xfrm>
            <a:custGeom>
              <a:avLst/>
              <a:gdLst>
                <a:gd name="T0" fmla="*/ 63 w 105"/>
                <a:gd name="T1" fmla="*/ 269 h 310"/>
                <a:gd name="T2" fmla="*/ 63 w 105"/>
                <a:gd name="T3" fmla="*/ 0 h 310"/>
                <a:gd name="T4" fmla="*/ 0 w 105"/>
                <a:gd name="T5" fmla="*/ 14 h 310"/>
                <a:gd name="T6" fmla="*/ 0 w 105"/>
                <a:gd name="T7" fmla="*/ 14 h 310"/>
                <a:gd name="T8" fmla="*/ 11 w 105"/>
                <a:gd name="T9" fmla="*/ 17 h 310"/>
                <a:gd name="T10" fmla="*/ 17 w 105"/>
                <a:gd name="T11" fmla="*/ 23 h 310"/>
                <a:gd name="T12" fmla="*/ 17 w 105"/>
                <a:gd name="T13" fmla="*/ 23 h 310"/>
                <a:gd name="T14" fmla="*/ 22 w 105"/>
                <a:gd name="T15" fmla="*/ 31 h 310"/>
                <a:gd name="T16" fmla="*/ 22 w 105"/>
                <a:gd name="T17" fmla="*/ 40 h 310"/>
                <a:gd name="T18" fmla="*/ 22 w 105"/>
                <a:gd name="T19" fmla="*/ 255 h 310"/>
                <a:gd name="T20" fmla="*/ 25 w 105"/>
                <a:gd name="T21" fmla="*/ 280 h 310"/>
                <a:gd name="T22" fmla="*/ 25 w 105"/>
                <a:gd name="T23" fmla="*/ 280 h 310"/>
                <a:gd name="T24" fmla="*/ 25 w 105"/>
                <a:gd name="T25" fmla="*/ 280 h 310"/>
                <a:gd name="T26" fmla="*/ 25 w 105"/>
                <a:gd name="T27" fmla="*/ 280 h 310"/>
                <a:gd name="T28" fmla="*/ 25 w 105"/>
                <a:gd name="T29" fmla="*/ 298 h 310"/>
                <a:gd name="T30" fmla="*/ 31 w 105"/>
                <a:gd name="T31" fmla="*/ 309 h 310"/>
                <a:gd name="T32" fmla="*/ 31 w 105"/>
                <a:gd name="T33" fmla="*/ 309 h 310"/>
                <a:gd name="T34" fmla="*/ 37 w 105"/>
                <a:gd name="T35" fmla="*/ 317 h 310"/>
                <a:gd name="T36" fmla="*/ 48 w 105"/>
                <a:gd name="T37" fmla="*/ 326 h 310"/>
                <a:gd name="T38" fmla="*/ 89 w 105"/>
                <a:gd name="T39" fmla="*/ 306 h 310"/>
                <a:gd name="T40" fmla="*/ 89 w 105"/>
                <a:gd name="T41" fmla="*/ 306 h 310"/>
                <a:gd name="T42" fmla="*/ 77 w 105"/>
                <a:gd name="T43" fmla="*/ 303 h 310"/>
                <a:gd name="T44" fmla="*/ 69 w 105"/>
                <a:gd name="T45" fmla="*/ 295 h 310"/>
                <a:gd name="T46" fmla="*/ 63 w 105"/>
                <a:gd name="T47" fmla="*/ 283 h 310"/>
                <a:gd name="T48" fmla="*/ 63 w 105"/>
                <a:gd name="T49" fmla="*/ 269 h 310"/>
                <a:gd name="T50" fmla="*/ 63 w 105"/>
                <a:gd name="T51" fmla="*/ 269 h 31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05" h="310">
                  <a:moveTo>
                    <a:pt x="79" y="253"/>
                  </a:moveTo>
                  <a:lnTo>
                    <a:pt x="79" y="0"/>
                  </a:lnTo>
                  <a:lnTo>
                    <a:pt x="0" y="14"/>
                  </a:lnTo>
                  <a:lnTo>
                    <a:pt x="11" y="17"/>
                  </a:lnTo>
                  <a:lnTo>
                    <a:pt x="17" y="23"/>
                  </a:lnTo>
                  <a:lnTo>
                    <a:pt x="22" y="31"/>
                  </a:lnTo>
                  <a:lnTo>
                    <a:pt x="22" y="40"/>
                  </a:lnTo>
                  <a:lnTo>
                    <a:pt x="22" y="239"/>
                  </a:lnTo>
                  <a:lnTo>
                    <a:pt x="25" y="264"/>
                  </a:lnTo>
                  <a:lnTo>
                    <a:pt x="25" y="282"/>
                  </a:lnTo>
                  <a:lnTo>
                    <a:pt x="31" y="293"/>
                  </a:lnTo>
                  <a:lnTo>
                    <a:pt x="37" y="301"/>
                  </a:lnTo>
                  <a:lnTo>
                    <a:pt x="48" y="310"/>
                  </a:lnTo>
                  <a:lnTo>
                    <a:pt x="105" y="290"/>
                  </a:lnTo>
                  <a:lnTo>
                    <a:pt x="93" y="287"/>
                  </a:lnTo>
                  <a:lnTo>
                    <a:pt x="85" y="279"/>
                  </a:lnTo>
                  <a:lnTo>
                    <a:pt x="79" y="267"/>
                  </a:lnTo>
                  <a:lnTo>
                    <a:pt x="79" y="253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" name="Freeform 1742"/>
            <p:cNvSpPr>
              <a:spLocks/>
            </p:cNvSpPr>
            <p:nvPr userDrawn="1"/>
          </p:nvSpPr>
          <p:spPr bwMode="auto">
            <a:xfrm>
              <a:off x="3009" y="3109"/>
              <a:ext cx="250" cy="311"/>
            </a:xfrm>
            <a:custGeom>
              <a:avLst/>
              <a:gdLst>
                <a:gd name="T0" fmla="*/ 233 w 250"/>
                <a:gd name="T1" fmla="*/ 295 h 310"/>
                <a:gd name="T2" fmla="*/ 230 w 250"/>
                <a:gd name="T3" fmla="*/ 275 h 310"/>
                <a:gd name="T4" fmla="*/ 230 w 250"/>
                <a:gd name="T5" fmla="*/ 85 h 310"/>
                <a:gd name="T6" fmla="*/ 222 w 250"/>
                <a:gd name="T7" fmla="*/ 46 h 310"/>
                <a:gd name="T8" fmla="*/ 199 w 250"/>
                <a:gd name="T9" fmla="*/ 17 h 310"/>
                <a:gd name="T10" fmla="*/ 185 w 250"/>
                <a:gd name="T11" fmla="*/ 12 h 310"/>
                <a:gd name="T12" fmla="*/ 148 w 250"/>
                <a:gd name="T13" fmla="*/ 0 h 310"/>
                <a:gd name="T14" fmla="*/ 128 w 250"/>
                <a:gd name="T15" fmla="*/ 0 h 310"/>
                <a:gd name="T16" fmla="*/ 77 w 250"/>
                <a:gd name="T17" fmla="*/ 9 h 310"/>
                <a:gd name="T18" fmla="*/ 29 w 250"/>
                <a:gd name="T19" fmla="*/ 31 h 310"/>
                <a:gd name="T20" fmla="*/ 29 w 250"/>
                <a:gd name="T21" fmla="*/ 111 h 310"/>
                <a:gd name="T22" fmla="*/ 43 w 250"/>
                <a:gd name="T23" fmla="*/ 74 h 310"/>
                <a:gd name="T24" fmla="*/ 63 w 250"/>
                <a:gd name="T25" fmla="*/ 49 h 310"/>
                <a:gd name="T26" fmla="*/ 74 w 250"/>
                <a:gd name="T27" fmla="*/ 37 h 310"/>
                <a:gd name="T28" fmla="*/ 105 w 250"/>
                <a:gd name="T29" fmla="*/ 26 h 310"/>
                <a:gd name="T30" fmla="*/ 122 w 250"/>
                <a:gd name="T31" fmla="*/ 23 h 310"/>
                <a:gd name="T32" fmla="*/ 145 w 250"/>
                <a:gd name="T33" fmla="*/ 29 h 310"/>
                <a:gd name="T34" fmla="*/ 162 w 250"/>
                <a:gd name="T35" fmla="*/ 40 h 310"/>
                <a:gd name="T36" fmla="*/ 171 w 250"/>
                <a:gd name="T37" fmla="*/ 49 h 310"/>
                <a:gd name="T38" fmla="*/ 176 w 250"/>
                <a:gd name="T39" fmla="*/ 68 h 310"/>
                <a:gd name="T40" fmla="*/ 176 w 250"/>
                <a:gd name="T41" fmla="*/ 80 h 310"/>
                <a:gd name="T42" fmla="*/ 174 w 250"/>
                <a:gd name="T43" fmla="*/ 108 h 310"/>
                <a:gd name="T44" fmla="*/ 165 w 250"/>
                <a:gd name="T45" fmla="*/ 117 h 310"/>
                <a:gd name="T46" fmla="*/ 151 w 250"/>
                <a:gd name="T47" fmla="*/ 122 h 310"/>
                <a:gd name="T48" fmla="*/ 97 w 250"/>
                <a:gd name="T49" fmla="*/ 139 h 310"/>
                <a:gd name="T50" fmla="*/ 43 w 250"/>
                <a:gd name="T51" fmla="*/ 175 h 310"/>
                <a:gd name="T52" fmla="*/ 23 w 250"/>
                <a:gd name="T53" fmla="*/ 190 h 310"/>
                <a:gd name="T54" fmla="*/ 3 w 250"/>
                <a:gd name="T55" fmla="*/ 226 h 310"/>
                <a:gd name="T56" fmla="*/ 0 w 250"/>
                <a:gd name="T57" fmla="*/ 249 h 310"/>
                <a:gd name="T58" fmla="*/ 6 w 250"/>
                <a:gd name="T59" fmla="*/ 275 h 310"/>
                <a:gd name="T60" fmla="*/ 20 w 250"/>
                <a:gd name="T61" fmla="*/ 300 h 310"/>
                <a:gd name="T62" fmla="*/ 32 w 250"/>
                <a:gd name="T63" fmla="*/ 312 h 310"/>
                <a:gd name="T64" fmla="*/ 60 w 250"/>
                <a:gd name="T65" fmla="*/ 326 h 310"/>
                <a:gd name="T66" fmla="*/ 77 w 250"/>
                <a:gd name="T67" fmla="*/ 326 h 310"/>
                <a:gd name="T68" fmla="*/ 120 w 250"/>
                <a:gd name="T69" fmla="*/ 320 h 310"/>
                <a:gd name="T70" fmla="*/ 159 w 250"/>
                <a:gd name="T71" fmla="*/ 295 h 310"/>
                <a:gd name="T72" fmla="*/ 171 w 250"/>
                <a:gd name="T73" fmla="*/ 263 h 310"/>
                <a:gd name="T74" fmla="*/ 139 w 250"/>
                <a:gd name="T75" fmla="*/ 283 h 310"/>
                <a:gd name="T76" fmla="*/ 103 w 250"/>
                <a:gd name="T77" fmla="*/ 289 h 310"/>
                <a:gd name="T78" fmla="*/ 94 w 250"/>
                <a:gd name="T79" fmla="*/ 289 h 310"/>
                <a:gd name="T80" fmla="*/ 74 w 250"/>
                <a:gd name="T81" fmla="*/ 283 h 310"/>
                <a:gd name="T82" fmla="*/ 68 w 250"/>
                <a:gd name="T83" fmla="*/ 275 h 310"/>
                <a:gd name="T84" fmla="*/ 57 w 250"/>
                <a:gd name="T85" fmla="*/ 258 h 310"/>
                <a:gd name="T86" fmla="*/ 54 w 250"/>
                <a:gd name="T87" fmla="*/ 238 h 310"/>
                <a:gd name="T88" fmla="*/ 54 w 250"/>
                <a:gd name="T89" fmla="*/ 226 h 310"/>
                <a:gd name="T90" fmla="*/ 63 w 250"/>
                <a:gd name="T91" fmla="*/ 209 h 310"/>
                <a:gd name="T92" fmla="*/ 68 w 250"/>
                <a:gd name="T93" fmla="*/ 201 h 310"/>
                <a:gd name="T94" fmla="*/ 108 w 250"/>
                <a:gd name="T95" fmla="*/ 178 h 310"/>
                <a:gd name="T96" fmla="*/ 154 w 250"/>
                <a:gd name="T97" fmla="*/ 148 h 310"/>
                <a:gd name="T98" fmla="*/ 176 w 250"/>
                <a:gd name="T99" fmla="*/ 258 h 310"/>
                <a:gd name="T100" fmla="*/ 176 w 250"/>
                <a:gd name="T101" fmla="*/ 278 h 310"/>
                <a:gd name="T102" fmla="*/ 179 w 250"/>
                <a:gd name="T103" fmla="*/ 298 h 310"/>
                <a:gd name="T104" fmla="*/ 182 w 250"/>
                <a:gd name="T105" fmla="*/ 309 h 310"/>
                <a:gd name="T106" fmla="*/ 199 w 250"/>
                <a:gd name="T107" fmla="*/ 326 h 310"/>
                <a:gd name="T108" fmla="*/ 250 w 250"/>
                <a:gd name="T109" fmla="*/ 306 h 310"/>
                <a:gd name="T110" fmla="*/ 233 w 250"/>
                <a:gd name="T111" fmla="*/ 295 h 31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50" h="310">
                  <a:moveTo>
                    <a:pt x="233" y="279"/>
                  </a:moveTo>
                  <a:lnTo>
                    <a:pt x="233" y="279"/>
                  </a:lnTo>
                  <a:lnTo>
                    <a:pt x="230" y="273"/>
                  </a:lnTo>
                  <a:lnTo>
                    <a:pt x="230" y="259"/>
                  </a:lnTo>
                  <a:lnTo>
                    <a:pt x="230" y="85"/>
                  </a:lnTo>
                  <a:lnTo>
                    <a:pt x="228" y="63"/>
                  </a:lnTo>
                  <a:lnTo>
                    <a:pt x="222" y="46"/>
                  </a:lnTo>
                  <a:lnTo>
                    <a:pt x="213" y="29"/>
                  </a:lnTo>
                  <a:lnTo>
                    <a:pt x="199" y="17"/>
                  </a:lnTo>
                  <a:lnTo>
                    <a:pt x="185" y="12"/>
                  </a:lnTo>
                  <a:lnTo>
                    <a:pt x="168" y="6"/>
                  </a:lnTo>
                  <a:lnTo>
                    <a:pt x="148" y="0"/>
                  </a:lnTo>
                  <a:lnTo>
                    <a:pt x="128" y="0"/>
                  </a:lnTo>
                  <a:lnTo>
                    <a:pt x="103" y="3"/>
                  </a:lnTo>
                  <a:lnTo>
                    <a:pt x="77" y="9"/>
                  </a:lnTo>
                  <a:lnTo>
                    <a:pt x="51" y="17"/>
                  </a:lnTo>
                  <a:lnTo>
                    <a:pt x="29" y="31"/>
                  </a:lnTo>
                  <a:lnTo>
                    <a:pt x="29" y="111"/>
                  </a:lnTo>
                  <a:lnTo>
                    <a:pt x="37" y="91"/>
                  </a:lnTo>
                  <a:lnTo>
                    <a:pt x="43" y="74"/>
                  </a:lnTo>
                  <a:lnTo>
                    <a:pt x="54" y="60"/>
                  </a:lnTo>
                  <a:lnTo>
                    <a:pt x="63" y="49"/>
                  </a:lnTo>
                  <a:lnTo>
                    <a:pt x="74" y="37"/>
                  </a:lnTo>
                  <a:lnTo>
                    <a:pt x="88" y="31"/>
                  </a:lnTo>
                  <a:lnTo>
                    <a:pt x="105" y="26"/>
                  </a:lnTo>
                  <a:lnTo>
                    <a:pt x="122" y="23"/>
                  </a:lnTo>
                  <a:lnTo>
                    <a:pt x="134" y="26"/>
                  </a:lnTo>
                  <a:lnTo>
                    <a:pt x="145" y="29"/>
                  </a:lnTo>
                  <a:lnTo>
                    <a:pt x="157" y="34"/>
                  </a:lnTo>
                  <a:lnTo>
                    <a:pt x="162" y="40"/>
                  </a:lnTo>
                  <a:lnTo>
                    <a:pt x="171" y="49"/>
                  </a:lnTo>
                  <a:lnTo>
                    <a:pt x="174" y="60"/>
                  </a:lnTo>
                  <a:lnTo>
                    <a:pt x="176" y="68"/>
                  </a:lnTo>
                  <a:lnTo>
                    <a:pt x="176" y="80"/>
                  </a:lnTo>
                  <a:lnTo>
                    <a:pt x="176" y="100"/>
                  </a:lnTo>
                  <a:lnTo>
                    <a:pt x="174" y="108"/>
                  </a:lnTo>
                  <a:lnTo>
                    <a:pt x="165" y="117"/>
                  </a:lnTo>
                  <a:lnTo>
                    <a:pt x="151" y="122"/>
                  </a:lnTo>
                  <a:lnTo>
                    <a:pt x="97" y="139"/>
                  </a:lnTo>
                  <a:lnTo>
                    <a:pt x="63" y="151"/>
                  </a:lnTo>
                  <a:lnTo>
                    <a:pt x="43" y="159"/>
                  </a:lnTo>
                  <a:lnTo>
                    <a:pt x="23" y="174"/>
                  </a:lnTo>
                  <a:lnTo>
                    <a:pt x="12" y="191"/>
                  </a:lnTo>
                  <a:lnTo>
                    <a:pt x="3" y="210"/>
                  </a:lnTo>
                  <a:lnTo>
                    <a:pt x="0" y="233"/>
                  </a:lnTo>
                  <a:lnTo>
                    <a:pt x="0" y="245"/>
                  </a:lnTo>
                  <a:lnTo>
                    <a:pt x="6" y="259"/>
                  </a:lnTo>
                  <a:lnTo>
                    <a:pt x="12" y="270"/>
                  </a:lnTo>
                  <a:lnTo>
                    <a:pt x="20" y="284"/>
                  </a:lnTo>
                  <a:lnTo>
                    <a:pt x="32" y="296"/>
                  </a:lnTo>
                  <a:lnTo>
                    <a:pt x="43" y="304"/>
                  </a:lnTo>
                  <a:lnTo>
                    <a:pt x="60" y="310"/>
                  </a:lnTo>
                  <a:lnTo>
                    <a:pt x="77" y="310"/>
                  </a:lnTo>
                  <a:lnTo>
                    <a:pt x="100" y="310"/>
                  </a:lnTo>
                  <a:lnTo>
                    <a:pt x="120" y="304"/>
                  </a:lnTo>
                  <a:lnTo>
                    <a:pt x="139" y="293"/>
                  </a:lnTo>
                  <a:lnTo>
                    <a:pt x="159" y="279"/>
                  </a:lnTo>
                  <a:lnTo>
                    <a:pt x="171" y="247"/>
                  </a:lnTo>
                  <a:lnTo>
                    <a:pt x="157" y="259"/>
                  </a:lnTo>
                  <a:lnTo>
                    <a:pt x="139" y="267"/>
                  </a:lnTo>
                  <a:lnTo>
                    <a:pt x="122" y="273"/>
                  </a:lnTo>
                  <a:lnTo>
                    <a:pt x="103" y="273"/>
                  </a:lnTo>
                  <a:lnTo>
                    <a:pt x="94" y="273"/>
                  </a:lnTo>
                  <a:lnTo>
                    <a:pt x="83" y="270"/>
                  </a:lnTo>
                  <a:lnTo>
                    <a:pt x="74" y="267"/>
                  </a:lnTo>
                  <a:lnTo>
                    <a:pt x="68" y="259"/>
                  </a:lnTo>
                  <a:lnTo>
                    <a:pt x="63" y="253"/>
                  </a:lnTo>
                  <a:lnTo>
                    <a:pt x="57" y="242"/>
                  </a:lnTo>
                  <a:lnTo>
                    <a:pt x="54" y="233"/>
                  </a:lnTo>
                  <a:lnTo>
                    <a:pt x="54" y="222"/>
                  </a:lnTo>
                  <a:lnTo>
                    <a:pt x="54" y="210"/>
                  </a:lnTo>
                  <a:lnTo>
                    <a:pt x="57" y="202"/>
                  </a:lnTo>
                  <a:lnTo>
                    <a:pt x="63" y="193"/>
                  </a:lnTo>
                  <a:lnTo>
                    <a:pt x="68" y="185"/>
                  </a:lnTo>
                  <a:lnTo>
                    <a:pt x="86" y="174"/>
                  </a:lnTo>
                  <a:lnTo>
                    <a:pt x="108" y="162"/>
                  </a:lnTo>
                  <a:lnTo>
                    <a:pt x="154" y="148"/>
                  </a:lnTo>
                  <a:lnTo>
                    <a:pt x="176" y="137"/>
                  </a:lnTo>
                  <a:lnTo>
                    <a:pt x="176" y="242"/>
                  </a:lnTo>
                  <a:lnTo>
                    <a:pt x="176" y="262"/>
                  </a:lnTo>
                  <a:lnTo>
                    <a:pt x="179" y="282"/>
                  </a:lnTo>
                  <a:lnTo>
                    <a:pt x="182" y="293"/>
                  </a:lnTo>
                  <a:lnTo>
                    <a:pt x="191" y="301"/>
                  </a:lnTo>
                  <a:lnTo>
                    <a:pt x="199" y="310"/>
                  </a:lnTo>
                  <a:lnTo>
                    <a:pt x="250" y="290"/>
                  </a:lnTo>
                  <a:lnTo>
                    <a:pt x="239" y="284"/>
                  </a:lnTo>
                  <a:lnTo>
                    <a:pt x="233" y="279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1743"/>
            <p:cNvSpPr>
              <a:spLocks/>
            </p:cNvSpPr>
            <p:nvPr userDrawn="1"/>
          </p:nvSpPr>
          <p:spPr bwMode="auto">
            <a:xfrm>
              <a:off x="2871" y="2867"/>
              <a:ext cx="136" cy="169"/>
            </a:xfrm>
            <a:custGeom>
              <a:avLst/>
              <a:gdLst>
                <a:gd name="T0" fmla="*/ 31 w 136"/>
                <a:gd name="T1" fmla="*/ 11 h 170"/>
                <a:gd name="T2" fmla="*/ 31 w 136"/>
                <a:gd name="T3" fmla="*/ 100 h 170"/>
                <a:gd name="T4" fmla="*/ 31 w 136"/>
                <a:gd name="T5" fmla="*/ 100 h 170"/>
                <a:gd name="T6" fmla="*/ 34 w 136"/>
                <a:gd name="T7" fmla="*/ 115 h 170"/>
                <a:gd name="T8" fmla="*/ 40 w 136"/>
                <a:gd name="T9" fmla="*/ 126 h 170"/>
                <a:gd name="T10" fmla="*/ 46 w 136"/>
                <a:gd name="T11" fmla="*/ 134 h 170"/>
                <a:gd name="T12" fmla="*/ 51 w 136"/>
                <a:gd name="T13" fmla="*/ 137 h 170"/>
                <a:gd name="T14" fmla="*/ 63 w 136"/>
                <a:gd name="T15" fmla="*/ 140 h 170"/>
                <a:gd name="T16" fmla="*/ 74 w 136"/>
                <a:gd name="T17" fmla="*/ 143 h 170"/>
                <a:gd name="T18" fmla="*/ 74 w 136"/>
                <a:gd name="T19" fmla="*/ 143 h 170"/>
                <a:gd name="T20" fmla="*/ 85 w 136"/>
                <a:gd name="T21" fmla="*/ 143 h 170"/>
                <a:gd name="T22" fmla="*/ 94 w 136"/>
                <a:gd name="T23" fmla="*/ 140 h 170"/>
                <a:gd name="T24" fmla="*/ 102 w 136"/>
                <a:gd name="T25" fmla="*/ 134 h 170"/>
                <a:gd name="T26" fmla="*/ 108 w 136"/>
                <a:gd name="T27" fmla="*/ 129 h 170"/>
                <a:gd name="T28" fmla="*/ 111 w 136"/>
                <a:gd name="T29" fmla="*/ 123 h 170"/>
                <a:gd name="T30" fmla="*/ 114 w 136"/>
                <a:gd name="T31" fmla="*/ 115 h 170"/>
                <a:gd name="T32" fmla="*/ 117 w 136"/>
                <a:gd name="T33" fmla="*/ 100 h 170"/>
                <a:gd name="T34" fmla="*/ 117 w 136"/>
                <a:gd name="T35" fmla="*/ 11 h 170"/>
                <a:gd name="T36" fmla="*/ 117 w 136"/>
                <a:gd name="T37" fmla="*/ 11 h 170"/>
                <a:gd name="T38" fmla="*/ 114 w 136"/>
                <a:gd name="T39" fmla="*/ 3 h 170"/>
                <a:gd name="T40" fmla="*/ 108 w 136"/>
                <a:gd name="T41" fmla="*/ 0 h 170"/>
                <a:gd name="T42" fmla="*/ 136 w 136"/>
                <a:gd name="T43" fmla="*/ 0 h 170"/>
                <a:gd name="T44" fmla="*/ 136 w 136"/>
                <a:gd name="T45" fmla="*/ 0 h 170"/>
                <a:gd name="T46" fmla="*/ 131 w 136"/>
                <a:gd name="T47" fmla="*/ 3 h 170"/>
                <a:gd name="T48" fmla="*/ 131 w 136"/>
                <a:gd name="T49" fmla="*/ 11 h 170"/>
                <a:gd name="T50" fmla="*/ 128 w 136"/>
                <a:gd name="T51" fmla="*/ 98 h 170"/>
                <a:gd name="T52" fmla="*/ 128 w 136"/>
                <a:gd name="T53" fmla="*/ 98 h 170"/>
                <a:gd name="T54" fmla="*/ 128 w 136"/>
                <a:gd name="T55" fmla="*/ 112 h 170"/>
                <a:gd name="T56" fmla="*/ 125 w 136"/>
                <a:gd name="T57" fmla="*/ 123 h 170"/>
                <a:gd name="T58" fmla="*/ 119 w 136"/>
                <a:gd name="T59" fmla="*/ 134 h 170"/>
                <a:gd name="T60" fmla="*/ 111 w 136"/>
                <a:gd name="T61" fmla="*/ 140 h 170"/>
                <a:gd name="T62" fmla="*/ 102 w 136"/>
                <a:gd name="T63" fmla="*/ 146 h 170"/>
                <a:gd name="T64" fmla="*/ 94 w 136"/>
                <a:gd name="T65" fmla="*/ 151 h 170"/>
                <a:gd name="T66" fmla="*/ 71 w 136"/>
                <a:gd name="T67" fmla="*/ 154 h 170"/>
                <a:gd name="T68" fmla="*/ 71 w 136"/>
                <a:gd name="T69" fmla="*/ 154 h 170"/>
                <a:gd name="T70" fmla="*/ 51 w 136"/>
                <a:gd name="T71" fmla="*/ 151 h 170"/>
                <a:gd name="T72" fmla="*/ 40 w 136"/>
                <a:gd name="T73" fmla="*/ 149 h 170"/>
                <a:gd name="T74" fmla="*/ 31 w 136"/>
                <a:gd name="T75" fmla="*/ 143 h 170"/>
                <a:gd name="T76" fmla="*/ 20 w 136"/>
                <a:gd name="T77" fmla="*/ 134 h 170"/>
                <a:gd name="T78" fmla="*/ 14 w 136"/>
                <a:gd name="T79" fmla="*/ 126 h 170"/>
                <a:gd name="T80" fmla="*/ 9 w 136"/>
                <a:gd name="T81" fmla="*/ 112 h 170"/>
                <a:gd name="T82" fmla="*/ 9 w 136"/>
                <a:gd name="T83" fmla="*/ 98 h 170"/>
                <a:gd name="T84" fmla="*/ 9 w 136"/>
                <a:gd name="T85" fmla="*/ 11 h 170"/>
                <a:gd name="T86" fmla="*/ 9 w 136"/>
                <a:gd name="T87" fmla="*/ 11 h 170"/>
                <a:gd name="T88" fmla="*/ 6 w 136"/>
                <a:gd name="T89" fmla="*/ 3 h 170"/>
                <a:gd name="T90" fmla="*/ 0 w 136"/>
                <a:gd name="T91" fmla="*/ 0 h 170"/>
                <a:gd name="T92" fmla="*/ 40 w 136"/>
                <a:gd name="T93" fmla="*/ 0 h 170"/>
                <a:gd name="T94" fmla="*/ 40 w 136"/>
                <a:gd name="T95" fmla="*/ 0 h 170"/>
                <a:gd name="T96" fmla="*/ 34 w 136"/>
                <a:gd name="T97" fmla="*/ 3 h 170"/>
                <a:gd name="T98" fmla="*/ 31 w 136"/>
                <a:gd name="T99" fmla="*/ 11 h 170"/>
                <a:gd name="T100" fmla="*/ 31 w 136"/>
                <a:gd name="T101" fmla="*/ 11 h 17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36" h="170">
                  <a:moveTo>
                    <a:pt x="31" y="11"/>
                  </a:moveTo>
                  <a:lnTo>
                    <a:pt x="31" y="116"/>
                  </a:lnTo>
                  <a:lnTo>
                    <a:pt x="34" y="131"/>
                  </a:lnTo>
                  <a:lnTo>
                    <a:pt x="40" y="142"/>
                  </a:lnTo>
                  <a:lnTo>
                    <a:pt x="46" y="150"/>
                  </a:lnTo>
                  <a:lnTo>
                    <a:pt x="51" y="153"/>
                  </a:lnTo>
                  <a:lnTo>
                    <a:pt x="63" y="156"/>
                  </a:lnTo>
                  <a:lnTo>
                    <a:pt x="74" y="159"/>
                  </a:lnTo>
                  <a:lnTo>
                    <a:pt x="85" y="159"/>
                  </a:lnTo>
                  <a:lnTo>
                    <a:pt x="94" y="156"/>
                  </a:lnTo>
                  <a:lnTo>
                    <a:pt x="102" y="150"/>
                  </a:lnTo>
                  <a:lnTo>
                    <a:pt x="108" y="145"/>
                  </a:lnTo>
                  <a:lnTo>
                    <a:pt x="111" y="139"/>
                  </a:lnTo>
                  <a:lnTo>
                    <a:pt x="114" y="131"/>
                  </a:lnTo>
                  <a:lnTo>
                    <a:pt x="117" y="116"/>
                  </a:lnTo>
                  <a:lnTo>
                    <a:pt x="117" y="11"/>
                  </a:lnTo>
                  <a:lnTo>
                    <a:pt x="114" y="3"/>
                  </a:lnTo>
                  <a:lnTo>
                    <a:pt x="108" y="0"/>
                  </a:lnTo>
                  <a:lnTo>
                    <a:pt x="136" y="0"/>
                  </a:lnTo>
                  <a:lnTo>
                    <a:pt x="131" y="3"/>
                  </a:lnTo>
                  <a:lnTo>
                    <a:pt x="131" y="11"/>
                  </a:lnTo>
                  <a:lnTo>
                    <a:pt x="128" y="114"/>
                  </a:lnTo>
                  <a:lnTo>
                    <a:pt x="128" y="128"/>
                  </a:lnTo>
                  <a:lnTo>
                    <a:pt x="125" y="139"/>
                  </a:lnTo>
                  <a:lnTo>
                    <a:pt x="119" y="150"/>
                  </a:lnTo>
                  <a:lnTo>
                    <a:pt x="111" y="156"/>
                  </a:lnTo>
                  <a:lnTo>
                    <a:pt x="102" y="162"/>
                  </a:lnTo>
                  <a:lnTo>
                    <a:pt x="94" y="167"/>
                  </a:lnTo>
                  <a:lnTo>
                    <a:pt x="71" y="170"/>
                  </a:lnTo>
                  <a:lnTo>
                    <a:pt x="51" y="167"/>
                  </a:lnTo>
                  <a:lnTo>
                    <a:pt x="40" y="165"/>
                  </a:lnTo>
                  <a:lnTo>
                    <a:pt x="31" y="159"/>
                  </a:lnTo>
                  <a:lnTo>
                    <a:pt x="20" y="150"/>
                  </a:lnTo>
                  <a:lnTo>
                    <a:pt x="14" y="142"/>
                  </a:lnTo>
                  <a:lnTo>
                    <a:pt x="9" y="128"/>
                  </a:lnTo>
                  <a:lnTo>
                    <a:pt x="9" y="114"/>
                  </a:lnTo>
                  <a:lnTo>
                    <a:pt x="9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40" y="0"/>
                  </a:lnTo>
                  <a:lnTo>
                    <a:pt x="34" y="3"/>
                  </a:lnTo>
                  <a:lnTo>
                    <a:pt x="31" y="1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Freeform 1744"/>
            <p:cNvSpPr>
              <a:spLocks/>
            </p:cNvSpPr>
            <p:nvPr userDrawn="1"/>
          </p:nvSpPr>
          <p:spPr bwMode="auto">
            <a:xfrm>
              <a:off x="3022" y="2867"/>
              <a:ext cx="152" cy="172"/>
            </a:xfrm>
            <a:custGeom>
              <a:avLst/>
              <a:gdLst>
                <a:gd name="T0" fmla="*/ 117 w 153"/>
                <a:gd name="T1" fmla="*/ 11 h 173"/>
                <a:gd name="T2" fmla="*/ 117 w 153"/>
                <a:gd name="T3" fmla="*/ 11 h 173"/>
                <a:gd name="T4" fmla="*/ 117 w 153"/>
                <a:gd name="T5" fmla="*/ 3 h 173"/>
                <a:gd name="T6" fmla="*/ 111 w 153"/>
                <a:gd name="T7" fmla="*/ 0 h 173"/>
                <a:gd name="T8" fmla="*/ 137 w 153"/>
                <a:gd name="T9" fmla="*/ 0 h 173"/>
                <a:gd name="T10" fmla="*/ 137 w 153"/>
                <a:gd name="T11" fmla="*/ 0 h 173"/>
                <a:gd name="T12" fmla="*/ 131 w 153"/>
                <a:gd name="T13" fmla="*/ 3 h 173"/>
                <a:gd name="T14" fmla="*/ 131 w 153"/>
                <a:gd name="T15" fmla="*/ 11 h 173"/>
                <a:gd name="T16" fmla="*/ 131 w 153"/>
                <a:gd name="T17" fmla="*/ 157 h 173"/>
                <a:gd name="T18" fmla="*/ 131 w 153"/>
                <a:gd name="T19" fmla="*/ 157 h 173"/>
                <a:gd name="T20" fmla="*/ 76 w 153"/>
                <a:gd name="T21" fmla="*/ 86 h 173"/>
                <a:gd name="T22" fmla="*/ 28 w 153"/>
                <a:gd name="T23" fmla="*/ 25 h 173"/>
                <a:gd name="T24" fmla="*/ 28 w 153"/>
                <a:gd name="T25" fmla="*/ 140 h 173"/>
                <a:gd name="T26" fmla="*/ 28 w 153"/>
                <a:gd name="T27" fmla="*/ 140 h 173"/>
                <a:gd name="T28" fmla="*/ 31 w 153"/>
                <a:gd name="T29" fmla="*/ 149 h 173"/>
                <a:gd name="T30" fmla="*/ 34 w 153"/>
                <a:gd name="T31" fmla="*/ 151 h 173"/>
                <a:gd name="T32" fmla="*/ 8 w 153"/>
                <a:gd name="T33" fmla="*/ 151 h 173"/>
                <a:gd name="T34" fmla="*/ 8 w 153"/>
                <a:gd name="T35" fmla="*/ 151 h 173"/>
                <a:gd name="T36" fmla="*/ 14 w 153"/>
                <a:gd name="T37" fmla="*/ 149 h 173"/>
                <a:gd name="T38" fmla="*/ 14 w 153"/>
                <a:gd name="T39" fmla="*/ 140 h 173"/>
                <a:gd name="T40" fmla="*/ 14 w 153"/>
                <a:gd name="T41" fmla="*/ 20 h 173"/>
                <a:gd name="T42" fmla="*/ 14 w 153"/>
                <a:gd name="T43" fmla="*/ 20 h 173"/>
                <a:gd name="T44" fmla="*/ 14 w 153"/>
                <a:gd name="T45" fmla="*/ 14 h 173"/>
                <a:gd name="T46" fmla="*/ 11 w 153"/>
                <a:gd name="T47" fmla="*/ 8 h 173"/>
                <a:gd name="T48" fmla="*/ 11 w 153"/>
                <a:gd name="T49" fmla="*/ 8 h 173"/>
                <a:gd name="T50" fmla="*/ 8 w 153"/>
                <a:gd name="T51" fmla="*/ 3 h 173"/>
                <a:gd name="T52" fmla="*/ 0 w 153"/>
                <a:gd name="T53" fmla="*/ 0 h 173"/>
                <a:gd name="T54" fmla="*/ 37 w 153"/>
                <a:gd name="T55" fmla="*/ 0 h 173"/>
                <a:gd name="T56" fmla="*/ 117 w 153"/>
                <a:gd name="T57" fmla="*/ 103 h 173"/>
                <a:gd name="T58" fmla="*/ 117 w 153"/>
                <a:gd name="T59" fmla="*/ 11 h 173"/>
                <a:gd name="T60" fmla="*/ 117 w 153"/>
                <a:gd name="T61" fmla="*/ 11 h 17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53" h="173">
                  <a:moveTo>
                    <a:pt x="133" y="11"/>
                  </a:moveTo>
                  <a:lnTo>
                    <a:pt x="133" y="11"/>
                  </a:lnTo>
                  <a:lnTo>
                    <a:pt x="133" y="3"/>
                  </a:lnTo>
                  <a:lnTo>
                    <a:pt x="127" y="0"/>
                  </a:lnTo>
                  <a:lnTo>
                    <a:pt x="153" y="0"/>
                  </a:lnTo>
                  <a:lnTo>
                    <a:pt x="147" y="3"/>
                  </a:lnTo>
                  <a:lnTo>
                    <a:pt x="147" y="11"/>
                  </a:lnTo>
                  <a:lnTo>
                    <a:pt x="147" y="173"/>
                  </a:lnTo>
                  <a:lnTo>
                    <a:pt x="88" y="99"/>
                  </a:lnTo>
                  <a:lnTo>
                    <a:pt x="28" y="25"/>
                  </a:lnTo>
                  <a:lnTo>
                    <a:pt x="28" y="156"/>
                  </a:lnTo>
                  <a:lnTo>
                    <a:pt x="31" y="165"/>
                  </a:lnTo>
                  <a:lnTo>
                    <a:pt x="34" y="167"/>
                  </a:lnTo>
                  <a:lnTo>
                    <a:pt x="8" y="167"/>
                  </a:lnTo>
                  <a:lnTo>
                    <a:pt x="14" y="165"/>
                  </a:lnTo>
                  <a:lnTo>
                    <a:pt x="14" y="156"/>
                  </a:lnTo>
                  <a:lnTo>
                    <a:pt x="14" y="20"/>
                  </a:lnTo>
                  <a:lnTo>
                    <a:pt x="14" y="14"/>
                  </a:lnTo>
                  <a:lnTo>
                    <a:pt x="11" y="8"/>
                  </a:lnTo>
                  <a:lnTo>
                    <a:pt x="8" y="3"/>
                  </a:lnTo>
                  <a:lnTo>
                    <a:pt x="0" y="0"/>
                  </a:lnTo>
                  <a:lnTo>
                    <a:pt x="37" y="0"/>
                  </a:lnTo>
                  <a:lnTo>
                    <a:pt x="133" y="119"/>
                  </a:lnTo>
                  <a:lnTo>
                    <a:pt x="133" y="1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" name="Freeform 1745"/>
            <p:cNvSpPr>
              <a:spLocks/>
            </p:cNvSpPr>
            <p:nvPr userDrawn="1"/>
          </p:nvSpPr>
          <p:spPr bwMode="auto">
            <a:xfrm>
              <a:off x="3201" y="2867"/>
              <a:ext cx="38" cy="167"/>
            </a:xfrm>
            <a:custGeom>
              <a:avLst/>
              <a:gdLst>
                <a:gd name="T0" fmla="*/ 53 w 37"/>
                <a:gd name="T1" fmla="*/ 0 h 167"/>
                <a:gd name="T2" fmla="*/ 53 w 37"/>
                <a:gd name="T3" fmla="*/ 0 h 167"/>
                <a:gd name="T4" fmla="*/ 47 w 37"/>
                <a:gd name="T5" fmla="*/ 3 h 167"/>
                <a:gd name="T6" fmla="*/ 44 w 37"/>
                <a:gd name="T7" fmla="*/ 11 h 167"/>
                <a:gd name="T8" fmla="*/ 44 w 37"/>
                <a:gd name="T9" fmla="*/ 156 h 167"/>
                <a:gd name="T10" fmla="*/ 44 w 37"/>
                <a:gd name="T11" fmla="*/ 156 h 167"/>
                <a:gd name="T12" fmla="*/ 47 w 37"/>
                <a:gd name="T13" fmla="*/ 165 h 167"/>
                <a:gd name="T14" fmla="*/ 53 w 37"/>
                <a:gd name="T15" fmla="*/ 167 h 167"/>
                <a:gd name="T16" fmla="*/ 0 w 37"/>
                <a:gd name="T17" fmla="*/ 167 h 167"/>
                <a:gd name="T18" fmla="*/ 0 w 37"/>
                <a:gd name="T19" fmla="*/ 167 h 167"/>
                <a:gd name="T20" fmla="*/ 2 w 37"/>
                <a:gd name="T21" fmla="*/ 165 h 167"/>
                <a:gd name="T22" fmla="*/ 5 w 37"/>
                <a:gd name="T23" fmla="*/ 156 h 167"/>
                <a:gd name="T24" fmla="*/ 5 w 37"/>
                <a:gd name="T25" fmla="*/ 11 h 167"/>
                <a:gd name="T26" fmla="*/ 5 w 37"/>
                <a:gd name="T27" fmla="*/ 11 h 167"/>
                <a:gd name="T28" fmla="*/ 2 w 37"/>
                <a:gd name="T29" fmla="*/ 3 h 167"/>
                <a:gd name="T30" fmla="*/ 0 w 37"/>
                <a:gd name="T31" fmla="*/ 0 h 167"/>
                <a:gd name="T32" fmla="*/ 53 w 37"/>
                <a:gd name="T33" fmla="*/ 0 h 167"/>
                <a:gd name="T34" fmla="*/ 53 w 37"/>
                <a:gd name="T35" fmla="*/ 0 h 16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7" h="167">
                  <a:moveTo>
                    <a:pt x="37" y="0"/>
                  </a:moveTo>
                  <a:lnTo>
                    <a:pt x="37" y="0"/>
                  </a:lnTo>
                  <a:lnTo>
                    <a:pt x="31" y="3"/>
                  </a:lnTo>
                  <a:lnTo>
                    <a:pt x="28" y="11"/>
                  </a:lnTo>
                  <a:lnTo>
                    <a:pt x="28" y="156"/>
                  </a:lnTo>
                  <a:lnTo>
                    <a:pt x="31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2" y="165"/>
                  </a:lnTo>
                  <a:lnTo>
                    <a:pt x="5" y="156"/>
                  </a:lnTo>
                  <a:lnTo>
                    <a:pt x="5" y="11"/>
                  </a:lnTo>
                  <a:lnTo>
                    <a:pt x="2" y="3"/>
                  </a:lnTo>
                  <a:lnTo>
                    <a:pt x="0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" name="Freeform 1746"/>
            <p:cNvSpPr>
              <a:spLocks/>
            </p:cNvSpPr>
            <p:nvPr userDrawn="1"/>
          </p:nvSpPr>
          <p:spPr bwMode="auto">
            <a:xfrm>
              <a:off x="3250" y="2867"/>
              <a:ext cx="152" cy="172"/>
            </a:xfrm>
            <a:custGeom>
              <a:avLst/>
              <a:gdLst>
                <a:gd name="T0" fmla="*/ 115 w 153"/>
                <a:gd name="T1" fmla="*/ 11 h 173"/>
                <a:gd name="T2" fmla="*/ 115 w 153"/>
                <a:gd name="T3" fmla="*/ 11 h 173"/>
                <a:gd name="T4" fmla="*/ 115 w 153"/>
                <a:gd name="T5" fmla="*/ 3 h 173"/>
                <a:gd name="T6" fmla="*/ 109 w 153"/>
                <a:gd name="T7" fmla="*/ 0 h 173"/>
                <a:gd name="T8" fmla="*/ 137 w 153"/>
                <a:gd name="T9" fmla="*/ 0 h 173"/>
                <a:gd name="T10" fmla="*/ 137 w 153"/>
                <a:gd name="T11" fmla="*/ 0 h 173"/>
                <a:gd name="T12" fmla="*/ 132 w 153"/>
                <a:gd name="T13" fmla="*/ 6 h 173"/>
                <a:gd name="T14" fmla="*/ 126 w 153"/>
                <a:gd name="T15" fmla="*/ 11 h 173"/>
                <a:gd name="T16" fmla="*/ 126 w 153"/>
                <a:gd name="T17" fmla="*/ 11 h 173"/>
                <a:gd name="T18" fmla="*/ 76 w 153"/>
                <a:gd name="T19" fmla="*/ 157 h 173"/>
                <a:gd name="T20" fmla="*/ 76 w 153"/>
                <a:gd name="T21" fmla="*/ 157 h 173"/>
                <a:gd name="T22" fmla="*/ 14 w 153"/>
                <a:gd name="T23" fmla="*/ 11 h 173"/>
                <a:gd name="T24" fmla="*/ 14 w 153"/>
                <a:gd name="T25" fmla="*/ 11 h 173"/>
                <a:gd name="T26" fmla="*/ 8 w 153"/>
                <a:gd name="T27" fmla="*/ 6 h 173"/>
                <a:gd name="T28" fmla="*/ 0 w 153"/>
                <a:gd name="T29" fmla="*/ 0 h 173"/>
                <a:gd name="T30" fmla="*/ 45 w 153"/>
                <a:gd name="T31" fmla="*/ 0 h 173"/>
                <a:gd name="T32" fmla="*/ 45 w 153"/>
                <a:gd name="T33" fmla="*/ 0 h 173"/>
                <a:gd name="T34" fmla="*/ 43 w 153"/>
                <a:gd name="T35" fmla="*/ 3 h 173"/>
                <a:gd name="T36" fmla="*/ 40 w 153"/>
                <a:gd name="T37" fmla="*/ 6 h 173"/>
                <a:gd name="T38" fmla="*/ 43 w 153"/>
                <a:gd name="T39" fmla="*/ 14 h 173"/>
                <a:gd name="T40" fmla="*/ 43 w 153"/>
                <a:gd name="T41" fmla="*/ 14 h 173"/>
                <a:gd name="T42" fmla="*/ 76 w 153"/>
                <a:gd name="T43" fmla="*/ 112 h 173"/>
                <a:gd name="T44" fmla="*/ 76 w 153"/>
                <a:gd name="T45" fmla="*/ 112 h 173"/>
                <a:gd name="T46" fmla="*/ 115 w 153"/>
                <a:gd name="T47" fmla="*/ 11 h 173"/>
                <a:gd name="T48" fmla="*/ 115 w 153"/>
                <a:gd name="T49" fmla="*/ 11 h 17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53" h="173">
                  <a:moveTo>
                    <a:pt x="131" y="11"/>
                  </a:moveTo>
                  <a:lnTo>
                    <a:pt x="131" y="11"/>
                  </a:lnTo>
                  <a:lnTo>
                    <a:pt x="131" y="3"/>
                  </a:lnTo>
                  <a:lnTo>
                    <a:pt x="125" y="0"/>
                  </a:lnTo>
                  <a:lnTo>
                    <a:pt x="153" y="0"/>
                  </a:lnTo>
                  <a:lnTo>
                    <a:pt x="148" y="6"/>
                  </a:lnTo>
                  <a:lnTo>
                    <a:pt x="142" y="11"/>
                  </a:lnTo>
                  <a:lnTo>
                    <a:pt x="82" y="173"/>
                  </a:lnTo>
                  <a:lnTo>
                    <a:pt x="14" y="11"/>
                  </a:lnTo>
                  <a:lnTo>
                    <a:pt x="8" y="6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3" y="3"/>
                  </a:lnTo>
                  <a:lnTo>
                    <a:pt x="40" y="6"/>
                  </a:lnTo>
                  <a:lnTo>
                    <a:pt x="43" y="14"/>
                  </a:lnTo>
                  <a:lnTo>
                    <a:pt x="85" y="128"/>
                  </a:lnTo>
                  <a:lnTo>
                    <a:pt x="131" y="1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1747"/>
            <p:cNvSpPr>
              <a:spLocks/>
            </p:cNvSpPr>
            <p:nvPr userDrawn="1"/>
          </p:nvSpPr>
          <p:spPr bwMode="auto">
            <a:xfrm>
              <a:off x="3411" y="2867"/>
              <a:ext cx="104" cy="167"/>
            </a:xfrm>
            <a:custGeom>
              <a:avLst/>
              <a:gdLst>
                <a:gd name="T0" fmla="*/ 78 w 105"/>
                <a:gd name="T1" fmla="*/ 23 h 167"/>
                <a:gd name="T2" fmla="*/ 78 w 105"/>
                <a:gd name="T3" fmla="*/ 23 h 167"/>
                <a:gd name="T4" fmla="*/ 69 w 105"/>
                <a:gd name="T5" fmla="*/ 14 h 167"/>
                <a:gd name="T6" fmla="*/ 58 w 105"/>
                <a:gd name="T7" fmla="*/ 11 h 167"/>
                <a:gd name="T8" fmla="*/ 58 w 105"/>
                <a:gd name="T9" fmla="*/ 11 h 167"/>
                <a:gd name="T10" fmla="*/ 31 w 105"/>
                <a:gd name="T11" fmla="*/ 11 h 167"/>
                <a:gd name="T12" fmla="*/ 31 w 105"/>
                <a:gd name="T13" fmla="*/ 68 h 167"/>
                <a:gd name="T14" fmla="*/ 55 w 105"/>
                <a:gd name="T15" fmla="*/ 68 h 167"/>
                <a:gd name="T16" fmla="*/ 55 w 105"/>
                <a:gd name="T17" fmla="*/ 68 h 167"/>
                <a:gd name="T18" fmla="*/ 60 w 105"/>
                <a:gd name="T19" fmla="*/ 65 h 167"/>
                <a:gd name="T20" fmla="*/ 63 w 105"/>
                <a:gd name="T21" fmla="*/ 62 h 167"/>
                <a:gd name="T22" fmla="*/ 63 w 105"/>
                <a:gd name="T23" fmla="*/ 88 h 167"/>
                <a:gd name="T24" fmla="*/ 63 w 105"/>
                <a:gd name="T25" fmla="*/ 88 h 167"/>
                <a:gd name="T26" fmla="*/ 60 w 105"/>
                <a:gd name="T27" fmla="*/ 82 h 167"/>
                <a:gd name="T28" fmla="*/ 55 w 105"/>
                <a:gd name="T29" fmla="*/ 82 h 167"/>
                <a:gd name="T30" fmla="*/ 31 w 105"/>
                <a:gd name="T31" fmla="*/ 82 h 167"/>
                <a:gd name="T32" fmla="*/ 31 w 105"/>
                <a:gd name="T33" fmla="*/ 153 h 167"/>
                <a:gd name="T34" fmla="*/ 31 w 105"/>
                <a:gd name="T35" fmla="*/ 153 h 167"/>
                <a:gd name="T36" fmla="*/ 52 w 105"/>
                <a:gd name="T37" fmla="*/ 156 h 167"/>
                <a:gd name="T38" fmla="*/ 52 w 105"/>
                <a:gd name="T39" fmla="*/ 156 h 167"/>
                <a:gd name="T40" fmla="*/ 60 w 105"/>
                <a:gd name="T41" fmla="*/ 156 h 167"/>
                <a:gd name="T42" fmla="*/ 72 w 105"/>
                <a:gd name="T43" fmla="*/ 153 h 167"/>
                <a:gd name="T44" fmla="*/ 80 w 105"/>
                <a:gd name="T45" fmla="*/ 148 h 167"/>
                <a:gd name="T46" fmla="*/ 89 w 105"/>
                <a:gd name="T47" fmla="*/ 139 h 167"/>
                <a:gd name="T48" fmla="*/ 83 w 105"/>
                <a:gd name="T49" fmla="*/ 167 h 167"/>
                <a:gd name="T50" fmla="*/ 0 w 105"/>
                <a:gd name="T51" fmla="*/ 167 h 167"/>
                <a:gd name="T52" fmla="*/ 0 w 105"/>
                <a:gd name="T53" fmla="*/ 167 h 167"/>
                <a:gd name="T54" fmla="*/ 5 w 105"/>
                <a:gd name="T55" fmla="*/ 165 h 167"/>
                <a:gd name="T56" fmla="*/ 8 w 105"/>
                <a:gd name="T57" fmla="*/ 156 h 167"/>
                <a:gd name="T58" fmla="*/ 8 w 105"/>
                <a:gd name="T59" fmla="*/ 11 h 167"/>
                <a:gd name="T60" fmla="*/ 8 w 105"/>
                <a:gd name="T61" fmla="*/ 11 h 167"/>
                <a:gd name="T62" fmla="*/ 5 w 105"/>
                <a:gd name="T63" fmla="*/ 3 h 167"/>
                <a:gd name="T64" fmla="*/ 0 w 105"/>
                <a:gd name="T65" fmla="*/ 0 h 167"/>
                <a:gd name="T66" fmla="*/ 78 w 105"/>
                <a:gd name="T67" fmla="*/ 0 h 167"/>
                <a:gd name="T68" fmla="*/ 78 w 105"/>
                <a:gd name="T69" fmla="*/ 23 h 167"/>
                <a:gd name="T70" fmla="*/ 78 w 105"/>
                <a:gd name="T71" fmla="*/ 23 h 16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5" h="167">
                  <a:moveTo>
                    <a:pt x="94" y="23"/>
                  </a:moveTo>
                  <a:lnTo>
                    <a:pt x="94" y="23"/>
                  </a:lnTo>
                  <a:lnTo>
                    <a:pt x="85" y="14"/>
                  </a:lnTo>
                  <a:lnTo>
                    <a:pt x="74" y="11"/>
                  </a:lnTo>
                  <a:lnTo>
                    <a:pt x="31" y="11"/>
                  </a:lnTo>
                  <a:lnTo>
                    <a:pt x="31" y="68"/>
                  </a:lnTo>
                  <a:lnTo>
                    <a:pt x="71" y="68"/>
                  </a:lnTo>
                  <a:lnTo>
                    <a:pt x="76" y="65"/>
                  </a:lnTo>
                  <a:lnTo>
                    <a:pt x="79" y="62"/>
                  </a:lnTo>
                  <a:lnTo>
                    <a:pt x="79" y="88"/>
                  </a:lnTo>
                  <a:lnTo>
                    <a:pt x="76" y="82"/>
                  </a:lnTo>
                  <a:lnTo>
                    <a:pt x="71" y="82"/>
                  </a:lnTo>
                  <a:lnTo>
                    <a:pt x="31" y="82"/>
                  </a:lnTo>
                  <a:lnTo>
                    <a:pt x="31" y="153"/>
                  </a:lnTo>
                  <a:lnTo>
                    <a:pt x="59" y="156"/>
                  </a:lnTo>
                  <a:lnTo>
                    <a:pt x="76" y="156"/>
                  </a:lnTo>
                  <a:lnTo>
                    <a:pt x="88" y="153"/>
                  </a:lnTo>
                  <a:lnTo>
                    <a:pt x="96" y="148"/>
                  </a:lnTo>
                  <a:lnTo>
                    <a:pt x="105" y="139"/>
                  </a:lnTo>
                  <a:lnTo>
                    <a:pt x="99" y="167"/>
                  </a:lnTo>
                  <a:lnTo>
                    <a:pt x="0" y="167"/>
                  </a:lnTo>
                  <a:lnTo>
                    <a:pt x="5" y="165"/>
                  </a:lnTo>
                  <a:lnTo>
                    <a:pt x="8" y="156"/>
                  </a:lnTo>
                  <a:lnTo>
                    <a:pt x="8" y="11"/>
                  </a:lnTo>
                  <a:lnTo>
                    <a:pt x="5" y="3"/>
                  </a:lnTo>
                  <a:lnTo>
                    <a:pt x="0" y="0"/>
                  </a:lnTo>
                  <a:lnTo>
                    <a:pt x="94" y="0"/>
                  </a:lnTo>
                  <a:lnTo>
                    <a:pt x="94" y="23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" name="Freeform 1748"/>
            <p:cNvSpPr>
              <a:spLocks noEditPoints="1"/>
            </p:cNvSpPr>
            <p:nvPr userDrawn="1"/>
          </p:nvSpPr>
          <p:spPr bwMode="auto">
            <a:xfrm>
              <a:off x="3527" y="2867"/>
              <a:ext cx="146" cy="167"/>
            </a:xfrm>
            <a:custGeom>
              <a:avLst/>
              <a:gdLst>
                <a:gd name="T0" fmla="*/ 68 w 145"/>
                <a:gd name="T1" fmla="*/ 82 h 167"/>
                <a:gd name="T2" fmla="*/ 101 w 145"/>
                <a:gd name="T3" fmla="*/ 91 h 167"/>
                <a:gd name="T4" fmla="*/ 110 w 145"/>
                <a:gd name="T5" fmla="*/ 102 h 167"/>
                <a:gd name="T6" fmla="*/ 136 w 145"/>
                <a:gd name="T7" fmla="*/ 145 h 167"/>
                <a:gd name="T8" fmla="*/ 147 w 145"/>
                <a:gd name="T9" fmla="*/ 159 h 167"/>
                <a:gd name="T10" fmla="*/ 161 w 145"/>
                <a:gd name="T11" fmla="*/ 167 h 167"/>
                <a:gd name="T12" fmla="*/ 136 w 145"/>
                <a:gd name="T13" fmla="*/ 167 h 167"/>
                <a:gd name="T14" fmla="*/ 124 w 145"/>
                <a:gd name="T15" fmla="*/ 165 h 167"/>
                <a:gd name="T16" fmla="*/ 116 w 145"/>
                <a:gd name="T17" fmla="*/ 156 h 167"/>
                <a:gd name="T18" fmla="*/ 71 w 145"/>
                <a:gd name="T19" fmla="*/ 111 h 167"/>
                <a:gd name="T20" fmla="*/ 54 w 145"/>
                <a:gd name="T21" fmla="*/ 91 h 167"/>
                <a:gd name="T22" fmla="*/ 46 w 145"/>
                <a:gd name="T23" fmla="*/ 91 h 167"/>
                <a:gd name="T24" fmla="*/ 32 w 145"/>
                <a:gd name="T25" fmla="*/ 156 h 167"/>
                <a:gd name="T26" fmla="*/ 34 w 145"/>
                <a:gd name="T27" fmla="*/ 165 h 167"/>
                <a:gd name="T28" fmla="*/ 0 w 145"/>
                <a:gd name="T29" fmla="*/ 167 h 167"/>
                <a:gd name="T30" fmla="*/ 6 w 145"/>
                <a:gd name="T31" fmla="*/ 165 h 167"/>
                <a:gd name="T32" fmla="*/ 9 w 145"/>
                <a:gd name="T33" fmla="*/ 11 h 167"/>
                <a:gd name="T34" fmla="*/ 6 w 145"/>
                <a:gd name="T35" fmla="*/ 3 h 167"/>
                <a:gd name="T36" fmla="*/ 49 w 145"/>
                <a:gd name="T37" fmla="*/ 0 h 167"/>
                <a:gd name="T38" fmla="*/ 66 w 145"/>
                <a:gd name="T39" fmla="*/ 0 h 167"/>
                <a:gd name="T40" fmla="*/ 104 w 145"/>
                <a:gd name="T41" fmla="*/ 8 h 167"/>
                <a:gd name="T42" fmla="*/ 119 w 145"/>
                <a:gd name="T43" fmla="*/ 20 h 167"/>
                <a:gd name="T44" fmla="*/ 124 w 145"/>
                <a:gd name="T45" fmla="*/ 40 h 167"/>
                <a:gd name="T46" fmla="*/ 124 w 145"/>
                <a:gd name="T47" fmla="*/ 51 h 167"/>
                <a:gd name="T48" fmla="*/ 116 w 145"/>
                <a:gd name="T49" fmla="*/ 65 h 167"/>
                <a:gd name="T50" fmla="*/ 99 w 145"/>
                <a:gd name="T51" fmla="*/ 79 h 167"/>
                <a:gd name="T52" fmla="*/ 68 w 145"/>
                <a:gd name="T53" fmla="*/ 82 h 167"/>
                <a:gd name="T54" fmla="*/ 32 w 145"/>
                <a:gd name="T55" fmla="*/ 77 h 167"/>
                <a:gd name="T56" fmla="*/ 46 w 145"/>
                <a:gd name="T57" fmla="*/ 77 h 167"/>
                <a:gd name="T58" fmla="*/ 60 w 145"/>
                <a:gd name="T59" fmla="*/ 77 h 167"/>
                <a:gd name="T60" fmla="*/ 93 w 145"/>
                <a:gd name="T61" fmla="*/ 65 h 167"/>
                <a:gd name="T62" fmla="*/ 99 w 145"/>
                <a:gd name="T63" fmla="*/ 51 h 167"/>
                <a:gd name="T64" fmla="*/ 99 w 145"/>
                <a:gd name="T65" fmla="*/ 42 h 167"/>
                <a:gd name="T66" fmla="*/ 93 w 145"/>
                <a:gd name="T67" fmla="*/ 20 h 167"/>
                <a:gd name="T68" fmla="*/ 60 w 145"/>
                <a:gd name="T69" fmla="*/ 11 h 167"/>
                <a:gd name="T70" fmla="*/ 49 w 145"/>
                <a:gd name="T71" fmla="*/ 8 h 167"/>
                <a:gd name="T72" fmla="*/ 32 w 145"/>
                <a:gd name="T73" fmla="*/ 11 h 16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45" h="167">
                  <a:moveTo>
                    <a:pt x="68" y="82"/>
                  </a:moveTo>
                  <a:lnTo>
                    <a:pt x="68" y="82"/>
                  </a:lnTo>
                  <a:lnTo>
                    <a:pt x="77" y="85"/>
                  </a:lnTo>
                  <a:lnTo>
                    <a:pt x="85" y="91"/>
                  </a:lnTo>
                  <a:lnTo>
                    <a:pt x="94" y="102"/>
                  </a:lnTo>
                  <a:lnTo>
                    <a:pt x="108" y="125"/>
                  </a:lnTo>
                  <a:lnTo>
                    <a:pt x="120" y="145"/>
                  </a:lnTo>
                  <a:lnTo>
                    <a:pt x="131" y="159"/>
                  </a:lnTo>
                  <a:lnTo>
                    <a:pt x="139" y="165"/>
                  </a:lnTo>
                  <a:lnTo>
                    <a:pt x="145" y="167"/>
                  </a:lnTo>
                  <a:lnTo>
                    <a:pt x="120" y="167"/>
                  </a:lnTo>
                  <a:lnTo>
                    <a:pt x="114" y="167"/>
                  </a:lnTo>
                  <a:lnTo>
                    <a:pt x="108" y="165"/>
                  </a:lnTo>
                  <a:lnTo>
                    <a:pt x="100" y="156"/>
                  </a:lnTo>
                  <a:lnTo>
                    <a:pt x="71" y="111"/>
                  </a:lnTo>
                  <a:lnTo>
                    <a:pt x="60" y="96"/>
                  </a:lnTo>
                  <a:lnTo>
                    <a:pt x="54" y="91"/>
                  </a:lnTo>
                  <a:lnTo>
                    <a:pt x="46" y="91"/>
                  </a:lnTo>
                  <a:lnTo>
                    <a:pt x="32" y="91"/>
                  </a:lnTo>
                  <a:lnTo>
                    <a:pt x="32" y="156"/>
                  </a:lnTo>
                  <a:lnTo>
                    <a:pt x="34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6" y="165"/>
                  </a:lnTo>
                  <a:lnTo>
                    <a:pt x="9" y="156"/>
                  </a:lnTo>
                  <a:lnTo>
                    <a:pt x="9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49" y="0"/>
                  </a:lnTo>
                  <a:lnTo>
                    <a:pt x="66" y="0"/>
                  </a:lnTo>
                  <a:lnTo>
                    <a:pt x="77" y="3"/>
                  </a:lnTo>
                  <a:lnTo>
                    <a:pt x="88" y="8"/>
                  </a:lnTo>
                  <a:lnTo>
                    <a:pt x="97" y="14"/>
                  </a:lnTo>
                  <a:lnTo>
                    <a:pt x="103" y="20"/>
                  </a:lnTo>
                  <a:lnTo>
                    <a:pt x="105" y="28"/>
                  </a:lnTo>
                  <a:lnTo>
                    <a:pt x="108" y="40"/>
                  </a:lnTo>
                  <a:lnTo>
                    <a:pt x="108" y="51"/>
                  </a:lnTo>
                  <a:lnTo>
                    <a:pt x="105" y="60"/>
                  </a:lnTo>
                  <a:lnTo>
                    <a:pt x="100" y="65"/>
                  </a:lnTo>
                  <a:lnTo>
                    <a:pt x="94" y="71"/>
                  </a:lnTo>
                  <a:lnTo>
                    <a:pt x="83" y="79"/>
                  </a:lnTo>
                  <a:lnTo>
                    <a:pt x="68" y="82"/>
                  </a:lnTo>
                  <a:close/>
                  <a:moveTo>
                    <a:pt x="32" y="11"/>
                  </a:moveTo>
                  <a:lnTo>
                    <a:pt x="32" y="77"/>
                  </a:lnTo>
                  <a:lnTo>
                    <a:pt x="46" y="77"/>
                  </a:lnTo>
                  <a:lnTo>
                    <a:pt x="60" y="77"/>
                  </a:lnTo>
                  <a:lnTo>
                    <a:pt x="71" y="68"/>
                  </a:lnTo>
                  <a:lnTo>
                    <a:pt x="77" y="65"/>
                  </a:lnTo>
                  <a:lnTo>
                    <a:pt x="80" y="57"/>
                  </a:lnTo>
                  <a:lnTo>
                    <a:pt x="83" y="51"/>
                  </a:lnTo>
                  <a:lnTo>
                    <a:pt x="83" y="42"/>
                  </a:lnTo>
                  <a:lnTo>
                    <a:pt x="83" y="31"/>
                  </a:lnTo>
                  <a:lnTo>
                    <a:pt x="77" y="20"/>
                  </a:lnTo>
                  <a:lnTo>
                    <a:pt x="66" y="11"/>
                  </a:lnTo>
                  <a:lnTo>
                    <a:pt x="60" y="11"/>
                  </a:lnTo>
                  <a:lnTo>
                    <a:pt x="49" y="8"/>
                  </a:lnTo>
                  <a:lnTo>
                    <a:pt x="32" y="1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Freeform 1749"/>
            <p:cNvSpPr>
              <a:spLocks/>
            </p:cNvSpPr>
            <p:nvPr userDrawn="1"/>
          </p:nvSpPr>
          <p:spPr bwMode="auto">
            <a:xfrm>
              <a:off x="3673" y="2863"/>
              <a:ext cx="100" cy="172"/>
            </a:xfrm>
            <a:custGeom>
              <a:avLst/>
              <a:gdLst>
                <a:gd name="T0" fmla="*/ 73 w 102"/>
                <a:gd name="T1" fmla="*/ 106 h 173"/>
                <a:gd name="T2" fmla="*/ 70 w 102"/>
                <a:gd name="T3" fmla="*/ 126 h 173"/>
                <a:gd name="T4" fmla="*/ 64 w 102"/>
                <a:gd name="T5" fmla="*/ 143 h 173"/>
                <a:gd name="T6" fmla="*/ 52 w 102"/>
                <a:gd name="T7" fmla="*/ 154 h 173"/>
                <a:gd name="T8" fmla="*/ 32 w 102"/>
                <a:gd name="T9" fmla="*/ 157 h 173"/>
                <a:gd name="T10" fmla="*/ 25 w 102"/>
                <a:gd name="T11" fmla="*/ 154 h 173"/>
                <a:gd name="T12" fmla="*/ 3 w 102"/>
                <a:gd name="T13" fmla="*/ 143 h 173"/>
                <a:gd name="T14" fmla="*/ 0 w 102"/>
                <a:gd name="T15" fmla="*/ 106 h 173"/>
                <a:gd name="T16" fmla="*/ 14 w 102"/>
                <a:gd name="T17" fmla="*/ 132 h 173"/>
                <a:gd name="T18" fmla="*/ 25 w 102"/>
                <a:gd name="T19" fmla="*/ 146 h 173"/>
                <a:gd name="T20" fmla="*/ 30 w 102"/>
                <a:gd name="T21" fmla="*/ 146 h 173"/>
                <a:gd name="T22" fmla="*/ 47 w 102"/>
                <a:gd name="T23" fmla="*/ 143 h 173"/>
                <a:gd name="T24" fmla="*/ 58 w 102"/>
                <a:gd name="T25" fmla="*/ 135 h 173"/>
                <a:gd name="T26" fmla="*/ 62 w 102"/>
                <a:gd name="T27" fmla="*/ 115 h 173"/>
                <a:gd name="T28" fmla="*/ 62 w 102"/>
                <a:gd name="T29" fmla="*/ 106 h 173"/>
                <a:gd name="T30" fmla="*/ 52 w 102"/>
                <a:gd name="T31" fmla="*/ 89 h 173"/>
                <a:gd name="T32" fmla="*/ 25 w 102"/>
                <a:gd name="T33" fmla="*/ 86 h 173"/>
                <a:gd name="T34" fmla="*/ 23 w 102"/>
                <a:gd name="T35" fmla="*/ 80 h 173"/>
                <a:gd name="T36" fmla="*/ 3 w 102"/>
                <a:gd name="T37" fmla="*/ 57 h 173"/>
                <a:gd name="T38" fmla="*/ 3 w 102"/>
                <a:gd name="T39" fmla="*/ 43 h 173"/>
                <a:gd name="T40" fmla="*/ 6 w 102"/>
                <a:gd name="T41" fmla="*/ 26 h 173"/>
                <a:gd name="T42" fmla="*/ 20 w 102"/>
                <a:gd name="T43" fmla="*/ 11 h 173"/>
                <a:gd name="T44" fmla="*/ 38 w 102"/>
                <a:gd name="T45" fmla="*/ 0 h 173"/>
                <a:gd name="T46" fmla="*/ 55 w 102"/>
                <a:gd name="T47" fmla="*/ 3 h 173"/>
                <a:gd name="T48" fmla="*/ 66 w 102"/>
                <a:gd name="T49" fmla="*/ 9 h 173"/>
                <a:gd name="T50" fmla="*/ 67 w 102"/>
                <a:gd name="T51" fmla="*/ 43 h 173"/>
                <a:gd name="T52" fmla="*/ 60 w 102"/>
                <a:gd name="T53" fmla="*/ 23 h 173"/>
                <a:gd name="T54" fmla="*/ 41 w 102"/>
                <a:gd name="T55" fmla="*/ 11 h 173"/>
                <a:gd name="T56" fmla="*/ 32 w 102"/>
                <a:gd name="T57" fmla="*/ 11 h 173"/>
                <a:gd name="T58" fmla="*/ 25 w 102"/>
                <a:gd name="T59" fmla="*/ 20 h 173"/>
                <a:gd name="T60" fmla="*/ 23 w 102"/>
                <a:gd name="T61" fmla="*/ 37 h 173"/>
                <a:gd name="T62" fmla="*/ 23 w 102"/>
                <a:gd name="T63" fmla="*/ 45 h 173"/>
                <a:gd name="T64" fmla="*/ 25 w 102"/>
                <a:gd name="T65" fmla="*/ 63 h 173"/>
                <a:gd name="T66" fmla="*/ 41 w 102"/>
                <a:gd name="T67" fmla="*/ 68 h 173"/>
                <a:gd name="T68" fmla="*/ 66 w 102"/>
                <a:gd name="T69" fmla="*/ 86 h 173"/>
                <a:gd name="T70" fmla="*/ 72 w 102"/>
                <a:gd name="T71" fmla="*/ 86 h 173"/>
                <a:gd name="T72" fmla="*/ 73 w 102"/>
                <a:gd name="T73" fmla="*/ 106 h 17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02" h="173">
                  <a:moveTo>
                    <a:pt x="102" y="122"/>
                  </a:moveTo>
                  <a:lnTo>
                    <a:pt x="102" y="122"/>
                  </a:lnTo>
                  <a:lnTo>
                    <a:pt x="102" y="134"/>
                  </a:lnTo>
                  <a:lnTo>
                    <a:pt x="97" y="142"/>
                  </a:lnTo>
                  <a:lnTo>
                    <a:pt x="91" y="151"/>
                  </a:lnTo>
                  <a:lnTo>
                    <a:pt x="85" y="159"/>
                  </a:lnTo>
                  <a:lnTo>
                    <a:pt x="77" y="165"/>
                  </a:lnTo>
                  <a:lnTo>
                    <a:pt x="68" y="170"/>
                  </a:lnTo>
                  <a:lnTo>
                    <a:pt x="57" y="173"/>
                  </a:lnTo>
                  <a:lnTo>
                    <a:pt x="48" y="173"/>
                  </a:lnTo>
                  <a:lnTo>
                    <a:pt x="34" y="170"/>
                  </a:lnTo>
                  <a:lnTo>
                    <a:pt x="20" y="168"/>
                  </a:lnTo>
                  <a:lnTo>
                    <a:pt x="3" y="159"/>
                  </a:lnTo>
                  <a:lnTo>
                    <a:pt x="0" y="122"/>
                  </a:lnTo>
                  <a:lnTo>
                    <a:pt x="6" y="136"/>
                  </a:lnTo>
                  <a:lnTo>
                    <a:pt x="14" y="148"/>
                  </a:lnTo>
                  <a:lnTo>
                    <a:pt x="29" y="159"/>
                  </a:lnTo>
                  <a:lnTo>
                    <a:pt x="37" y="162"/>
                  </a:lnTo>
                  <a:lnTo>
                    <a:pt x="46" y="162"/>
                  </a:lnTo>
                  <a:lnTo>
                    <a:pt x="54" y="162"/>
                  </a:lnTo>
                  <a:lnTo>
                    <a:pt x="63" y="159"/>
                  </a:lnTo>
                  <a:lnTo>
                    <a:pt x="68" y="156"/>
                  </a:lnTo>
                  <a:lnTo>
                    <a:pt x="74" y="151"/>
                  </a:lnTo>
                  <a:lnTo>
                    <a:pt x="80" y="139"/>
                  </a:lnTo>
                  <a:lnTo>
                    <a:pt x="80" y="131"/>
                  </a:lnTo>
                  <a:lnTo>
                    <a:pt x="80" y="122"/>
                  </a:lnTo>
                  <a:lnTo>
                    <a:pt x="77" y="114"/>
                  </a:lnTo>
                  <a:lnTo>
                    <a:pt x="68" y="105"/>
                  </a:lnTo>
                  <a:lnTo>
                    <a:pt x="54" y="97"/>
                  </a:lnTo>
                  <a:lnTo>
                    <a:pt x="37" y="88"/>
                  </a:lnTo>
                  <a:lnTo>
                    <a:pt x="23" y="80"/>
                  </a:lnTo>
                  <a:lnTo>
                    <a:pt x="11" y="68"/>
                  </a:lnTo>
                  <a:lnTo>
                    <a:pt x="3" y="57"/>
                  </a:lnTo>
                  <a:lnTo>
                    <a:pt x="3" y="43"/>
                  </a:lnTo>
                  <a:lnTo>
                    <a:pt x="3" y="34"/>
                  </a:lnTo>
                  <a:lnTo>
                    <a:pt x="6" y="26"/>
                  </a:lnTo>
                  <a:lnTo>
                    <a:pt x="11" y="17"/>
                  </a:lnTo>
                  <a:lnTo>
                    <a:pt x="20" y="11"/>
                  </a:lnTo>
                  <a:lnTo>
                    <a:pt x="34" y="3"/>
                  </a:lnTo>
                  <a:lnTo>
                    <a:pt x="54" y="0"/>
                  </a:lnTo>
                  <a:lnTo>
                    <a:pt x="71" y="3"/>
                  </a:lnTo>
                  <a:lnTo>
                    <a:pt x="80" y="6"/>
                  </a:lnTo>
                  <a:lnTo>
                    <a:pt x="88" y="9"/>
                  </a:lnTo>
                  <a:lnTo>
                    <a:pt x="91" y="43"/>
                  </a:lnTo>
                  <a:lnTo>
                    <a:pt x="85" y="31"/>
                  </a:lnTo>
                  <a:lnTo>
                    <a:pt x="77" y="23"/>
                  </a:lnTo>
                  <a:lnTo>
                    <a:pt x="65" y="14"/>
                  </a:lnTo>
                  <a:lnTo>
                    <a:pt x="57" y="11"/>
                  </a:lnTo>
                  <a:lnTo>
                    <a:pt x="48" y="11"/>
                  </a:lnTo>
                  <a:lnTo>
                    <a:pt x="37" y="11"/>
                  </a:lnTo>
                  <a:lnTo>
                    <a:pt x="29" y="20"/>
                  </a:lnTo>
                  <a:lnTo>
                    <a:pt x="23" y="28"/>
                  </a:lnTo>
                  <a:lnTo>
                    <a:pt x="23" y="37"/>
                  </a:lnTo>
                  <a:lnTo>
                    <a:pt x="23" y="45"/>
                  </a:lnTo>
                  <a:lnTo>
                    <a:pt x="31" y="54"/>
                  </a:lnTo>
                  <a:lnTo>
                    <a:pt x="40" y="63"/>
                  </a:lnTo>
                  <a:lnTo>
                    <a:pt x="57" y="68"/>
                  </a:lnTo>
                  <a:lnTo>
                    <a:pt x="74" y="77"/>
                  </a:lnTo>
                  <a:lnTo>
                    <a:pt x="88" y="88"/>
                  </a:lnTo>
                  <a:lnTo>
                    <a:pt x="94" y="94"/>
                  </a:lnTo>
                  <a:lnTo>
                    <a:pt x="100" y="102"/>
                  </a:lnTo>
                  <a:lnTo>
                    <a:pt x="102" y="111"/>
                  </a:lnTo>
                  <a:lnTo>
                    <a:pt x="102" y="122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" name="Freeform 1750"/>
            <p:cNvSpPr>
              <a:spLocks/>
            </p:cNvSpPr>
            <p:nvPr userDrawn="1"/>
          </p:nvSpPr>
          <p:spPr bwMode="auto">
            <a:xfrm>
              <a:off x="3790" y="2867"/>
              <a:ext cx="38" cy="167"/>
            </a:xfrm>
            <a:custGeom>
              <a:avLst/>
              <a:gdLst>
                <a:gd name="T0" fmla="*/ 53 w 37"/>
                <a:gd name="T1" fmla="*/ 0 h 167"/>
                <a:gd name="T2" fmla="*/ 53 w 37"/>
                <a:gd name="T3" fmla="*/ 0 h 167"/>
                <a:gd name="T4" fmla="*/ 48 w 37"/>
                <a:gd name="T5" fmla="*/ 3 h 167"/>
                <a:gd name="T6" fmla="*/ 45 w 37"/>
                <a:gd name="T7" fmla="*/ 11 h 167"/>
                <a:gd name="T8" fmla="*/ 45 w 37"/>
                <a:gd name="T9" fmla="*/ 156 h 167"/>
                <a:gd name="T10" fmla="*/ 45 w 37"/>
                <a:gd name="T11" fmla="*/ 156 h 167"/>
                <a:gd name="T12" fmla="*/ 48 w 37"/>
                <a:gd name="T13" fmla="*/ 165 h 167"/>
                <a:gd name="T14" fmla="*/ 53 w 37"/>
                <a:gd name="T15" fmla="*/ 167 h 167"/>
                <a:gd name="T16" fmla="*/ 0 w 37"/>
                <a:gd name="T17" fmla="*/ 167 h 167"/>
                <a:gd name="T18" fmla="*/ 0 w 37"/>
                <a:gd name="T19" fmla="*/ 167 h 167"/>
                <a:gd name="T20" fmla="*/ 3 w 37"/>
                <a:gd name="T21" fmla="*/ 165 h 167"/>
                <a:gd name="T22" fmla="*/ 6 w 37"/>
                <a:gd name="T23" fmla="*/ 156 h 167"/>
                <a:gd name="T24" fmla="*/ 6 w 37"/>
                <a:gd name="T25" fmla="*/ 11 h 167"/>
                <a:gd name="T26" fmla="*/ 6 w 37"/>
                <a:gd name="T27" fmla="*/ 11 h 167"/>
                <a:gd name="T28" fmla="*/ 3 w 37"/>
                <a:gd name="T29" fmla="*/ 3 h 167"/>
                <a:gd name="T30" fmla="*/ 0 w 37"/>
                <a:gd name="T31" fmla="*/ 0 h 167"/>
                <a:gd name="T32" fmla="*/ 53 w 37"/>
                <a:gd name="T33" fmla="*/ 0 h 167"/>
                <a:gd name="T34" fmla="*/ 53 w 37"/>
                <a:gd name="T35" fmla="*/ 0 h 16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7" h="167">
                  <a:moveTo>
                    <a:pt x="37" y="0"/>
                  </a:moveTo>
                  <a:lnTo>
                    <a:pt x="37" y="0"/>
                  </a:lnTo>
                  <a:lnTo>
                    <a:pt x="32" y="3"/>
                  </a:lnTo>
                  <a:lnTo>
                    <a:pt x="29" y="11"/>
                  </a:lnTo>
                  <a:lnTo>
                    <a:pt x="29" y="156"/>
                  </a:lnTo>
                  <a:lnTo>
                    <a:pt x="32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3" y="165"/>
                  </a:lnTo>
                  <a:lnTo>
                    <a:pt x="6" y="156"/>
                  </a:lnTo>
                  <a:lnTo>
                    <a:pt x="6" y="11"/>
                  </a:lnTo>
                  <a:lnTo>
                    <a:pt x="3" y="3"/>
                  </a:lnTo>
                  <a:lnTo>
                    <a:pt x="0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" name="Freeform 1751"/>
            <p:cNvSpPr>
              <a:spLocks/>
            </p:cNvSpPr>
            <p:nvPr userDrawn="1"/>
          </p:nvSpPr>
          <p:spPr bwMode="auto">
            <a:xfrm>
              <a:off x="3839" y="2867"/>
              <a:ext cx="131" cy="167"/>
            </a:xfrm>
            <a:custGeom>
              <a:avLst/>
              <a:gdLst>
                <a:gd name="T0" fmla="*/ 95 w 130"/>
                <a:gd name="T1" fmla="*/ 11 h 167"/>
                <a:gd name="T2" fmla="*/ 95 w 130"/>
                <a:gd name="T3" fmla="*/ 156 h 167"/>
                <a:gd name="T4" fmla="*/ 95 w 130"/>
                <a:gd name="T5" fmla="*/ 156 h 167"/>
                <a:gd name="T6" fmla="*/ 95 w 130"/>
                <a:gd name="T7" fmla="*/ 165 h 167"/>
                <a:gd name="T8" fmla="*/ 101 w 130"/>
                <a:gd name="T9" fmla="*/ 167 h 167"/>
                <a:gd name="T10" fmla="*/ 48 w 130"/>
                <a:gd name="T11" fmla="*/ 167 h 167"/>
                <a:gd name="T12" fmla="*/ 48 w 130"/>
                <a:gd name="T13" fmla="*/ 167 h 167"/>
                <a:gd name="T14" fmla="*/ 54 w 130"/>
                <a:gd name="T15" fmla="*/ 165 h 167"/>
                <a:gd name="T16" fmla="*/ 54 w 130"/>
                <a:gd name="T17" fmla="*/ 156 h 167"/>
                <a:gd name="T18" fmla="*/ 54 w 130"/>
                <a:gd name="T19" fmla="*/ 11 h 167"/>
                <a:gd name="T20" fmla="*/ 54 w 130"/>
                <a:gd name="T21" fmla="*/ 11 h 167"/>
                <a:gd name="T22" fmla="*/ 14 w 130"/>
                <a:gd name="T23" fmla="*/ 14 h 167"/>
                <a:gd name="T24" fmla="*/ 14 w 130"/>
                <a:gd name="T25" fmla="*/ 14 h 167"/>
                <a:gd name="T26" fmla="*/ 11 w 130"/>
                <a:gd name="T27" fmla="*/ 14 h 167"/>
                <a:gd name="T28" fmla="*/ 5 w 130"/>
                <a:gd name="T29" fmla="*/ 17 h 167"/>
                <a:gd name="T30" fmla="*/ 0 w 130"/>
                <a:gd name="T31" fmla="*/ 23 h 167"/>
                <a:gd name="T32" fmla="*/ 0 w 130"/>
                <a:gd name="T33" fmla="*/ 0 h 167"/>
                <a:gd name="T34" fmla="*/ 146 w 130"/>
                <a:gd name="T35" fmla="*/ 0 h 167"/>
                <a:gd name="T36" fmla="*/ 146 w 130"/>
                <a:gd name="T37" fmla="*/ 23 h 167"/>
                <a:gd name="T38" fmla="*/ 146 w 130"/>
                <a:gd name="T39" fmla="*/ 23 h 167"/>
                <a:gd name="T40" fmla="*/ 144 w 130"/>
                <a:gd name="T41" fmla="*/ 17 h 167"/>
                <a:gd name="T42" fmla="*/ 135 w 130"/>
                <a:gd name="T43" fmla="*/ 14 h 167"/>
                <a:gd name="T44" fmla="*/ 135 w 130"/>
                <a:gd name="T45" fmla="*/ 14 h 167"/>
                <a:gd name="T46" fmla="*/ 95 w 130"/>
                <a:gd name="T47" fmla="*/ 11 h 167"/>
                <a:gd name="T48" fmla="*/ 95 w 130"/>
                <a:gd name="T49" fmla="*/ 11 h 1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30" h="167">
                  <a:moveTo>
                    <a:pt x="79" y="11"/>
                  </a:moveTo>
                  <a:lnTo>
                    <a:pt x="79" y="156"/>
                  </a:lnTo>
                  <a:lnTo>
                    <a:pt x="79" y="165"/>
                  </a:lnTo>
                  <a:lnTo>
                    <a:pt x="85" y="167"/>
                  </a:lnTo>
                  <a:lnTo>
                    <a:pt x="48" y="167"/>
                  </a:lnTo>
                  <a:lnTo>
                    <a:pt x="54" y="165"/>
                  </a:lnTo>
                  <a:lnTo>
                    <a:pt x="54" y="156"/>
                  </a:lnTo>
                  <a:lnTo>
                    <a:pt x="54" y="11"/>
                  </a:lnTo>
                  <a:lnTo>
                    <a:pt x="14" y="14"/>
                  </a:lnTo>
                  <a:lnTo>
                    <a:pt x="11" y="14"/>
                  </a:lnTo>
                  <a:lnTo>
                    <a:pt x="5" y="17"/>
                  </a:lnTo>
                  <a:lnTo>
                    <a:pt x="0" y="23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23"/>
                  </a:lnTo>
                  <a:lnTo>
                    <a:pt x="128" y="17"/>
                  </a:lnTo>
                  <a:lnTo>
                    <a:pt x="119" y="14"/>
                  </a:lnTo>
                  <a:lnTo>
                    <a:pt x="79" y="1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" name="Freeform 1752"/>
            <p:cNvSpPr>
              <a:spLocks/>
            </p:cNvSpPr>
            <p:nvPr userDrawn="1"/>
          </p:nvSpPr>
          <p:spPr bwMode="auto">
            <a:xfrm>
              <a:off x="3976" y="2867"/>
              <a:ext cx="142" cy="167"/>
            </a:xfrm>
            <a:custGeom>
              <a:avLst/>
              <a:gdLst>
                <a:gd name="T0" fmla="*/ 142 w 142"/>
                <a:gd name="T1" fmla="*/ 0 h 167"/>
                <a:gd name="T2" fmla="*/ 142 w 142"/>
                <a:gd name="T3" fmla="*/ 0 h 167"/>
                <a:gd name="T4" fmla="*/ 131 w 142"/>
                <a:gd name="T5" fmla="*/ 6 h 167"/>
                <a:gd name="T6" fmla="*/ 125 w 142"/>
                <a:gd name="T7" fmla="*/ 14 h 167"/>
                <a:gd name="T8" fmla="*/ 85 w 142"/>
                <a:gd name="T9" fmla="*/ 88 h 167"/>
                <a:gd name="T10" fmla="*/ 85 w 142"/>
                <a:gd name="T11" fmla="*/ 156 h 167"/>
                <a:gd name="T12" fmla="*/ 85 w 142"/>
                <a:gd name="T13" fmla="*/ 156 h 167"/>
                <a:gd name="T14" fmla="*/ 88 w 142"/>
                <a:gd name="T15" fmla="*/ 165 h 167"/>
                <a:gd name="T16" fmla="*/ 97 w 142"/>
                <a:gd name="T17" fmla="*/ 167 h 167"/>
                <a:gd name="T18" fmla="*/ 54 w 142"/>
                <a:gd name="T19" fmla="*/ 167 h 167"/>
                <a:gd name="T20" fmla="*/ 54 w 142"/>
                <a:gd name="T21" fmla="*/ 167 h 167"/>
                <a:gd name="T22" fmla="*/ 60 w 142"/>
                <a:gd name="T23" fmla="*/ 165 h 167"/>
                <a:gd name="T24" fmla="*/ 63 w 142"/>
                <a:gd name="T25" fmla="*/ 162 h 167"/>
                <a:gd name="T26" fmla="*/ 63 w 142"/>
                <a:gd name="T27" fmla="*/ 156 h 167"/>
                <a:gd name="T28" fmla="*/ 63 w 142"/>
                <a:gd name="T29" fmla="*/ 88 h 167"/>
                <a:gd name="T30" fmla="*/ 14 w 142"/>
                <a:gd name="T31" fmla="*/ 11 h 167"/>
                <a:gd name="T32" fmla="*/ 14 w 142"/>
                <a:gd name="T33" fmla="*/ 11 h 167"/>
                <a:gd name="T34" fmla="*/ 9 w 142"/>
                <a:gd name="T35" fmla="*/ 6 h 167"/>
                <a:gd name="T36" fmla="*/ 0 w 142"/>
                <a:gd name="T37" fmla="*/ 0 h 167"/>
                <a:gd name="T38" fmla="*/ 48 w 142"/>
                <a:gd name="T39" fmla="*/ 0 h 167"/>
                <a:gd name="T40" fmla="*/ 48 w 142"/>
                <a:gd name="T41" fmla="*/ 0 h 167"/>
                <a:gd name="T42" fmla="*/ 45 w 142"/>
                <a:gd name="T43" fmla="*/ 0 h 167"/>
                <a:gd name="T44" fmla="*/ 43 w 142"/>
                <a:gd name="T45" fmla="*/ 3 h 167"/>
                <a:gd name="T46" fmla="*/ 43 w 142"/>
                <a:gd name="T47" fmla="*/ 8 h 167"/>
                <a:gd name="T48" fmla="*/ 45 w 142"/>
                <a:gd name="T49" fmla="*/ 14 h 167"/>
                <a:gd name="T50" fmla="*/ 80 w 142"/>
                <a:gd name="T51" fmla="*/ 77 h 167"/>
                <a:gd name="T52" fmla="*/ 114 w 142"/>
                <a:gd name="T53" fmla="*/ 11 h 167"/>
                <a:gd name="T54" fmla="*/ 114 w 142"/>
                <a:gd name="T55" fmla="*/ 11 h 167"/>
                <a:gd name="T56" fmla="*/ 114 w 142"/>
                <a:gd name="T57" fmla="*/ 6 h 167"/>
                <a:gd name="T58" fmla="*/ 114 w 142"/>
                <a:gd name="T59" fmla="*/ 3 h 167"/>
                <a:gd name="T60" fmla="*/ 108 w 142"/>
                <a:gd name="T61" fmla="*/ 0 h 167"/>
                <a:gd name="T62" fmla="*/ 142 w 142"/>
                <a:gd name="T63" fmla="*/ 0 h 167"/>
                <a:gd name="T64" fmla="*/ 142 w 142"/>
                <a:gd name="T65" fmla="*/ 0 h 16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42" h="167">
                  <a:moveTo>
                    <a:pt x="142" y="0"/>
                  </a:moveTo>
                  <a:lnTo>
                    <a:pt x="142" y="0"/>
                  </a:lnTo>
                  <a:lnTo>
                    <a:pt x="131" y="6"/>
                  </a:lnTo>
                  <a:lnTo>
                    <a:pt x="125" y="14"/>
                  </a:lnTo>
                  <a:lnTo>
                    <a:pt x="85" y="88"/>
                  </a:lnTo>
                  <a:lnTo>
                    <a:pt x="85" y="156"/>
                  </a:lnTo>
                  <a:lnTo>
                    <a:pt x="88" y="165"/>
                  </a:lnTo>
                  <a:lnTo>
                    <a:pt x="97" y="167"/>
                  </a:lnTo>
                  <a:lnTo>
                    <a:pt x="54" y="167"/>
                  </a:lnTo>
                  <a:lnTo>
                    <a:pt x="60" y="165"/>
                  </a:lnTo>
                  <a:lnTo>
                    <a:pt x="63" y="162"/>
                  </a:lnTo>
                  <a:lnTo>
                    <a:pt x="63" y="156"/>
                  </a:lnTo>
                  <a:lnTo>
                    <a:pt x="63" y="88"/>
                  </a:lnTo>
                  <a:lnTo>
                    <a:pt x="14" y="11"/>
                  </a:lnTo>
                  <a:lnTo>
                    <a:pt x="9" y="6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5" y="0"/>
                  </a:lnTo>
                  <a:lnTo>
                    <a:pt x="43" y="3"/>
                  </a:lnTo>
                  <a:lnTo>
                    <a:pt x="43" y="8"/>
                  </a:lnTo>
                  <a:lnTo>
                    <a:pt x="45" y="14"/>
                  </a:lnTo>
                  <a:lnTo>
                    <a:pt x="80" y="77"/>
                  </a:lnTo>
                  <a:lnTo>
                    <a:pt x="114" y="11"/>
                  </a:lnTo>
                  <a:lnTo>
                    <a:pt x="114" y="6"/>
                  </a:lnTo>
                  <a:lnTo>
                    <a:pt x="114" y="3"/>
                  </a:lnTo>
                  <a:lnTo>
                    <a:pt x="108" y="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Freeform 1753"/>
            <p:cNvSpPr>
              <a:spLocks noEditPoints="1"/>
            </p:cNvSpPr>
            <p:nvPr userDrawn="1"/>
          </p:nvSpPr>
          <p:spPr bwMode="auto">
            <a:xfrm>
              <a:off x="4192" y="2863"/>
              <a:ext cx="155" cy="172"/>
            </a:xfrm>
            <a:custGeom>
              <a:avLst/>
              <a:gdLst>
                <a:gd name="T0" fmla="*/ 77 w 156"/>
                <a:gd name="T1" fmla="*/ 157 h 173"/>
                <a:gd name="T2" fmla="*/ 48 w 156"/>
                <a:gd name="T3" fmla="*/ 149 h 173"/>
                <a:gd name="T4" fmla="*/ 23 w 156"/>
                <a:gd name="T5" fmla="*/ 132 h 173"/>
                <a:gd name="T6" fmla="*/ 6 w 156"/>
                <a:gd name="T7" fmla="*/ 103 h 173"/>
                <a:gd name="T8" fmla="*/ 0 w 156"/>
                <a:gd name="T9" fmla="*/ 85 h 173"/>
                <a:gd name="T10" fmla="*/ 3 w 156"/>
                <a:gd name="T11" fmla="*/ 68 h 173"/>
                <a:gd name="T12" fmla="*/ 14 w 156"/>
                <a:gd name="T13" fmla="*/ 40 h 173"/>
                <a:gd name="T14" fmla="*/ 34 w 156"/>
                <a:gd name="T15" fmla="*/ 14 h 173"/>
                <a:gd name="T16" fmla="*/ 62 w 156"/>
                <a:gd name="T17" fmla="*/ 3 h 173"/>
                <a:gd name="T18" fmla="*/ 78 w 156"/>
                <a:gd name="T19" fmla="*/ 0 h 173"/>
                <a:gd name="T20" fmla="*/ 92 w 156"/>
                <a:gd name="T21" fmla="*/ 6 h 173"/>
                <a:gd name="T22" fmla="*/ 117 w 156"/>
                <a:gd name="T23" fmla="*/ 23 h 173"/>
                <a:gd name="T24" fmla="*/ 134 w 156"/>
                <a:gd name="T25" fmla="*/ 51 h 173"/>
                <a:gd name="T26" fmla="*/ 140 w 156"/>
                <a:gd name="T27" fmla="*/ 86 h 173"/>
                <a:gd name="T28" fmla="*/ 140 w 156"/>
                <a:gd name="T29" fmla="*/ 92 h 173"/>
                <a:gd name="T30" fmla="*/ 126 w 156"/>
                <a:gd name="T31" fmla="*/ 123 h 173"/>
                <a:gd name="T32" fmla="*/ 103 w 156"/>
                <a:gd name="T33" fmla="*/ 146 h 173"/>
                <a:gd name="T34" fmla="*/ 78 w 156"/>
                <a:gd name="T35" fmla="*/ 157 h 173"/>
                <a:gd name="T36" fmla="*/ 77 w 156"/>
                <a:gd name="T37" fmla="*/ 157 h 173"/>
                <a:gd name="T38" fmla="*/ 25 w 156"/>
                <a:gd name="T39" fmla="*/ 82 h 173"/>
                <a:gd name="T40" fmla="*/ 31 w 156"/>
                <a:gd name="T41" fmla="*/ 103 h 173"/>
                <a:gd name="T42" fmla="*/ 43 w 156"/>
                <a:gd name="T43" fmla="*/ 126 h 173"/>
                <a:gd name="T44" fmla="*/ 60 w 156"/>
                <a:gd name="T45" fmla="*/ 140 h 173"/>
                <a:gd name="T46" fmla="*/ 78 w 156"/>
                <a:gd name="T47" fmla="*/ 146 h 173"/>
                <a:gd name="T48" fmla="*/ 78 w 156"/>
                <a:gd name="T49" fmla="*/ 143 h 173"/>
                <a:gd name="T50" fmla="*/ 95 w 156"/>
                <a:gd name="T51" fmla="*/ 135 h 173"/>
                <a:gd name="T52" fmla="*/ 106 w 156"/>
                <a:gd name="T53" fmla="*/ 115 h 173"/>
                <a:gd name="T54" fmla="*/ 115 w 156"/>
                <a:gd name="T55" fmla="*/ 89 h 173"/>
                <a:gd name="T56" fmla="*/ 115 w 156"/>
                <a:gd name="T57" fmla="*/ 86 h 173"/>
                <a:gd name="T58" fmla="*/ 112 w 156"/>
                <a:gd name="T59" fmla="*/ 57 h 173"/>
                <a:gd name="T60" fmla="*/ 100 w 156"/>
                <a:gd name="T61" fmla="*/ 31 h 173"/>
                <a:gd name="T62" fmla="*/ 86 w 156"/>
                <a:gd name="T63" fmla="*/ 17 h 173"/>
                <a:gd name="T64" fmla="*/ 78 w 156"/>
                <a:gd name="T65" fmla="*/ 11 h 173"/>
                <a:gd name="T66" fmla="*/ 68 w 156"/>
                <a:gd name="T67" fmla="*/ 11 h 173"/>
                <a:gd name="T68" fmla="*/ 48 w 156"/>
                <a:gd name="T69" fmla="*/ 23 h 173"/>
                <a:gd name="T70" fmla="*/ 34 w 156"/>
                <a:gd name="T71" fmla="*/ 40 h 173"/>
                <a:gd name="T72" fmla="*/ 28 w 156"/>
                <a:gd name="T73" fmla="*/ 65 h 173"/>
                <a:gd name="T74" fmla="*/ 25 w 156"/>
                <a:gd name="T75" fmla="*/ 82 h 17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56" h="173">
                  <a:moveTo>
                    <a:pt x="77" y="173"/>
                  </a:moveTo>
                  <a:lnTo>
                    <a:pt x="77" y="173"/>
                  </a:lnTo>
                  <a:lnTo>
                    <a:pt x="62" y="170"/>
                  </a:lnTo>
                  <a:lnTo>
                    <a:pt x="48" y="165"/>
                  </a:lnTo>
                  <a:lnTo>
                    <a:pt x="34" y="159"/>
                  </a:lnTo>
                  <a:lnTo>
                    <a:pt x="23" y="148"/>
                  </a:lnTo>
                  <a:lnTo>
                    <a:pt x="14" y="134"/>
                  </a:lnTo>
                  <a:lnTo>
                    <a:pt x="6" y="119"/>
                  </a:lnTo>
                  <a:lnTo>
                    <a:pt x="3" y="102"/>
                  </a:lnTo>
                  <a:lnTo>
                    <a:pt x="0" y="85"/>
                  </a:lnTo>
                  <a:lnTo>
                    <a:pt x="3" y="68"/>
                  </a:lnTo>
                  <a:lnTo>
                    <a:pt x="6" y="54"/>
                  </a:lnTo>
                  <a:lnTo>
                    <a:pt x="14" y="40"/>
                  </a:lnTo>
                  <a:lnTo>
                    <a:pt x="23" y="26"/>
                  </a:lnTo>
                  <a:lnTo>
                    <a:pt x="34" y="14"/>
                  </a:lnTo>
                  <a:lnTo>
                    <a:pt x="48" y="6"/>
                  </a:lnTo>
                  <a:lnTo>
                    <a:pt x="62" y="3"/>
                  </a:lnTo>
                  <a:lnTo>
                    <a:pt x="82" y="0"/>
                  </a:lnTo>
                  <a:lnTo>
                    <a:pt x="94" y="3"/>
                  </a:lnTo>
                  <a:lnTo>
                    <a:pt x="108" y="6"/>
                  </a:lnTo>
                  <a:lnTo>
                    <a:pt x="122" y="14"/>
                  </a:lnTo>
                  <a:lnTo>
                    <a:pt x="133" y="23"/>
                  </a:lnTo>
                  <a:lnTo>
                    <a:pt x="142" y="37"/>
                  </a:lnTo>
                  <a:lnTo>
                    <a:pt x="150" y="51"/>
                  </a:lnTo>
                  <a:lnTo>
                    <a:pt x="156" y="68"/>
                  </a:lnTo>
                  <a:lnTo>
                    <a:pt x="156" y="88"/>
                  </a:lnTo>
                  <a:lnTo>
                    <a:pt x="156" y="108"/>
                  </a:lnTo>
                  <a:lnTo>
                    <a:pt x="150" y="125"/>
                  </a:lnTo>
                  <a:lnTo>
                    <a:pt x="142" y="139"/>
                  </a:lnTo>
                  <a:lnTo>
                    <a:pt x="131" y="153"/>
                  </a:lnTo>
                  <a:lnTo>
                    <a:pt x="119" y="162"/>
                  </a:lnTo>
                  <a:lnTo>
                    <a:pt x="105" y="168"/>
                  </a:lnTo>
                  <a:lnTo>
                    <a:pt x="91" y="173"/>
                  </a:lnTo>
                  <a:lnTo>
                    <a:pt x="77" y="173"/>
                  </a:lnTo>
                  <a:close/>
                  <a:moveTo>
                    <a:pt x="25" y="82"/>
                  </a:moveTo>
                  <a:lnTo>
                    <a:pt x="25" y="82"/>
                  </a:lnTo>
                  <a:lnTo>
                    <a:pt x="28" y="102"/>
                  </a:lnTo>
                  <a:lnTo>
                    <a:pt x="31" y="119"/>
                  </a:lnTo>
                  <a:lnTo>
                    <a:pt x="37" y="131"/>
                  </a:lnTo>
                  <a:lnTo>
                    <a:pt x="43" y="142"/>
                  </a:lnTo>
                  <a:lnTo>
                    <a:pt x="51" y="151"/>
                  </a:lnTo>
                  <a:lnTo>
                    <a:pt x="60" y="156"/>
                  </a:lnTo>
                  <a:lnTo>
                    <a:pt x="71" y="159"/>
                  </a:lnTo>
                  <a:lnTo>
                    <a:pt x="79" y="162"/>
                  </a:lnTo>
                  <a:lnTo>
                    <a:pt x="91" y="159"/>
                  </a:lnTo>
                  <a:lnTo>
                    <a:pt x="102" y="156"/>
                  </a:lnTo>
                  <a:lnTo>
                    <a:pt x="111" y="151"/>
                  </a:lnTo>
                  <a:lnTo>
                    <a:pt x="116" y="142"/>
                  </a:lnTo>
                  <a:lnTo>
                    <a:pt x="122" y="131"/>
                  </a:lnTo>
                  <a:lnTo>
                    <a:pt x="128" y="119"/>
                  </a:lnTo>
                  <a:lnTo>
                    <a:pt x="131" y="105"/>
                  </a:lnTo>
                  <a:lnTo>
                    <a:pt x="131" y="88"/>
                  </a:lnTo>
                  <a:lnTo>
                    <a:pt x="131" y="71"/>
                  </a:lnTo>
                  <a:lnTo>
                    <a:pt x="128" y="57"/>
                  </a:lnTo>
                  <a:lnTo>
                    <a:pt x="122" y="43"/>
                  </a:lnTo>
                  <a:lnTo>
                    <a:pt x="116" y="31"/>
                  </a:lnTo>
                  <a:lnTo>
                    <a:pt x="111" y="23"/>
                  </a:lnTo>
                  <a:lnTo>
                    <a:pt x="102" y="17"/>
                  </a:lnTo>
                  <a:lnTo>
                    <a:pt x="91" y="11"/>
                  </a:lnTo>
                  <a:lnTo>
                    <a:pt x="79" y="11"/>
                  </a:lnTo>
                  <a:lnTo>
                    <a:pt x="68" y="11"/>
                  </a:lnTo>
                  <a:lnTo>
                    <a:pt x="57" y="14"/>
                  </a:lnTo>
                  <a:lnTo>
                    <a:pt x="48" y="23"/>
                  </a:lnTo>
                  <a:lnTo>
                    <a:pt x="40" y="28"/>
                  </a:lnTo>
                  <a:lnTo>
                    <a:pt x="34" y="40"/>
                  </a:lnTo>
                  <a:lnTo>
                    <a:pt x="31" y="51"/>
                  </a:lnTo>
                  <a:lnTo>
                    <a:pt x="28" y="65"/>
                  </a:lnTo>
                  <a:lnTo>
                    <a:pt x="25" y="82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" name="Freeform 1754"/>
            <p:cNvSpPr>
              <a:spLocks/>
            </p:cNvSpPr>
            <p:nvPr userDrawn="1"/>
          </p:nvSpPr>
          <p:spPr bwMode="auto">
            <a:xfrm>
              <a:off x="4365" y="2867"/>
              <a:ext cx="100" cy="167"/>
            </a:xfrm>
            <a:custGeom>
              <a:avLst/>
              <a:gdLst>
                <a:gd name="T0" fmla="*/ 37 w 100"/>
                <a:gd name="T1" fmla="*/ 167 h 167"/>
                <a:gd name="T2" fmla="*/ 0 w 100"/>
                <a:gd name="T3" fmla="*/ 167 h 167"/>
                <a:gd name="T4" fmla="*/ 0 w 100"/>
                <a:gd name="T5" fmla="*/ 167 h 167"/>
                <a:gd name="T6" fmla="*/ 6 w 100"/>
                <a:gd name="T7" fmla="*/ 165 h 167"/>
                <a:gd name="T8" fmla="*/ 6 w 100"/>
                <a:gd name="T9" fmla="*/ 156 h 167"/>
                <a:gd name="T10" fmla="*/ 6 w 100"/>
                <a:gd name="T11" fmla="*/ 11 h 167"/>
                <a:gd name="T12" fmla="*/ 6 w 100"/>
                <a:gd name="T13" fmla="*/ 11 h 167"/>
                <a:gd name="T14" fmla="*/ 6 w 100"/>
                <a:gd name="T15" fmla="*/ 3 h 167"/>
                <a:gd name="T16" fmla="*/ 0 w 100"/>
                <a:gd name="T17" fmla="*/ 0 h 167"/>
                <a:gd name="T18" fmla="*/ 100 w 100"/>
                <a:gd name="T19" fmla="*/ 0 h 167"/>
                <a:gd name="T20" fmla="*/ 100 w 100"/>
                <a:gd name="T21" fmla="*/ 23 h 167"/>
                <a:gd name="T22" fmla="*/ 100 w 100"/>
                <a:gd name="T23" fmla="*/ 23 h 167"/>
                <a:gd name="T24" fmla="*/ 91 w 100"/>
                <a:gd name="T25" fmla="*/ 14 h 167"/>
                <a:gd name="T26" fmla="*/ 77 w 100"/>
                <a:gd name="T27" fmla="*/ 11 h 167"/>
                <a:gd name="T28" fmla="*/ 77 w 100"/>
                <a:gd name="T29" fmla="*/ 11 h 167"/>
                <a:gd name="T30" fmla="*/ 31 w 100"/>
                <a:gd name="T31" fmla="*/ 11 h 167"/>
                <a:gd name="T32" fmla="*/ 31 w 100"/>
                <a:gd name="T33" fmla="*/ 68 h 167"/>
                <a:gd name="T34" fmla="*/ 71 w 100"/>
                <a:gd name="T35" fmla="*/ 68 h 167"/>
                <a:gd name="T36" fmla="*/ 71 w 100"/>
                <a:gd name="T37" fmla="*/ 68 h 167"/>
                <a:gd name="T38" fmla="*/ 77 w 100"/>
                <a:gd name="T39" fmla="*/ 65 h 167"/>
                <a:gd name="T40" fmla="*/ 80 w 100"/>
                <a:gd name="T41" fmla="*/ 62 h 167"/>
                <a:gd name="T42" fmla="*/ 80 w 100"/>
                <a:gd name="T43" fmla="*/ 88 h 167"/>
                <a:gd name="T44" fmla="*/ 80 w 100"/>
                <a:gd name="T45" fmla="*/ 88 h 167"/>
                <a:gd name="T46" fmla="*/ 77 w 100"/>
                <a:gd name="T47" fmla="*/ 82 h 167"/>
                <a:gd name="T48" fmla="*/ 71 w 100"/>
                <a:gd name="T49" fmla="*/ 82 h 167"/>
                <a:gd name="T50" fmla="*/ 31 w 100"/>
                <a:gd name="T51" fmla="*/ 82 h 167"/>
                <a:gd name="T52" fmla="*/ 31 w 100"/>
                <a:gd name="T53" fmla="*/ 156 h 167"/>
                <a:gd name="T54" fmla="*/ 31 w 100"/>
                <a:gd name="T55" fmla="*/ 156 h 167"/>
                <a:gd name="T56" fmla="*/ 31 w 100"/>
                <a:gd name="T57" fmla="*/ 165 h 167"/>
                <a:gd name="T58" fmla="*/ 37 w 100"/>
                <a:gd name="T59" fmla="*/ 167 h 167"/>
                <a:gd name="T60" fmla="*/ 37 w 100"/>
                <a:gd name="T61" fmla="*/ 167 h 16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00" h="167">
                  <a:moveTo>
                    <a:pt x="37" y="167"/>
                  </a:moveTo>
                  <a:lnTo>
                    <a:pt x="0" y="167"/>
                  </a:lnTo>
                  <a:lnTo>
                    <a:pt x="6" y="165"/>
                  </a:lnTo>
                  <a:lnTo>
                    <a:pt x="6" y="156"/>
                  </a:lnTo>
                  <a:lnTo>
                    <a:pt x="6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100" y="0"/>
                  </a:lnTo>
                  <a:lnTo>
                    <a:pt x="100" y="23"/>
                  </a:lnTo>
                  <a:lnTo>
                    <a:pt x="91" y="14"/>
                  </a:lnTo>
                  <a:lnTo>
                    <a:pt x="77" y="11"/>
                  </a:lnTo>
                  <a:lnTo>
                    <a:pt x="31" y="11"/>
                  </a:lnTo>
                  <a:lnTo>
                    <a:pt x="31" y="68"/>
                  </a:lnTo>
                  <a:lnTo>
                    <a:pt x="71" y="68"/>
                  </a:lnTo>
                  <a:lnTo>
                    <a:pt x="77" y="65"/>
                  </a:lnTo>
                  <a:lnTo>
                    <a:pt x="80" y="62"/>
                  </a:lnTo>
                  <a:lnTo>
                    <a:pt x="80" y="88"/>
                  </a:lnTo>
                  <a:lnTo>
                    <a:pt x="77" y="82"/>
                  </a:lnTo>
                  <a:lnTo>
                    <a:pt x="71" y="82"/>
                  </a:lnTo>
                  <a:lnTo>
                    <a:pt x="31" y="82"/>
                  </a:lnTo>
                  <a:lnTo>
                    <a:pt x="31" y="156"/>
                  </a:lnTo>
                  <a:lnTo>
                    <a:pt x="31" y="165"/>
                  </a:lnTo>
                  <a:lnTo>
                    <a:pt x="37" y="167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58775" y="1592796"/>
            <a:ext cx="8426450" cy="1873250"/>
          </a:xfrm>
        </p:spPr>
        <p:txBody>
          <a:bodyPr anchor="t"/>
          <a:lstStyle>
            <a:lvl1pPr>
              <a:lnSpc>
                <a:spcPct val="90000"/>
              </a:lnSpc>
              <a:defRPr sz="4800" b="0">
                <a:solidFill>
                  <a:srgbClr val="F8F8F8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58775" y="3681028"/>
            <a:ext cx="8426450" cy="1332148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ct val="0"/>
              </a:spcBef>
              <a:spcAft>
                <a:spcPct val="45000"/>
              </a:spcAft>
              <a:buFont typeface="Wingdings" pitchFamily="2" charset="2"/>
              <a:buNone/>
              <a:defRPr sz="2800">
                <a:solidFill>
                  <a:srgbClr val="CCE5E9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59532" y="5109725"/>
            <a:ext cx="3997325" cy="803551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000" baseline="0">
                <a:solidFill>
                  <a:srgbClr val="F8F8F8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41" name="Group 40"/>
          <p:cNvGrpSpPr/>
          <p:nvPr userDrawn="1"/>
        </p:nvGrpSpPr>
        <p:grpSpPr>
          <a:xfrm>
            <a:off x="333743" y="306838"/>
            <a:ext cx="1751709" cy="523220"/>
            <a:chOff x="356263" y="440371"/>
            <a:chExt cx="1751709" cy="523220"/>
          </a:xfrm>
        </p:grpSpPr>
        <p:sp>
          <p:nvSpPr>
            <p:cNvPr id="32" name="TextBox 31"/>
            <p:cNvSpPr txBox="1"/>
            <p:nvPr userDrawn="1"/>
          </p:nvSpPr>
          <p:spPr>
            <a:xfrm>
              <a:off x="358775" y="440371"/>
              <a:ext cx="174919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lang="en-US" sz="1400" baseline="0" dirty="0" smtClean="0">
                  <a:solidFill>
                    <a:srgbClr val="FFFFFF"/>
                  </a:solidFill>
                </a:rPr>
                <a:t>Electronics and</a:t>
              </a:r>
            </a:p>
            <a:p>
              <a:pPr algn="l"/>
              <a:r>
                <a:rPr lang="en-US" sz="1400" baseline="0" dirty="0" smtClean="0">
                  <a:solidFill>
                    <a:srgbClr val="FFFFFF"/>
                  </a:solidFill>
                </a:rPr>
                <a:t>Computer Science</a:t>
              </a:r>
            </a:p>
          </p:txBody>
        </p:sp>
        <p:cxnSp>
          <p:nvCxnSpPr>
            <p:cNvPr id="36" name="Straight Connector 35"/>
            <p:cNvCxnSpPr/>
            <p:nvPr userDrawn="1"/>
          </p:nvCxnSpPr>
          <p:spPr bwMode="auto">
            <a:xfrm flipH="1">
              <a:off x="356263" y="493488"/>
              <a:ext cx="1" cy="416986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017315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umn_text_bran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" y="6221015"/>
            <a:ext cx="9144000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1730"/>
          <p:cNvGrpSpPr>
            <a:grpSpLocks noChangeAspect="1"/>
          </p:cNvGrpSpPr>
          <p:nvPr userDrawn="1"/>
        </p:nvGrpSpPr>
        <p:grpSpPr bwMode="auto">
          <a:xfrm>
            <a:off x="6840000" y="216000"/>
            <a:ext cx="1941957" cy="421767"/>
            <a:chOff x="1610" y="2863"/>
            <a:chExt cx="3221" cy="699"/>
          </a:xfrm>
          <a:solidFill>
            <a:srgbClr val="005C84"/>
          </a:solidFill>
        </p:grpSpPr>
        <p:sp>
          <p:nvSpPr>
            <p:cNvPr id="9" name="Freeform 1731"/>
            <p:cNvSpPr>
              <a:spLocks/>
            </p:cNvSpPr>
            <p:nvPr/>
          </p:nvSpPr>
          <p:spPr bwMode="auto">
            <a:xfrm>
              <a:off x="1610" y="2971"/>
              <a:ext cx="264" cy="449"/>
            </a:xfrm>
            <a:custGeom>
              <a:avLst/>
              <a:gdLst>
                <a:gd name="T0" fmla="*/ 142 w 264"/>
                <a:gd name="T1" fmla="*/ 179 h 449"/>
                <a:gd name="T2" fmla="*/ 210 w 264"/>
                <a:gd name="T3" fmla="*/ 216 h 449"/>
                <a:gd name="T4" fmla="*/ 247 w 264"/>
                <a:gd name="T5" fmla="*/ 253 h 449"/>
                <a:gd name="T6" fmla="*/ 256 w 264"/>
                <a:gd name="T7" fmla="*/ 267 h 449"/>
                <a:gd name="T8" fmla="*/ 264 w 264"/>
                <a:gd name="T9" fmla="*/ 298 h 449"/>
                <a:gd name="T10" fmla="*/ 264 w 264"/>
                <a:gd name="T11" fmla="*/ 318 h 449"/>
                <a:gd name="T12" fmla="*/ 253 w 264"/>
                <a:gd name="T13" fmla="*/ 369 h 449"/>
                <a:gd name="T14" fmla="*/ 222 w 264"/>
                <a:gd name="T15" fmla="*/ 412 h 449"/>
                <a:gd name="T16" fmla="*/ 199 w 264"/>
                <a:gd name="T17" fmla="*/ 429 h 449"/>
                <a:gd name="T18" fmla="*/ 148 w 264"/>
                <a:gd name="T19" fmla="*/ 446 h 449"/>
                <a:gd name="T20" fmla="*/ 122 w 264"/>
                <a:gd name="T21" fmla="*/ 449 h 449"/>
                <a:gd name="T22" fmla="*/ 60 w 264"/>
                <a:gd name="T23" fmla="*/ 440 h 449"/>
                <a:gd name="T24" fmla="*/ 34 w 264"/>
                <a:gd name="T25" fmla="*/ 429 h 449"/>
                <a:gd name="T26" fmla="*/ 0 w 264"/>
                <a:gd name="T27" fmla="*/ 318 h 449"/>
                <a:gd name="T28" fmla="*/ 9 w 264"/>
                <a:gd name="T29" fmla="*/ 338 h 449"/>
                <a:gd name="T30" fmla="*/ 28 w 264"/>
                <a:gd name="T31" fmla="*/ 375 h 449"/>
                <a:gd name="T32" fmla="*/ 43 w 264"/>
                <a:gd name="T33" fmla="*/ 392 h 449"/>
                <a:gd name="T34" fmla="*/ 74 w 264"/>
                <a:gd name="T35" fmla="*/ 415 h 449"/>
                <a:gd name="T36" fmla="*/ 116 w 264"/>
                <a:gd name="T37" fmla="*/ 423 h 449"/>
                <a:gd name="T38" fmla="*/ 139 w 264"/>
                <a:gd name="T39" fmla="*/ 421 h 449"/>
                <a:gd name="T40" fmla="*/ 173 w 264"/>
                <a:gd name="T41" fmla="*/ 406 h 449"/>
                <a:gd name="T42" fmla="*/ 185 w 264"/>
                <a:gd name="T43" fmla="*/ 395 h 449"/>
                <a:gd name="T44" fmla="*/ 199 w 264"/>
                <a:gd name="T45" fmla="*/ 367 h 449"/>
                <a:gd name="T46" fmla="*/ 205 w 264"/>
                <a:gd name="T47" fmla="*/ 335 h 449"/>
                <a:gd name="T48" fmla="*/ 205 w 264"/>
                <a:gd name="T49" fmla="*/ 318 h 449"/>
                <a:gd name="T50" fmla="*/ 193 w 264"/>
                <a:gd name="T51" fmla="*/ 290 h 449"/>
                <a:gd name="T52" fmla="*/ 185 w 264"/>
                <a:gd name="T53" fmla="*/ 278 h 449"/>
                <a:gd name="T54" fmla="*/ 97 w 264"/>
                <a:gd name="T55" fmla="*/ 230 h 449"/>
                <a:gd name="T56" fmla="*/ 74 w 264"/>
                <a:gd name="T57" fmla="*/ 219 h 449"/>
                <a:gd name="T58" fmla="*/ 37 w 264"/>
                <a:gd name="T59" fmla="*/ 193 h 449"/>
                <a:gd name="T60" fmla="*/ 26 w 264"/>
                <a:gd name="T61" fmla="*/ 179 h 449"/>
                <a:gd name="T62" fmla="*/ 9 w 264"/>
                <a:gd name="T63" fmla="*/ 148 h 449"/>
                <a:gd name="T64" fmla="*/ 3 w 264"/>
                <a:gd name="T65" fmla="*/ 114 h 449"/>
                <a:gd name="T66" fmla="*/ 6 w 264"/>
                <a:gd name="T67" fmla="*/ 88 h 449"/>
                <a:gd name="T68" fmla="*/ 26 w 264"/>
                <a:gd name="T69" fmla="*/ 45 h 449"/>
                <a:gd name="T70" fmla="*/ 43 w 264"/>
                <a:gd name="T71" fmla="*/ 28 h 449"/>
                <a:gd name="T72" fmla="*/ 85 w 264"/>
                <a:gd name="T73" fmla="*/ 6 h 449"/>
                <a:gd name="T74" fmla="*/ 136 w 264"/>
                <a:gd name="T75" fmla="*/ 0 h 449"/>
                <a:gd name="T76" fmla="*/ 162 w 264"/>
                <a:gd name="T77" fmla="*/ 0 h 449"/>
                <a:gd name="T78" fmla="*/ 207 w 264"/>
                <a:gd name="T79" fmla="*/ 14 h 449"/>
                <a:gd name="T80" fmla="*/ 230 w 264"/>
                <a:gd name="T81" fmla="*/ 108 h 449"/>
                <a:gd name="T82" fmla="*/ 227 w 264"/>
                <a:gd name="T83" fmla="*/ 94 h 449"/>
                <a:gd name="T84" fmla="*/ 207 w 264"/>
                <a:gd name="T85" fmla="*/ 65 h 449"/>
                <a:gd name="T86" fmla="*/ 196 w 264"/>
                <a:gd name="T87" fmla="*/ 51 h 449"/>
                <a:gd name="T88" fmla="*/ 165 w 264"/>
                <a:gd name="T89" fmla="*/ 31 h 449"/>
                <a:gd name="T90" fmla="*/ 128 w 264"/>
                <a:gd name="T91" fmla="*/ 26 h 449"/>
                <a:gd name="T92" fmla="*/ 108 w 264"/>
                <a:gd name="T93" fmla="*/ 26 h 449"/>
                <a:gd name="T94" fmla="*/ 82 w 264"/>
                <a:gd name="T95" fmla="*/ 37 h 449"/>
                <a:gd name="T96" fmla="*/ 71 w 264"/>
                <a:gd name="T97" fmla="*/ 48 h 449"/>
                <a:gd name="T98" fmla="*/ 60 w 264"/>
                <a:gd name="T99" fmla="*/ 68 h 449"/>
                <a:gd name="T100" fmla="*/ 54 w 264"/>
                <a:gd name="T101" fmla="*/ 94 h 449"/>
                <a:gd name="T102" fmla="*/ 57 w 264"/>
                <a:gd name="T103" fmla="*/ 108 h 449"/>
                <a:gd name="T104" fmla="*/ 65 w 264"/>
                <a:gd name="T105" fmla="*/ 128 h 449"/>
                <a:gd name="T106" fmla="*/ 71 w 264"/>
                <a:gd name="T107" fmla="*/ 139 h 449"/>
                <a:gd name="T108" fmla="*/ 142 w 264"/>
                <a:gd name="T109" fmla="*/ 179 h 44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64" h="449">
                  <a:moveTo>
                    <a:pt x="142" y="179"/>
                  </a:moveTo>
                  <a:lnTo>
                    <a:pt x="142" y="179"/>
                  </a:lnTo>
                  <a:lnTo>
                    <a:pt x="210" y="216"/>
                  </a:lnTo>
                  <a:lnTo>
                    <a:pt x="230" y="233"/>
                  </a:lnTo>
                  <a:lnTo>
                    <a:pt x="247" y="253"/>
                  </a:lnTo>
                  <a:lnTo>
                    <a:pt x="256" y="267"/>
                  </a:lnTo>
                  <a:lnTo>
                    <a:pt x="261" y="281"/>
                  </a:lnTo>
                  <a:lnTo>
                    <a:pt x="264" y="298"/>
                  </a:lnTo>
                  <a:lnTo>
                    <a:pt x="264" y="318"/>
                  </a:lnTo>
                  <a:lnTo>
                    <a:pt x="261" y="347"/>
                  </a:lnTo>
                  <a:lnTo>
                    <a:pt x="253" y="369"/>
                  </a:lnTo>
                  <a:lnTo>
                    <a:pt x="239" y="392"/>
                  </a:lnTo>
                  <a:lnTo>
                    <a:pt x="222" y="412"/>
                  </a:lnTo>
                  <a:lnTo>
                    <a:pt x="199" y="429"/>
                  </a:lnTo>
                  <a:lnTo>
                    <a:pt x="173" y="440"/>
                  </a:lnTo>
                  <a:lnTo>
                    <a:pt x="148" y="446"/>
                  </a:lnTo>
                  <a:lnTo>
                    <a:pt x="122" y="449"/>
                  </a:lnTo>
                  <a:lnTo>
                    <a:pt x="88" y="446"/>
                  </a:lnTo>
                  <a:lnTo>
                    <a:pt x="60" y="440"/>
                  </a:lnTo>
                  <a:lnTo>
                    <a:pt x="34" y="429"/>
                  </a:lnTo>
                  <a:lnTo>
                    <a:pt x="3" y="415"/>
                  </a:lnTo>
                  <a:lnTo>
                    <a:pt x="0" y="318"/>
                  </a:lnTo>
                  <a:lnTo>
                    <a:pt x="9" y="338"/>
                  </a:lnTo>
                  <a:lnTo>
                    <a:pt x="17" y="358"/>
                  </a:lnTo>
                  <a:lnTo>
                    <a:pt x="28" y="375"/>
                  </a:lnTo>
                  <a:lnTo>
                    <a:pt x="43" y="392"/>
                  </a:lnTo>
                  <a:lnTo>
                    <a:pt x="57" y="406"/>
                  </a:lnTo>
                  <a:lnTo>
                    <a:pt x="74" y="415"/>
                  </a:lnTo>
                  <a:lnTo>
                    <a:pt x="94" y="421"/>
                  </a:lnTo>
                  <a:lnTo>
                    <a:pt x="116" y="423"/>
                  </a:lnTo>
                  <a:lnTo>
                    <a:pt x="139" y="421"/>
                  </a:lnTo>
                  <a:lnTo>
                    <a:pt x="156" y="415"/>
                  </a:lnTo>
                  <a:lnTo>
                    <a:pt x="173" y="406"/>
                  </a:lnTo>
                  <a:lnTo>
                    <a:pt x="185" y="395"/>
                  </a:lnTo>
                  <a:lnTo>
                    <a:pt x="193" y="381"/>
                  </a:lnTo>
                  <a:lnTo>
                    <a:pt x="199" y="367"/>
                  </a:lnTo>
                  <a:lnTo>
                    <a:pt x="205" y="352"/>
                  </a:lnTo>
                  <a:lnTo>
                    <a:pt x="205" y="335"/>
                  </a:lnTo>
                  <a:lnTo>
                    <a:pt x="205" y="318"/>
                  </a:lnTo>
                  <a:lnTo>
                    <a:pt x="199" y="301"/>
                  </a:lnTo>
                  <a:lnTo>
                    <a:pt x="193" y="290"/>
                  </a:lnTo>
                  <a:lnTo>
                    <a:pt x="185" y="278"/>
                  </a:lnTo>
                  <a:lnTo>
                    <a:pt x="153" y="259"/>
                  </a:lnTo>
                  <a:lnTo>
                    <a:pt x="97" y="230"/>
                  </a:lnTo>
                  <a:lnTo>
                    <a:pt x="74" y="219"/>
                  </a:lnTo>
                  <a:lnTo>
                    <a:pt x="54" y="205"/>
                  </a:lnTo>
                  <a:lnTo>
                    <a:pt x="37" y="193"/>
                  </a:lnTo>
                  <a:lnTo>
                    <a:pt x="26" y="179"/>
                  </a:lnTo>
                  <a:lnTo>
                    <a:pt x="14" y="165"/>
                  </a:lnTo>
                  <a:lnTo>
                    <a:pt x="9" y="148"/>
                  </a:lnTo>
                  <a:lnTo>
                    <a:pt x="3" y="131"/>
                  </a:lnTo>
                  <a:lnTo>
                    <a:pt x="3" y="114"/>
                  </a:lnTo>
                  <a:lnTo>
                    <a:pt x="6" y="88"/>
                  </a:lnTo>
                  <a:lnTo>
                    <a:pt x="11" y="65"/>
                  </a:lnTo>
                  <a:lnTo>
                    <a:pt x="26" y="45"/>
                  </a:lnTo>
                  <a:lnTo>
                    <a:pt x="43" y="28"/>
                  </a:lnTo>
                  <a:lnTo>
                    <a:pt x="65" y="17"/>
                  </a:lnTo>
                  <a:lnTo>
                    <a:pt x="85" y="6"/>
                  </a:lnTo>
                  <a:lnTo>
                    <a:pt x="111" y="0"/>
                  </a:lnTo>
                  <a:lnTo>
                    <a:pt x="136" y="0"/>
                  </a:lnTo>
                  <a:lnTo>
                    <a:pt x="162" y="0"/>
                  </a:lnTo>
                  <a:lnTo>
                    <a:pt x="185" y="6"/>
                  </a:lnTo>
                  <a:lnTo>
                    <a:pt x="207" y="14"/>
                  </a:lnTo>
                  <a:lnTo>
                    <a:pt x="227" y="23"/>
                  </a:lnTo>
                  <a:lnTo>
                    <a:pt x="230" y="108"/>
                  </a:lnTo>
                  <a:lnTo>
                    <a:pt x="227" y="94"/>
                  </a:lnTo>
                  <a:lnTo>
                    <a:pt x="219" y="80"/>
                  </a:lnTo>
                  <a:lnTo>
                    <a:pt x="207" y="65"/>
                  </a:lnTo>
                  <a:lnTo>
                    <a:pt x="196" y="51"/>
                  </a:lnTo>
                  <a:lnTo>
                    <a:pt x="182" y="40"/>
                  </a:lnTo>
                  <a:lnTo>
                    <a:pt x="165" y="31"/>
                  </a:lnTo>
                  <a:lnTo>
                    <a:pt x="148" y="28"/>
                  </a:lnTo>
                  <a:lnTo>
                    <a:pt x="128" y="26"/>
                  </a:lnTo>
                  <a:lnTo>
                    <a:pt x="108" y="26"/>
                  </a:lnTo>
                  <a:lnTo>
                    <a:pt x="94" y="31"/>
                  </a:lnTo>
                  <a:lnTo>
                    <a:pt x="82" y="37"/>
                  </a:lnTo>
                  <a:lnTo>
                    <a:pt x="71" y="48"/>
                  </a:lnTo>
                  <a:lnTo>
                    <a:pt x="65" y="57"/>
                  </a:lnTo>
                  <a:lnTo>
                    <a:pt x="60" y="68"/>
                  </a:lnTo>
                  <a:lnTo>
                    <a:pt x="57" y="82"/>
                  </a:lnTo>
                  <a:lnTo>
                    <a:pt x="54" y="94"/>
                  </a:lnTo>
                  <a:lnTo>
                    <a:pt x="57" y="108"/>
                  </a:lnTo>
                  <a:lnTo>
                    <a:pt x="60" y="119"/>
                  </a:lnTo>
                  <a:lnTo>
                    <a:pt x="65" y="128"/>
                  </a:lnTo>
                  <a:lnTo>
                    <a:pt x="71" y="139"/>
                  </a:lnTo>
                  <a:lnTo>
                    <a:pt x="99" y="156"/>
                  </a:lnTo>
                  <a:lnTo>
                    <a:pt x="142" y="1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10" name="Freeform 1732"/>
            <p:cNvSpPr>
              <a:spLocks noEditPoints="1"/>
            </p:cNvSpPr>
            <p:nvPr/>
          </p:nvSpPr>
          <p:spPr bwMode="auto">
            <a:xfrm>
              <a:off x="1900" y="3109"/>
              <a:ext cx="281" cy="311"/>
            </a:xfrm>
            <a:custGeom>
              <a:avLst/>
              <a:gdLst>
                <a:gd name="T0" fmla="*/ 142 w 281"/>
                <a:gd name="T1" fmla="*/ 0 h 310"/>
                <a:gd name="T2" fmla="*/ 184 w 281"/>
                <a:gd name="T3" fmla="*/ 6 h 310"/>
                <a:gd name="T4" fmla="*/ 218 w 281"/>
                <a:gd name="T5" fmla="*/ 23 h 310"/>
                <a:gd name="T6" fmla="*/ 235 w 281"/>
                <a:gd name="T7" fmla="*/ 34 h 310"/>
                <a:gd name="T8" fmla="*/ 258 w 281"/>
                <a:gd name="T9" fmla="*/ 63 h 310"/>
                <a:gd name="T10" fmla="*/ 267 w 281"/>
                <a:gd name="T11" fmla="*/ 80 h 310"/>
                <a:gd name="T12" fmla="*/ 278 w 281"/>
                <a:gd name="T13" fmla="*/ 117 h 310"/>
                <a:gd name="T14" fmla="*/ 281 w 281"/>
                <a:gd name="T15" fmla="*/ 162 h 310"/>
                <a:gd name="T16" fmla="*/ 281 w 281"/>
                <a:gd name="T17" fmla="*/ 180 h 310"/>
                <a:gd name="T18" fmla="*/ 272 w 281"/>
                <a:gd name="T19" fmla="*/ 216 h 310"/>
                <a:gd name="T20" fmla="*/ 264 w 281"/>
                <a:gd name="T21" fmla="*/ 236 h 310"/>
                <a:gd name="T22" fmla="*/ 241 w 281"/>
                <a:gd name="T23" fmla="*/ 268 h 310"/>
                <a:gd name="T24" fmla="*/ 213 w 281"/>
                <a:gd name="T25" fmla="*/ 296 h 310"/>
                <a:gd name="T26" fmla="*/ 196 w 281"/>
                <a:gd name="T27" fmla="*/ 305 h 310"/>
                <a:gd name="T28" fmla="*/ 159 w 281"/>
                <a:gd name="T29" fmla="*/ 316 h 310"/>
                <a:gd name="T30" fmla="*/ 139 w 281"/>
                <a:gd name="T31" fmla="*/ 316 h 310"/>
                <a:gd name="T32" fmla="*/ 93 w 281"/>
                <a:gd name="T33" fmla="*/ 310 h 310"/>
                <a:gd name="T34" fmla="*/ 65 w 281"/>
                <a:gd name="T35" fmla="*/ 299 h 310"/>
                <a:gd name="T36" fmla="*/ 45 w 281"/>
                <a:gd name="T37" fmla="*/ 279 h 310"/>
                <a:gd name="T38" fmla="*/ 34 w 281"/>
                <a:gd name="T39" fmla="*/ 270 h 310"/>
                <a:gd name="T40" fmla="*/ 8 w 281"/>
                <a:gd name="T41" fmla="*/ 219 h 310"/>
                <a:gd name="T42" fmla="*/ 0 w 281"/>
                <a:gd name="T43" fmla="*/ 162 h 310"/>
                <a:gd name="T44" fmla="*/ 0 w 281"/>
                <a:gd name="T45" fmla="*/ 137 h 310"/>
                <a:gd name="T46" fmla="*/ 8 w 281"/>
                <a:gd name="T47" fmla="*/ 100 h 310"/>
                <a:gd name="T48" fmla="*/ 17 w 281"/>
                <a:gd name="T49" fmla="*/ 80 h 310"/>
                <a:gd name="T50" fmla="*/ 37 w 281"/>
                <a:gd name="T51" fmla="*/ 49 h 310"/>
                <a:gd name="T52" fmla="*/ 68 w 281"/>
                <a:gd name="T53" fmla="*/ 23 h 310"/>
                <a:gd name="T54" fmla="*/ 82 w 281"/>
                <a:gd name="T55" fmla="*/ 12 h 310"/>
                <a:gd name="T56" fmla="*/ 122 w 281"/>
                <a:gd name="T57" fmla="*/ 0 h 310"/>
                <a:gd name="T58" fmla="*/ 142 w 281"/>
                <a:gd name="T59" fmla="*/ 0 h 310"/>
                <a:gd name="T60" fmla="*/ 136 w 281"/>
                <a:gd name="T61" fmla="*/ 23 h 310"/>
                <a:gd name="T62" fmla="*/ 99 w 281"/>
                <a:gd name="T63" fmla="*/ 34 h 310"/>
                <a:gd name="T64" fmla="*/ 76 w 281"/>
                <a:gd name="T65" fmla="*/ 66 h 310"/>
                <a:gd name="T66" fmla="*/ 68 w 281"/>
                <a:gd name="T67" fmla="*/ 85 h 310"/>
                <a:gd name="T68" fmla="*/ 57 w 281"/>
                <a:gd name="T69" fmla="*/ 131 h 310"/>
                <a:gd name="T70" fmla="*/ 57 w 281"/>
                <a:gd name="T71" fmla="*/ 165 h 310"/>
                <a:gd name="T72" fmla="*/ 65 w 281"/>
                <a:gd name="T73" fmla="*/ 216 h 310"/>
                <a:gd name="T74" fmla="*/ 82 w 281"/>
                <a:gd name="T75" fmla="*/ 256 h 310"/>
                <a:gd name="T76" fmla="*/ 96 w 281"/>
                <a:gd name="T77" fmla="*/ 273 h 310"/>
                <a:gd name="T78" fmla="*/ 128 w 281"/>
                <a:gd name="T79" fmla="*/ 290 h 310"/>
                <a:gd name="T80" fmla="*/ 145 w 281"/>
                <a:gd name="T81" fmla="*/ 290 h 310"/>
                <a:gd name="T82" fmla="*/ 179 w 281"/>
                <a:gd name="T83" fmla="*/ 279 h 310"/>
                <a:gd name="T84" fmla="*/ 204 w 281"/>
                <a:gd name="T85" fmla="*/ 251 h 310"/>
                <a:gd name="T86" fmla="*/ 213 w 281"/>
                <a:gd name="T87" fmla="*/ 231 h 310"/>
                <a:gd name="T88" fmla="*/ 224 w 281"/>
                <a:gd name="T89" fmla="*/ 185 h 310"/>
                <a:gd name="T90" fmla="*/ 224 w 281"/>
                <a:gd name="T91" fmla="*/ 151 h 310"/>
                <a:gd name="T92" fmla="*/ 210 w 281"/>
                <a:gd name="T93" fmla="*/ 85 h 310"/>
                <a:gd name="T94" fmla="*/ 199 w 281"/>
                <a:gd name="T95" fmla="*/ 60 h 310"/>
                <a:gd name="T96" fmla="*/ 182 w 281"/>
                <a:gd name="T97" fmla="*/ 40 h 310"/>
                <a:gd name="T98" fmla="*/ 162 w 281"/>
                <a:gd name="T99" fmla="*/ 29 h 310"/>
                <a:gd name="T100" fmla="*/ 136 w 281"/>
                <a:gd name="T101" fmla="*/ 23 h 31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81" h="310">
                  <a:moveTo>
                    <a:pt x="142" y="0"/>
                  </a:moveTo>
                  <a:lnTo>
                    <a:pt x="142" y="0"/>
                  </a:lnTo>
                  <a:lnTo>
                    <a:pt x="164" y="0"/>
                  </a:lnTo>
                  <a:lnTo>
                    <a:pt x="184" y="6"/>
                  </a:lnTo>
                  <a:lnTo>
                    <a:pt x="201" y="12"/>
                  </a:lnTo>
                  <a:lnTo>
                    <a:pt x="218" y="23"/>
                  </a:lnTo>
                  <a:lnTo>
                    <a:pt x="235" y="34"/>
                  </a:lnTo>
                  <a:lnTo>
                    <a:pt x="247" y="49"/>
                  </a:lnTo>
                  <a:lnTo>
                    <a:pt x="258" y="63"/>
                  </a:lnTo>
                  <a:lnTo>
                    <a:pt x="267" y="80"/>
                  </a:lnTo>
                  <a:lnTo>
                    <a:pt x="272" y="100"/>
                  </a:lnTo>
                  <a:lnTo>
                    <a:pt x="278" y="117"/>
                  </a:lnTo>
                  <a:lnTo>
                    <a:pt x="281" y="137"/>
                  </a:lnTo>
                  <a:lnTo>
                    <a:pt x="281" y="156"/>
                  </a:lnTo>
                  <a:lnTo>
                    <a:pt x="281" y="174"/>
                  </a:lnTo>
                  <a:lnTo>
                    <a:pt x="278" y="193"/>
                  </a:lnTo>
                  <a:lnTo>
                    <a:pt x="272" y="210"/>
                  </a:lnTo>
                  <a:lnTo>
                    <a:pt x="264" y="230"/>
                  </a:lnTo>
                  <a:lnTo>
                    <a:pt x="253" y="247"/>
                  </a:lnTo>
                  <a:lnTo>
                    <a:pt x="241" y="262"/>
                  </a:lnTo>
                  <a:lnTo>
                    <a:pt x="230" y="276"/>
                  </a:lnTo>
                  <a:lnTo>
                    <a:pt x="213" y="290"/>
                  </a:lnTo>
                  <a:lnTo>
                    <a:pt x="196" y="299"/>
                  </a:lnTo>
                  <a:lnTo>
                    <a:pt x="179" y="304"/>
                  </a:lnTo>
                  <a:lnTo>
                    <a:pt x="159" y="310"/>
                  </a:lnTo>
                  <a:lnTo>
                    <a:pt x="139" y="310"/>
                  </a:lnTo>
                  <a:lnTo>
                    <a:pt x="108" y="307"/>
                  </a:lnTo>
                  <a:lnTo>
                    <a:pt x="93" y="304"/>
                  </a:lnTo>
                  <a:lnTo>
                    <a:pt x="79" y="299"/>
                  </a:lnTo>
                  <a:lnTo>
                    <a:pt x="65" y="293"/>
                  </a:lnTo>
                  <a:lnTo>
                    <a:pt x="54" y="284"/>
                  </a:lnTo>
                  <a:lnTo>
                    <a:pt x="45" y="273"/>
                  </a:lnTo>
                  <a:lnTo>
                    <a:pt x="34" y="264"/>
                  </a:lnTo>
                  <a:lnTo>
                    <a:pt x="20" y="239"/>
                  </a:lnTo>
                  <a:lnTo>
                    <a:pt x="8" y="213"/>
                  </a:lnTo>
                  <a:lnTo>
                    <a:pt x="0" y="185"/>
                  </a:lnTo>
                  <a:lnTo>
                    <a:pt x="0" y="156"/>
                  </a:lnTo>
                  <a:lnTo>
                    <a:pt x="0" y="137"/>
                  </a:lnTo>
                  <a:lnTo>
                    <a:pt x="3" y="117"/>
                  </a:lnTo>
                  <a:lnTo>
                    <a:pt x="8" y="100"/>
                  </a:lnTo>
                  <a:lnTo>
                    <a:pt x="17" y="80"/>
                  </a:lnTo>
                  <a:lnTo>
                    <a:pt x="25" y="63"/>
                  </a:lnTo>
                  <a:lnTo>
                    <a:pt x="37" y="49"/>
                  </a:lnTo>
                  <a:lnTo>
                    <a:pt x="51" y="34"/>
                  </a:lnTo>
                  <a:lnTo>
                    <a:pt x="68" y="23"/>
                  </a:lnTo>
                  <a:lnTo>
                    <a:pt x="82" y="12"/>
                  </a:lnTo>
                  <a:lnTo>
                    <a:pt x="102" y="6"/>
                  </a:lnTo>
                  <a:lnTo>
                    <a:pt x="122" y="0"/>
                  </a:lnTo>
                  <a:lnTo>
                    <a:pt x="142" y="0"/>
                  </a:lnTo>
                  <a:close/>
                  <a:moveTo>
                    <a:pt x="136" y="23"/>
                  </a:moveTo>
                  <a:lnTo>
                    <a:pt x="136" y="23"/>
                  </a:lnTo>
                  <a:lnTo>
                    <a:pt x="116" y="26"/>
                  </a:lnTo>
                  <a:lnTo>
                    <a:pt x="99" y="34"/>
                  </a:lnTo>
                  <a:lnTo>
                    <a:pt x="88" y="49"/>
                  </a:lnTo>
                  <a:lnTo>
                    <a:pt x="76" y="66"/>
                  </a:lnTo>
                  <a:lnTo>
                    <a:pt x="68" y="85"/>
                  </a:lnTo>
                  <a:lnTo>
                    <a:pt x="62" y="108"/>
                  </a:lnTo>
                  <a:lnTo>
                    <a:pt x="57" y="131"/>
                  </a:lnTo>
                  <a:lnTo>
                    <a:pt x="57" y="159"/>
                  </a:lnTo>
                  <a:lnTo>
                    <a:pt x="59" y="185"/>
                  </a:lnTo>
                  <a:lnTo>
                    <a:pt x="65" y="210"/>
                  </a:lnTo>
                  <a:lnTo>
                    <a:pt x="74" y="230"/>
                  </a:lnTo>
                  <a:lnTo>
                    <a:pt x="82" y="250"/>
                  </a:lnTo>
                  <a:lnTo>
                    <a:pt x="96" y="267"/>
                  </a:lnTo>
                  <a:lnTo>
                    <a:pt x="110" y="279"/>
                  </a:lnTo>
                  <a:lnTo>
                    <a:pt x="128" y="284"/>
                  </a:lnTo>
                  <a:lnTo>
                    <a:pt x="145" y="284"/>
                  </a:lnTo>
                  <a:lnTo>
                    <a:pt x="164" y="282"/>
                  </a:lnTo>
                  <a:lnTo>
                    <a:pt x="179" y="273"/>
                  </a:lnTo>
                  <a:lnTo>
                    <a:pt x="193" y="262"/>
                  </a:lnTo>
                  <a:lnTo>
                    <a:pt x="204" y="245"/>
                  </a:lnTo>
                  <a:lnTo>
                    <a:pt x="213" y="225"/>
                  </a:lnTo>
                  <a:lnTo>
                    <a:pt x="218" y="202"/>
                  </a:lnTo>
                  <a:lnTo>
                    <a:pt x="224" y="179"/>
                  </a:lnTo>
                  <a:lnTo>
                    <a:pt x="224" y="151"/>
                  </a:lnTo>
                  <a:lnTo>
                    <a:pt x="218" y="117"/>
                  </a:lnTo>
                  <a:lnTo>
                    <a:pt x="210" y="85"/>
                  </a:lnTo>
                  <a:lnTo>
                    <a:pt x="199" y="60"/>
                  </a:lnTo>
                  <a:lnTo>
                    <a:pt x="182" y="40"/>
                  </a:lnTo>
                  <a:lnTo>
                    <a:pt x="173" y="31"/>
                  </a:lnTo>
                  <a:lnTo>
                    <a:pt x="162" y="29"/>
                  </a:lnTo>
                  <a:lnTo>
                    <a:pt x="150" y="23"/>
                  </a:lnTo>
                  <a:lnTo>
                    <a:pt x="136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11" name="Freeform 1733"/>
            <p:cNvSpPr>
              <a:spLocks/>
            </p:cNvSpPr>
            <p:nvPr/>
          </p:nvSpPr>
          <p:spPr bwMode="auto">
            <a:xfrm>
              <a:off x="2493" y="3058"/>
              <a:ext cx="182" cy="362"/>
            </a:xfrm>
            <a:custGeom>
              <a:avLst/>
              <a:gdLst>
                <a:gd name="T0" fmla="*/ 86 w 182"/>
                <a:gd name="T1" fmla="*/ 0 h 361"/>
                <a:gd name="T2" fmla="*/ 86 w 182"/>
                <a:gd name="T3" fmla="*/ 60 h 361"/>
                <a:gd name="T4" fmla="*/ 174 w 182"/>
                <a:gd name="T5" fmla="*/ 60 h 361"/>
                <a:gd name="T6" fmla="*/ 151 w 182"/>
                <a:gd name="T7" fmla="*/ 85 h 361"/>
                <a:gd name="T8" fmla="*/ 83 w 182"/>
                <a:gd name="T9" fmla="*/ 85 h 361"/>
                <a:gd name="T10" fmla="*/ 83 w 182"/>
                <a:gd name="T11" fmla="*/ 273 h 361"/>
                <a:gd name="T12" fmla="*/ 83 w 182"/>
                <a:gd name="T13" fmla="*/ 273 h 361"/>
                <a:gd name="T14" fmla="*/ 83 w 182"/>
                <a:gd name="T15" fmla="*/ 290 h 361"/>
                <a:gd name="T16" fmla="*/ 86 w 182"/>
                <a:gd name="T17" fmla="*/ 302 h 361"/>
                <a:gd name="T18" fmla="*/ 91 w 182"/>
                <a:gd name="T19" fmla="*/ 313 h 361"/>
                <a:gd name="T20" fmla="*/ 97 w 182"/>
                <a:gd name="T21" fmla="*/ 324 h 361"/>
                <a:gd name="T22" fmla="*/ 105 w 182"/>
                <a:gd name="T23" fmla="*/ 330 h 361"/>
                <a:gd name="T24" fmla="*/ 117 w 182"/>
                <a:gd name="T25" fmla="*/ 336 h 361"/>
                <a:gd name="T26" fmla="*/ 128 w 182"/>
                <a:gd name="T27" fmla="*/ 339 h 361"/>
                <a:gd name="T28" fmla="*/ 142 w 182"/>
                <a:gd name="T29" fmla="*/ 341 h 361"/>
                <a:gd name="T30" fmla="*/ 142 w 182"/>
                <a:gd name="T31" fmla="*/ 341 h 361"/>
                <a:gd name="T32" fmla="*/ 157 w 182"/>
                <a:gd name="T33" fmla="*/ 339 h 361"/>
                <a:gd name="T34" fmla="*/ 165 w 182"/>
                <a:gd name="T35" fmla="*/ 336 h 361"/>
                <a:gd name="T36" fmla="*/ 165 w 182"/>
                <a:gd name="T37" fmla="*/ 336 h 361"/>
                <a:gd name="T38" fmla="*/ 182 w 182"/>
                <a:gd name="T39" fmla="*/ 324 h 361"/>
                <a:gd name="T40" fmla="*/ 182 w 182"/>
                <a:gd name="T41" fmla="*/ 324 h 361"/>
                <a:gd name="T42" fmla="*/ 182 w 182"/>
                <a:gd name="T43" fmla="*/ 330 h 361"/>
                <a:gd name="T44" fmla="*/ 179 w 182"/>
                <a:gd name="T45" fmla="*/ 339 h 361"/>
                <a:gd name="T46" fmla="*/ 162 w 182"/>
                <a:gd name="T47" fmla="*/ 353 h 361"/>
                <a:gd name="T48" fmla="*/ 162 w 182"/>
                <a:gd name="T49" fmla="*/ 353 h 361"/>
                <a:gd name="T50" fmla="*/ 154 w 182"/>
                <a:gd name="T51" fmla="*/ 358 h 361"/>
                <a:gd name="T52" fmla="*/ 142 w 182"/>
                <a:gd name="T53" fmla="*/ 364 h 361"/>
                <a:gd name="T54" fmla="*/ 131 w 182"/>
                <a:gd name="T55" fmla="*/ 367 h 361"/>
                <a:gd name="T56" fmla="*/ 117 w 182"/>
                <a:gd name="T57" fmla="*/ 367 h 361"/>
                <a:gd name="T58" fmla="*/ 117 w 182"/>
                <a:gd name="T59" fmla="*/ 367 h 361"/>
                <a:gd name="T60" fmla="*/ 100 w 182"/>
                <a:gd name="T61" fmla="*/ 367 h 361"/>
                <a:gd name="T62" fmla="*/ 83 w 182"/>
                <a:gd name="T63" fmla="*/ 361 h 361"/>
                <a:gd name="T64" fmla="*/ 66 w 182"/>
                <a:gd name="T65" fmla="*/ 353 h 361"/>
                <a:gd name="T66" fmla="*/ 54 w 182"/>
                <a:gd name="T67" fmla="*/ 341 h 361"/>
                <a:gd name="T68" fmla="*/ 54 w 182"/>
                <a:gd name="T69" fmla="*/ 341 h 361"/>
                <a:gd name="T70" fmla="*/ 43 w 182"/>
                <a:gd name="T71" fmla="*/ 330 h 361"/>
                <a:gd name="T72" fmla="*/ 34 w 182"/>
                <a:gd name="T73" fmla="*/ 313 h 361"/>
                <a:gd name="T74" fmla="*/ 29 w 182"/>
                <a:gd name="T75" fmla="*/ 296 h 361"/>
                <a:gd name="T76" fmla="*/ 29 w 182"/>
                <a:gd name="T77" fmla="*/ 273 h 361"/>
                <a:gd name="T78" fmla="*/ 29 w 182"/>
                <a:gd name="T79" fmla="*/ 85 h 361"/>
                <a:gd name="T80" fmla="*/ 0 w 182"/>
                <a:gd name="T81" fmla="*/ 85 h 361"/>
                <a:gd name="T82" fmla="*/ 86 w 182"/>
                <a:gd name="T83" fmla="*/ 0 h 361"/>
                <a:gd name="T84" fmla="*/ 86 w 182"/>
                <a:gd name="T85" fmla="*/ 0 h 3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82" h="361">
                  <a:moveTo>
                    <a:pt x="86" y="0"/>
                  </a:moveTo>
                  <a:lnTo>
                    <a:pt x="86" y="60"/>
                  </a:lnTo>
                  <a:lnTo>
                    <a:pt x="174" y="60"/>
                  </a:lnTo>
                  <a:lnTo>
                    <a:pt x="151" y="85"/>
                  </a:lnTo>
                  <a:lnTo>
                    <a:pt x="83" y="85"/>
                  </a:lnTo>
                  <a:lnTo>
                    <a:pt x="83" y="267"/>
                  </a:lnTo>
                  <a:lnTo>
                    <a:pt x="83" y="284"/>
                  </a:lnTo>
                  <a:lnTo>
                    <a:pt x="86" y="296"/>
                  </a:lnTo>
                  <a:lnTo>
                    <a:pt x="91" y="307"/>
                  </a:lnTo>
                  <a:lnTo>
                    <a:pt x="97" y="318"/>
                  </a:lnTo>
                  <a:lnTo>
                    <a:pt x="105" y="324"/>
                  </a:lnTo>
                  <a:lnTo>
                    <a:pt x="117" y="330"/>
                  </a:lnTo>
                  <a:lnTo>
                    <a:pt x="128" y="333"/>
                  </a:lnTo>
                  <a:lnTo>
                    <a:pt x="142" y="335"/>
                  </a:lnTo>
                  <a:lnTo>
                    <a:pt x="157" y="333"/>
                  </a:lnTo>
                  <a:lnTo>
                    <a:pt x="165" y="330"/>
                  </a:lnTo>
                  <a:lnTo>
                    <a:pt x="182" y="318"/>
                  </a:lnTo>
                  <a:lnTo>
                    <a:pt x="182" y="324"/>
                  </a:lnTo>
                  <a:lnTo>
                    <a:pt x="179" y="333"/>
                  </a:lnTo>
                  <a:lnTo>
                    <a:pt x="162" y="347"/>
                  </a:lnTo>
                  <a:lnTo>
                    <a:pt x="154" y="352"/>
                  </a:lnTo>
                  <a:lnTo>
                    <a:pt x="142" y="358"/>
                  </a:lnTo>
                  <a:lnTo>
                    <a:pt x="131" y="361"/>
                  </a:lnTo>
                  <a:lnTo>
                    <a:pt x="117" y="361"/>
                  </a:lnTo>
                  <a:lnTo>
                    <a:pt x="100" y="361"/>
                  </a:lnTo>
                  <a:lnTo>
                    <a:pt x="83" y="355"/>
                  </a:lnTo>
                  <a:lnTo>
                    <a:pt x="66" y="347"/>
                  </a:lnTo>
                  <a:lnTo>
                    <a:pt x="54" y="335"/>
                  </a:lnTo>
                  <a:lnTo>
                    <a:pt x="43" y="324"/>
                  </a:lnTo>
                  <a:lnTo>
                    <a:pt x="34" y="307"/>
                  </a:lnTo>
                  <a:lnTo>
                    <a:pt x="29" y="290"/>
                  </a:lnTo>
                  <a:lnTo>
                    <a:pt x="29" y="267"/>
                  </a:lnTo>
                  <a:lnTo>
                    <a:pt x="29" y="85"/>
                  </a:lnTo>
                  <a:lnTo>
                    <a:pt x="0" y="85"/>
                  </a:lnTo>
                  <a:lnTo>
                    <a:pt x="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12" name="Freeform 1734"/>
            <p:cNvSpPr>
              <a:spLocks/>
            </p:cNvSpPr>
            <p:nvPr/>
          </p:nvSpPr>
          <p:spPr bwMode="auto">
            <a:xfrm>
              <a:off x="2694" y="2971"/>
              <a:ext cx="290" cy="443"/>
            </a:xfrm>
            <a:custGeom>
              <a:avLst/>
              <a:gdLst>
                <a:gd name="T0" fmla="*/ 176 w 290"/>
                <a:gd name="T1" fmla="*/ 139 h 443"/>
                <a:gd name="T2" fmla="*/ 213 w 290"/>
                <a:gd name="T3" fmla="*/ 145 h 443"/>
                <a:gd name="T4" fmla="*/ 244 w 290"/>
                <a:gd name="T5" fmla="*/ 162 h 443"/>
                <a:gd name="T6" fmla="*/ 256 w 290"/>
                <a:gd name="T7" fmla="*/ 176 h 443"/>
                <a:gd name="T8" fmla="*/ 270 w 290"/>
                <a:gd name="T9" fmla="*/ 207 h 443"/>
                <a:gd name="T10" fmla="*/ 273 w 290"/>
                <a:gd name="T11" fmla="*/ 421 h 443"/>
                <a:gd name="T12" fmla="*/ 273 w 290"/>
                <a:gd name="T13" fmla="*/ 429 h 443"/>
                <a:gd name="T14" fmla="*/ 276 w 290"/>
                <a:gd name="T15" fmla="*/ 435 h 443"/>
                <a:gd name="T16" fmla="*/ 199 w 290"/>
                <a:gd name="T17" fmla="*/ 443 h 443"/>
                <a:gd name="T18" fmla="*/ 207 w 290"/>
                <a:gd name="T19" fmla="*/ 438 h 443"/>
                <a:gd name="T20" fmla="*/ 216 w 290"/>
                <a:gd name="T21" fmla="*/ 426 h 443"/>
                <a:gd name="T22" fmla="*/ 216 w 290"/>
                <a:gd name="T23" fmla="*/ 250 h 443"/>
                <a:gd name="T24" fmla="*/ 216 w 290"/>
                <a:gd name="T25" fmla="*/ 233 h 443"/>
                <a:gd name="T26" fmla="*/ 207 w 290"/>
                <a:gd name="T27" fmla="*/ 207 h 443"/>
                <a:gd name="T28" fmla="*/ 202 w 290"/>
                <a:gd name="T29" fmla="*/ 196 h 443"/>
                <a:gd name="T30" fmla="*/ 179 w 290"/>
                <a:gd name="T31" fmla="*/ 182 h 443"/>
                <a:gd name="T32" fmla="*/ 148 w 290"/>
                <a:gd name="T33" fmla="*/ 176 h 443"/>
                <a:gd name="T34" fmla="*/ 128 w 290"/>
                <a:gd name="T35" fmla="*/ 179 h 443"/>
                <a:gd name="T36" fmla="*/ 108 w 290"/>
                <a:gd name="T37" fmla="*/ 188 h 443"/>
                <a:gd name="T38" fmla="*/ 77 w 290"/>
                <a:gd name="T39" fmla="*/ 210 h 443"/>
                <a:gd name="T40" fmla="*/ 77 w 290"/>
                <a:gd name="T41" fmla="*/ 421 h 443"/>
                <a:gd name="T42" fmla="*/ 82 w 290"/>
                <a:gd name="T43" fmla="*/ 432 h 443"/>
                <a:gd name="T44" fmla="*/ 88 w 290"/>
                <a:gd name="T45" fmla="*/ 438 h 443"/>
                <a:gd name="T46" fmla="*/ 6 w 290"/>
                <a:gd name="T47" fmla="*/ 443 h 443"/>
                <a:gd name="T48" fmla="*/ 11 w 290"/>
                <a:gd name="T49" fmla="*/ 438 h 443"/>
                <a:gd name="T50" fmla="*/ 20 w 290"/>
                <a:gd name="T51" fmla="*/ 426 h 443"/>
                <a:gd name="T52" fmla="*/ 20 w 290"/>
                <a:gd name="T53" fmla="*/ 40 h 443"/>
                <a:gd name="T54" fmla="*/ 20 w 290"/>
                <a:gd name="T55" fmla="*/ 31 h 443"/>
                <a:gd name="T56" fmla="*/ 17 w 290"/>
                <a:gd name="T57" fmla="*/ 23 h 443"/>
                <a:gd name="T58" fmla="*/ 77 w 290"/>
                <a:gd name="T59" fmla="*/ 0 h 443"/>
                <a:gd name="T60" fmla="*/ 77 w 290"/>
                <a:gd name="T61" fmla="*/ 185 h 443"/>
                <a:gd name="T62" fmla="*/ 128 w 290"/>
                <a:gd name="T63" fmla="*/ 151 h 443"/>
                <a:gd name="T64" fmla="*/ 176 w 290"/>
                <a:gd name="T65" fmla="*/ 139 h 44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90" h="443">
                  <a:moveTo>
                    <a:pt x="176" y="139"/>
                  </a:moveTo>
                  <a:lnTo>
                    <a:pt x="176" y="139"/>
                  </a:lnTo>
                  <a:lnTo>
                    <a:pt x="193" y="139"/>
                  </a:lnTo>
                  <a:lnTo>
                    <a:pt x="213" y="145"/>
                  </a:lnTo>
                  <a:lnTo>
                    <a:pt x="230" y="153"/>
                  </a:lnTo>
                  <a:lnTo>
                    <a:pt x="244" y="162"/>
                  </a:lnTo>
                  <a:lnTo>
                    <a:pt x="256" y="176"/>
                  </a:lnTo>
                  <a:lnTo>
                    <a:pt x="264" y="190"/>
                  </a:lnTo>
                  <a:lnTo>
                    <a:pt x="270" y="207"/>
                  </a:lnTo>
                  <a:lnTo>
                    <a:pt x="273" y="227"/>
                  </a:lnTo>
                  <a:lnTo>
                    <a:pt x="273" y="421"/>
                  </a:lnTo>
                  <a:lnTo>
                    <a:pt x="273" y="429"/>
                  </a:lnTo>
                  <a:lnTo>
                    <a:pt x="276" y="435"/>
                  </a:lnTo>
                  <a:lnTo>
                    <a:pt x="290" y="443"/>
                  </a:lnTo>
                  <a:lnTo>
                    <a:pt x="199" y="443"/>
                  </a:lnTo>
                  <a:lnTo>
                    <a:pt x="207" y="438"/>
                  </a:lnTo>
                  <a:lnTo>
                    <a:pt x="213" y="432"/>
                  </a:lnTo>
                  <a:lnTo>
                    <a:pt x="216" y="426"/>
                  </a:lnTo>
                  <a:lnTo>
                    <a:pt x="216" y="421"/>
                  </a:lnTo>
                  <a:lnTo>
                    <a:pt x="216" y="250"/>
                  </a:lnTo>
                  <a:lnTo>
                    <a:pt x="216" y="233"/>
                  </a:lnTo>
                  <a:lnTo>
                    <a:pt x="213" y="219"/>
                  </a:lnTo>
                  <a:lnTo>
                    <a:pt x="207" y="207"/>
                  </a:lnTo>
                  <a:lnTo>
                    <a:pt x="202" y="196"/>
                  </a:lnTo>
                  <a:lnTo>
                    <a:pt x="190" y="188"/>
                  </a:lnTo>
                  <a:lnTo>
                    <a:pt x="179" y="182"/>
                  </a:lnTo>
                  <a:lnTo>
                    <a:pt x="165" y="179"/>
                  </a:lnTo>
                  <a:lnTo>
                    <a:pt x="148" y="176"/>
                  </a:lnTo>
                  <a:lnTo>
                    <a:pt x="128" y="179"/>
                  </a:lnTo>
                  <a:lnTo>
                    <a:pt x="108" y="188"/>
                  </a:lnTo>
                  <a:lnTo>
                    <a:pt x="91" y="196"/>
                  </a:lnTo>
                  <a:lnTo>
                    <a:pt x="77" y="210"/>
                  </a:lnTo>
                  <a:lnTo>
                    <a:pt x="77" y="421"/>
                  </a:lnTo>
                  <a:lnTo>
                    <a:pt x="80" y="426"/>
                  </a:lnTo>
                  <a:lnTo>
                    <a:pt x="82" y="432"/>
                  </a:lnTo>
                  <a:lnTo>
                    <a:pt x="88" y="438"/>
                  </a:lnTo>
                  <a:lnTo>
                    <a:pt x="97" y="443"/>
                  </a:lnTo>
                  <a:lnTo>
                    <a:pt x="6" y="443"/>
                  </a:lnTo>
                  <a:lnTo>
                    <a:pt x="11" y="438"/>
                  </a:lnTo>
                  <a:lnTo>
                    <a:pt x="17" y="432"/>
                  </a:lnTo>
                  <a:lnTo>
                    <a:pt x="20" y="426"/>
                  </a:lnTo>
                  <a:lnTo>
                    <a:pt x="20" y="421"/>
                  </a:lnTo>
                  <a:lnTo>
                    <a:pt x="20" y="40"/>
                  </a:lnTo>
                  <a:lnTo>
                    <a:pt x="20" y="31"/>
                  </a:lnTo>
                  <a:lnTo>
                    <a:pt x="17" y="23"/>
                  </a:lnTo>
                  <a:lnTo>
                    <a:pt x="0" y="14"/>
                  </a:lnTo>
                  <a:lnTo>
                    <a:pt x="77" y="0"/>
                  </a:lnTo>
                  <a:lnTo>
                    <a:pt x="77" y="185"/>
                  </a:lnTo>
                  <a:lnTo>
                    <a:pt x="102" y="165"/>
                  </a:lnTo>
                  <a:lnTo>
                    <a:pt x="128" y="151"/>
                  </a:lnTo>
                  <a:lnTo>
                    <a:pt x="153" y="142"/>
                  </a:lnTo>
                  <a:lnTo>
                    <a:pt x="176" y="1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13" name="Freeform 1735"/>
            <p:cNvSpPr>
              <a:spLocks/>
            </p:cNvSpPr>
            <p:nvPr/>
          </p:nvSpPr>
          <p:spPr bwMode="auto">
            <a:xfrm>
              <a:off x="3275" y="3109"/>
              <a:ext cx="474" cy="305"/>
            </a:xfrm>
            <a:custGeom>
              <a:avLst/>
              <a:gdLst>
                <a:gd name="T0" fmla="*/ 358 w 475"/>
                <a:gd name="T1" fmla="*/ 0 h 304"/>
                <a:gd name="T2" fmla="*/ 392 w 475"/>
                <a:gd name="T3" fmla="*/ 6 h 304"/>
                <a:gd name="T4" fmla="*/ 423 w 475"/>
                <a:gd name="T5" fmla="*/ 23 h 304"/>
                <a:gd name="T6" fmla="*/ 438 w 475"/>
                <a:gd name="T7" fmla="*/ 37 h 304"/>
                <a:gd name="T8" fmla="*/ 452 w 475"/>
                <a:gd name="T9" fmla="*/ 68 h 304"/>
                <a:gd name="T10" fmla="*/ 452 w 475"/>
                <a:gd name="T11" fmla="*/ 288 h 304"/>
                <a:gd name="T12" fmla="*/ 455 w 475"/>
                <a:gd name="T13" fmla="*/ 293 h 304"/>
                <a:gd name="T14" fmla="*/ 457 w 475"/>
                <a:gd name="T15" fmla="*/ 299 h 304"/>
                <a:gd name="T16" fmla="*/ 381 w 475"/>
                <a:gd name="T17" fmla="*/ 310 h 304"/>
                <a:gd name="T18" fmla="*/ 386 w 475"/>
                <a:gd name="T19" fmla="*/ 305 h 304"/>
                <a:gd name="T20" fmla="*/ 398 w 475"/>
                <a:gd name="T21" fmla="*/ 293 h 304"/>
                <a:gd name="T22" fmla="*/ 398 w 475"/>
                <a:gd name="T23" fmla="*/ 108 h 304"/>
                <a:gd name="T24" fmla="*/ 398 w 475"/>
                <a:gd name="T25" fmla="*/ 91 h 304"/>
                <a:gd name="T26" fmla="*/ 389 w 475"/>
                <a:gd name="T27" fmla="*/ 66 h 304"/>
                <a:gd name="T28" fmla="*/ 381 w 475"/>
                <a:gd name="T29" fmla="*/ 57 h 304"/>
                <a:gd name="T30" fmla="*/ 361 w 475"/>
                <a:gd name="T31" fmla="*/ 43 h 304"/>
                <a:gd name="T32" fmla="*/ 330 w 475"/>
                <a:gd name="T33" fmla="*/ 37 h 304"/>
                <a:gd name="T34" fmla="*/ 310 w 475"/>
                <a:gd name="T35" fmla="*/ 40 h 304"/>
                <a:gd name="T36" fmla="*/ 276 w 475"/>
                <a:gd name="T37" fmla="*/ 60 h 304"/>
                <a:gd name="T38" fmla="*/ 261 w 475"/>
                <a:gd name="T39" fmla="*/ 77 h 304"/>
                <a:gd name="T40" fmla="*/ 261 w 475"/>
                <a:gd name="T41" fmla="*/ 288 h 304"/>
                <a:gd name="T42" fmla="*/ 264 w 475"/>
                <a:gd name="T43" fmla="*/ 293 h 304"/>
                <a:gd name="T44" fmla="*/ 267 w 475"/>
                <a:gd name="T45" fmla="*/ 299 h 304"/>
                <a:gd name="T46" fmla="*/ 194 w 475"/>
                <a:gd name="T47" fmla="*/ 310 h 304"/>
                <a:gd name="T48" fmla="*/ 202 w 475"/>
                <a:gd name="T49" fmla="*/ 305 h 304"/>
                <a:gd name="T50" fmla="*/ 211 w 475"/>
                <a:gd name="T51" fmla="*/ 293 h 304"/>
                <a:gd name="T52" fmla="*/ 211 w 475"/>
                <a:gd name="T53" fmla="*/ 105 h 304"/>
                <a:gd name="T54" fmla="*/ 211 w 475"/>
                <a:gd name="T55" fmla="*/ 88 h 304"/>
                <a:gd name="T56" fmla="*/ 202 w 475"/>
                <a:gd name="T57" fmla="*/ 63 h 304"/>
                <a:gd name="T58" fmla="*/ 185 w 475"/>
                <a:gd name="T59" fmla="*/ 46 h 304"/>
                <a:gd name="T60" fmla="*/ 160 w 475"/>
                <a:gd name="T61" fmla="*/ 37 h 304"/>
                <a:gd name="T62" fmla="*/ 145 w 475"/>
                <a:gd name="T63" fmla="*/ 37 h 304"/>
                <a:gd name="T64" fmla="*/ 108 w 475"/>
                <a:gd name="T65" fmla="*/ 46 h 304"/>
                <a:gd name="T66" fmla="*/ 80 w 475"/>
                <a:gd name="T67" fmla="*/ 68 h 304"/>
                <a:gd name="T68" fmla="*/ 80 w 475"/>
                <a:gd name="T69" fmla="*/ 288 h 304"/>
                <a:gd name="T70" fmla="*/ 83 w 475"/>
                <a:gd name="T71" fmla="*/ 299 h 304"/>
                <a:gd name="T72" fmla="*/ 97 w 475"/>
                <a:gd name="T73" fmla="*/ 310 h 304"/>
                <a:gd name="T74" fmla="*/ 6 w 475"/>
                <a:gd name="T75" fmla="*/ 310 h 304"/>
                <a:gd name="T76" fmla="*/ 20 w 475"/>
                <a:gd name="T77" fmla="*/ 299 h 304"/>
                <a:gd name="T78" fmla="*/ 23 w 475"/>
                <a:gd name="T79" fmla="*/ 288 h 304"/>
                <a:gd name="T80" fmla="*/ 23 w 475"/>
                <a:gd name="T81" fmla="*/ 40 h 304"/>
                <a:gd name="T82" fmla="*/ 18 w 475"/>
                <a:gd name="T83" fmla="*/ 23 h 304"/>
                <a:gd name="T84" fmla="*/ 9 w 475"/>
                <a:gd name="T85" fmla="*/ 17 h 304"/>
                <a:gd name="T86" fmla="*/ 80 w 475"/>
                <a:gd name="T87" fmla="*/ 0 h 304"/>
                <a:gd name="T88" fmla="*/ 80 w 475"/>
                <a:gd name="T89" fmla="*/ 43 h 304"/>
                <a:gd name="T90" fmla="*/ 123 w 475"/>
                <a:gd name="T91" fmla="*/ 14 h 304"/>
                <a:gd name="T92" fmla="*/ 134 w 475"/>
                <a:gd name="T93" fmla="*/ 9 h 304"/>
                <a:gd name="T94" fmla="*/ 160 w 475"/>
                <a:gd name="T95" fmla="*/ 0 h 304"/>
                <a:gd name="T96" fmla="*/ 174 w 475"/>
                <a:gd name="T97" fmla="*/ 0 h 304"/>
                <a:gd name="T98" fmla="*/ 202 w 475"/>
                <a:gd name="T99" fmla="*/ 3 h 304"/>
                <a:gd name="T100" fmla="*/ 228 w 475"/>
                <a:gd name="T101" fmla="*/ 14 h 304"/>
                <a:gd name="T102" fmla="*/ 237 w 475"/>
                <a:gd name="T103" fmla="*/ 23 h 304"/>
                <a:gd name="T104" fmla="*/ 250 w 475"/>
                <a:gd name="T105" fmla="*/ 43 h 304"/>
                <a:gd name="T106" fmla="*/ 256 w 475"/>
                <a:gd name="T107" fmla="*/ 57 h 304"/>
                <a:gd name="T108" fmla="*/ 301 w 475"/>
                <a:gd name="T109" fmla="*/ 17 h 304"/>
                <a:gd name="T110" fmla="*/ 315 w 475"/>
                <a:gd name="T111" fmla="*/ 9 h 304"/>
                <a:gd name="T112" fmla="*/ 344 w 475"/>
                <a:gd name="T113" fmla="*/ 0 h 304"/>
                <a:gd name="T114" fmla="*/ 358 w 475"/>
                <a:gd name="T115" fmla="*/ 0 h 3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475" h="304">
                  <a:moveTo>
                    <a:pt x="364" y="0"/>
                  </a:moveTo>
                  <a:lnTo>
                    <a:pt x="364" y="0"/>
                  </a:lnTo>
                  <a:lnTo>
                    <a:pt x="381" y="0"/>
                  </a:lnTo>
                  <a:lnTo>
                    <a:pt x="398" y="6"/>
                  </a:lnTo>
                  <a:lnTo>
                    <a:pt x="415" y="14"/>
                  </a:lnTo>
                  <a:lnTo>
                    <a:pt x="429" y="23"/>
                  </a:lnTo>
                  <a:lnTo>
                    <a:pt x="444" y="37"/>
                  </a:lnTo>
                  <a:lnTo>
                    <a:pt x="452" y="51"/>
                  </a:lnTo>
                  <a:lnTo>
                    <a:pt x="458" y="68"/>
                  </a:lnTo>
                  <a:lnTo>
                    <a:pt x="458" y="88"/>
                  </a:lnTo>
                  <a:lnTo>
                    <a:pt x="458" y="282"/>
                  </a:lnTo>
                  <a:lnTo>
                    <a:pt x="461" y="287"/>
                  </a:lnTo>
                  <a:lnTo>
                    <a:pt x="463" y="293"/>
                  </a:lnTo>
                  <a:lnTo>
                    <a:pt x="475" y="304"/>
                  </a:lnTo>
                  <a:lnTo>
                    <a:pt x="387" y="304"/>
                  </a:lnTo>
                  <a:lnTo>
                    <a:pt x="392" y="299"/>
                  </a:lnTo>
                  <a:lnTo>
                    <a:pt x="398" y="293"/>
                  </a:lnTo>
                  <a:lnTo>
                    <a:pt x="404" y="287"/>
                  </a:lnTo>
                  <a:lnTo>
                    <a:pt x="404" y="282"/>
                  </a:lnTo>
                  <a:lnTo>
                    <a:pt x="404" y="108"/>
                  </a:lnTo>
                  <a:lnTo>
                    <a:pt x="404" y="91"/>
                  </a:lnTo>
                  <a:lnTo>
                    <a:pt x="401" y="80"/>
                  </a:lnTo>
                  <a:lnTo>
                    <a:pt x="395" y="66"/>
                  </a:lnTo>
                  <a:lnTo>
                    <a:pt x="387" y="57"/>
                  </a:lnTo>
                  <a:lnTo>
                    <a:pt x="378" y="49"/>
                  </a:lnTo>
                  <a:lnTo>
                    <a:pt x="367" y="43"/>
                  </a:lnTo>
                  <a:lnTo>
                    <a:pt x="353" y="37"/>
                  </a:lnTo>
                  <a:lnTo>
                    <a:pt x="336" y="37"/>
                  </a:lnTo>
                  <a:lnTo>
                    <a:pt x="316" y="40"/>
                  </a:lnTo>
                  <a:lnTo>
                    <a:pt x="299" y="46"/>
                  </a:lnTo>
                  <a:lnTo>
                    <a:pt x="282" y="60"/>
                  </a:lnTo>
                  <a:lnTo>
                    <a:pt x="267" y="77"/>
                  </a:lnTo>
                  <a:lnTo>
                    <a:pt x="267" y="85"/>
                  </a:lnTo>
                  <a:lnTo>
                    <a:pt x="267" y="282"/>
                  </a:lnTo>
                  <a:lnTo>
                    <a:pt x="270" y="287"/>
                  </a:lnTo>
                  <a:lnTo>
                    <a:pt x="273" y="293"/>
                  </a:lnTo>
                  <a:lnTo>
                    <a:pt x="285" y="304"/>
                  </a:lnTo>
                  <a:lnTo>
                    <a:pt x="194" y="304"/>
                  </a:lnTo>
                  <a:lnTo>
                    <a:pt x="202" y="299"/>
                  </a:lnTo>
                  <a:lnTo>
                    <a:pt x="208" y="293"/>
                  </a:lnTo>
                  <a:lnTo>
                    <a:pt x="211" y="287"/>
                  </a:lnTo>
                  <a:lnTo>
                    <a:pt x="211" y="282"/>
                  </a:lnTo>
                  <a:lnTo>
                    <a:pt x="211" y="105"/>
                  </a:lnTo>
                  <a:lnTo>
                    <a:pt x="211" y="88"/>
                  </a:lnTo>
                  <a:lnTo>
                    <a:pt x="208" y="74"/>
                  </a:lnTo>
                  <a:lnTo>
                    <a:pt x="202" y="63"/>
                  </a:lnTo>
                  <a:lnTo>
                    <a:pt x="194" y="54"/>
                  </a:lnTo>
                  <a:lnTo>
                    <a:pt x="185" y="46"/>
                  </a:lnTo>
                  <a:lnTo>
                    <a:pt x="174" y="40"/>
                  </a:lnTo>
                  <a:lnTo>
                    <a:pt x="160" y="37"/>
                  </a:lnTo>
                  <a:lnTo>
                    <a:pt x="145" y="37"/>
                  </a:lnTo>
                  <a:lnTo>
                    <a:pt x="125" y="40"/>
                  </a:lnTo>
                  <a:lnTo>
                    <a:pt x="108" y="46"/>
                  </a:lnTo>
                  <a:lnTo>
                    <a:pt x="94" y="54"/>
                  </a:lnTo>
                  <a:lnTo>
                    <a:pt x="80" y="68"/>
                  </a:lnTo>
                  <a:lnTo>
                    <a:pt x="80" y="282"/>
                  </a:lnTo>
                  <a:lnTo>
                    <a:pt x="80" y="287"/>
                  </a:lnTo>
                  <a:lnTo>
                    <a:pt x="83" y="293"/>
                  </a:lnTo>
                  <a:lnTo>
                    <a:pt x="97" y="304"/>
                  </a:lnTo>
                  <a:lnTo>
                    <a:pt x="6" y="304"/>
                  </a:lnTo>
                  <a:lnTo>
                    <a:pt x="15" y="299"/>
                  </a:lnTo>
                  <a:lnTo>
                    <a:pt x="20" y="293"/>
                  </a:lnTo>
                  <a:lnTo>
                    <a:pt x="23" y="287"/>
                  </a:lnTo>
                  <a:lnTo>
                    <a:pt x="23" y="282"/>
                  </a:lnTo>
                  <a:lnTo>
                    <a:pt x="23" y="40"/>
                  </a:lnTo>
                  <a:lnTo>
                    <a:pt x="23" y="31"/>
                  </a:lnTo>
                  <a:lnTo>
                    <a:pt x="18" y="23"/>
                  </a:lnTo>
                  <a:lnTo>
                    <a:pt x="9" y="17"/>
                  </a:lnTo>
                  <a:lnTo>
                    <a:pt x="0" y="14"/>
                  </a:lnTo>
                  <a:lnTo>
                    <a:pt x="80" y="0"/>
                  </a:lnTo>
                  <a:lnTo>
                    <a:pt x="80" y="43"/>
                  </a:lnTo>
                  <a:lnTo>
                    <a:pt x="100" y="29"/>
                  </a:lnTo>
                  <a:lnTo>
                    <a:pt x="123" y="14"/>
                  </a:lnTo>
                  <a:lnTo>
                    <a:pt x="134" y="9"/>
                  </a:lnTo>
                  <a:lnTo>
                    <a:pt x="145" y="3"/>
                  </a:lnTo>
                  <a:lnTo>
                    <a:pt x="160" y="0"/>
                  </a:lnTo>
                  <a:lnTo>
                    <a:pt x="174" y="0"/>
                  </a:lnTo>
                  <a:lnTo>
                    <a:pt x="188" y="0"/>
                  </a:lnTo>
                  <a:lnTo>
                    <a:pt x="202" y="3"/>
                  </a:lnTo>
                  <a:lnTo>
                    <a:pt x="213" y="9"/>
                  </a:lnTo>
                  <a:lnTo>
                    <a:pt x="228" y="14"/>
                  </a:lnTo>
                  <a:lnTo>
                    <a:pt x="239" y="23"/>
                  </a:lnTo>
                  <a:lnTo>
                    <a:pt x="248" y="31"/>
                  </a:lnTo>
                  <a:lnTo>
                    <a:pt x="256" y="43"/>
                  </a:lnTo>
                  <a:lnTo>
                    <a:pt x="262" y="57"/>
                  </a:lnTo>
                  <a:lnTo>
                    <a:pt x="282" y="34"/>
                  </a:lnTo>
                  <a:lnTo>
                    <a:pt x="307" y="17"/>
                  </a:lnTo>
                  <a:lnTo>
                    <a:pt x="321" y="9"/>
                  </a:lnTo>
                  <a:lnTo>
                    <a:pt x="336" y="3"/>
                  </a:lnTo>
                  <a:lnTo>
                    <a:pt x="350" y="0"/>
                  </a:lnTo>
                  <a:lnTo>
                    <a:pt x="3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14" name="Freeform 1736"/>
            <p:cNvSpPr>
              <a:spLocks/>
            </p:cNvSpPr>
            <p:nvPr/>
          </p:nvSpPr>
          <p:spPr bwMode="auto">
            <a:xfrm>
              <a:off x="4071" y="3058"/>
              <a:ext cx="184" cy="362"/>
            </a:xfrm>
            <a:custGeom>
              <a:avLst/>
              <a:gdLst>
                <a:gd name="T0" fmla="*/ 85 w 184"/>
                <a:gd name="T1" fmla="*/ 0 h 361"/>
                <a:gd name="T2" fmla="*/ 85 w 184"/>
                <a:gd name="T3" fmla="*/ 60 h 361"/>
                <a:gd name="T4" fmla="*/ 173 w 184"/>
                <a:gd name="T5" fmla="*/ 60 h 361"/>
                <a:gd name="T6" fmla="*/ 150 w 184"/>
                <a:gd name="T7" fmla="*/ 85 h 361"/>
                <a:gd name="T8" fmla="*/ 82 w 184"/>
                <a:gd name="T9" fmla="*/ 85 h 361"/>
                <a:gd name="T10" fmla="*/ 82 w 184"/>
                <a:gd name="T11" fmla="*/ 273 h 361"/>
                <a:gd name="T12" fmla="*/ 82 w 184"/>
                <a:gd name="T13" fmla="*/ 273 h 361"/>
                <a:gd name="T14" fmla="*/ 85 w 184"/>
                <a:gd name="T15" fmla="*/ 290 h 361"/>
                <a:gd name="T16" fmla="*/ 88 w 184"/>
                <a:gd name="T17" fmla="*/ 302 h 361"/>
                <a:gd name="T18" fmla="*/ 91 w 184"/>
                <a:gd name="T19" fmla="*/ 313 h 361"/>
                <a:gd name="T20" fmla="*/ 99 w 184"/>
                <a:gd name="T21" fmla="*/ 324 h 361"/>
                <a:gd name="T22" fmla="*/ 105 w 184"/>
                <a:gd name="T23" fmla="*/ 330 h 361"/>
                <a:gd name="T24" fmla="*/ 116 w 184"/>
                <a:gd name="T25" fmla="*/ 336 h 361"/>
                <a:gd name="T26" fmla="*/ 128 w 184"/>
                <a:gd name="T27" fmla="*/ 339 h 361"/>
                <a:gd name="T28" fmla="*/ 142 w 184"/>
                <a:gd name="T29" fmla="*/ 341 h 361"/>
                <a:gd name="T30" fmla="*/ 142 w 184"/>
                <a:gd name="T31" fmla="*/ 341 h 361"/>
                <a:gd name="T32" fmla="*/ 156 w 184"/>
                <a:gd name="T33" fmla="*/ 339 h 361"/>
                <a:gd name="T34" fmla="*/ 165 w 184"/>
                <a:gd name="T35" fmla="*/ 336 h 361"/>
                <a:gd name="T36" fmla="*/ 165 w 184"/>
                <a:gd name="T37" fmla="*/ 336 h 361"/>
                <a:gd name="T38" fmla="*/ 184 w 184"/>
                <a:gd name="T39" fmla="*/ 324 h 361"/>
                <a:gd name="T40" fmla="*/ 184 w 184"/>
                <a:gd name="T41" fmla="*/ 324 h 361"/>
                <a:gd name="T42" fmla="*/ 182 w 184"/>
                <a:gd name="T43" fmla="*/ 330 h 361"/>
                <a:gd name="T44" fmla="*/ 179 w 184"/>
                <a:gd name="T45" fmla="*/ 339 h 361"/>
                <a:gd name="T46" fmla="*/ 162 w 184"/>
                <a:gd name="T47" fmla="*/ 353 h 361"/>
                <a:gd name="T48" fmla="*/ 162 w 184"/>
                <a:gd name="T49" fmla="*/ 353 h 361"/>
                <a:gd name="T50" fmla="*/ 153 w 184"/>
                <a:gd name="T51" fmla="*/ 358 h 361"/>
                <a:gd name="T52" fmla="*/ 142 w 184"/>
                <a:gd name="T53" fmla="*/ 364 h 361"/>
                <a:gd name="T54" fmla="*/ 130 w 184"/>
                <a:gd name="T55" fmla="*/ 367 h 361"/>
                <a:gd name="T56" fmla="*/ 119 w 184"/>
                <a:gd name="T57" fmla="*/ 367 h 361"/>
                <a:gd name="T58" fmla="*/ 119 w 184"/>
                <a:gd name="T59" fmla="*/ 367 h 361"/>
                <a:gd name="T60" fmla="*/ 99 w 184"/>
                <a:gd name="T61" fmla="*/ 367 h 361"/>
                <a:gd name="T62" fmla="*/ 82 w 184"/>
                <a:gd name="T63" fmla="*/ 361 h 361"/>
                <a:gd name="T64" fmla="*/ 65 w 184"/>
                <a:gd name="T65" fmla="*/ 353 h 361"/>
                <a:gd name="T66" fmla="*/ 54 w 184"/>
                <a:gd name="T67" fmla="*/ 341 h 361"/>
                <a:gd name="T68" fmla="*/ 54 w 184"/>
                <a:gd name="T69" fmla="*/ 341 h 361"/>
                <a:gd name="T70" fmla="*/ 42 w 184"/>
                <a:gd name="T71" fmla="*/ 330 h 361"/>
                <a:gd name="T72" fmla="*/ 34 w 184"/>
                <a:gd name="T73" fmla="*/ 313 h 361"/>
                <a:gd name="T74" fmla="*/ 31 w 184"/>
                <a:gd name="T75" fmla="*/ 296 h 361"/>
                <a:gd name="T76" fmla="*/ 28 w 184"/>
                <a:gd name="T77" fmla="*/ 273 h 361"/>
                <a:gd name="T78" fmla="*/ 28 w 184"/>
                <a:gd name="T79" fmla="*/ 85 h 361"/>
                <a:gd name="T80" fmla="*/ 0 w 184"/>
                <a:gd name="T81" fmla="*/ 85 h 361"/>
                <a:gd name="T82" fmla="*/ 85 w 184"/>
                <a:gd name="T83" fmla="*/ 0 h 361"/>
                <a:gd name="T84" fmla="*/ 85 w 184"/>
                <a:gd name="T85" fmla="*/ 0 h 3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84" h="361">
                  <a:moveTo>
                    <a:pt x="85" y="0"/>
                  </a:moveTo>
                  <a:lnTo>
                    <a:pt x="85" y="60"/>
                  </a:lnTo>
                  <a:lnTo>
                    <a:pt x="173" y="60"/>
                  </a:lnTo>
                  <a:lnTo>
                    <a:pt x="150" y="85"/>
                  </a:lnTo>
                  <a:lnTo>
                    <a:pt x="82" y="85"/>
                  </a:lnTo>
                  <a:lnTo>
                    <a:pt x="82" y="267"/>
                  </a:lnTo>
                  <a:lnTo>
                    <a:pt x="85" y="284"/>
                  </a:lnTo>
                  <a:lnTo>
                    <a:pt x="88" y="296"/>
                  </a:lnTo>
                  <a:lnTo>
                    <a:pt x="91" y="307"/>
                  </a:lnTo>
                  <a:lnTo>
                    <a:pt x="99" y="318"/>
                  </a:lnTo>
                  <a:lnTo>
                    <a:pt x="105" y="324"/>
                  </a:lnTo>
                  <a:lnTo>
                    <a:pt x="116" y="330"/>
                  </a:lnTo>
                  <a:lnTo>
                    <a:pt x="128" y="333"/>
                  </a:lnTo>
                  <a:lnTo>
                    <a:pt x="142" y="335"/>
                  </a:lnTo>
                  <a:lnTo>
                    <a:pt x="156" y="333"/>
                  </a:lnTo>
                  <a:lnTo>
                    <a:pt x="165" y="330"/>
                  </a:lnTo>
                  <a:lnTo>
                    <a:pt x="184" y="318"/>
                  </a:lnTo>
                  <a:lnTo>
                    <a:pt x="182" y="324"/>
                  </a:lnTo>
                  <a:lnTo>
                    <a:pt x="179" y="333"/>
                  </a:lnTo>
                  <a:lnTo>
                    <a:pt x="162" y="347"/>
                  </a:lnTo>
                  <a:lnTo>
                    <a:pt x="153" y="352"/>
                  </a:lnTo>
                  <a:lnTo>
                    <a:pt x="142" y="358"/>
                  </a:lnTo>
                  <a:lnTo>
                    <a:pt x="130" y="361"/>
                  </a:lnTo>
                  <a:lnTo>
                    <a:pt x="119" y="361"/>
                  </a:lnTo>
                  <a:lnTo>
                    <a:pt x="99" y="361"/>
                  </a:lnTo>
                  <a:lnTo>
                    <a:pt x="82" y="355"/>
                  </a:lnTo>
                  <a:lnTo>
                    <a:pt x="65" y="347"/>
                  </a:lnTo>
                  <a:lnTo>
                    <a:pt x="54" y="335"/>
                  </a:lnTo>
                  <a:lnTo>
                    <a:pt x="42" y="324"/>
                  </a:lnTo>
                  <a:lnTo>
                    <a:pt x="34" y="307"/>
                  </a:lnTo>
                  <a:lnTo>
                    <a:pt x="31" y="290"/>
                  </a:lnTo>
                  <a:lnTo>
                    <a:pt x="28" y="267"/>
                  </a:lnTo>
                  <a:lnTo>
                    <a:pt x="28" y="85"/>
                  </a:lnTo>
                  <a:lnTo>
                    <a:pt x="0" y="85"/>
                  </a:lnTo>
                  <a:lnTo>
                    <a:pt x="8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15" name="Freeform 1737"/>
            <p:cNvSpPr>
              <a:spLocks noEditPoints="1"/>
            </p:cNvSpPr>
            <p:nvPr/>
          </p:nvSpPr>
          <p:spPr bwMode="auto">
            <a:xfrm>
              <a:off x="4253" y="3109"/>
              <a:ext cx="282" cy="311"/>
            </a:xfrm>
            <a:custGeom>
              <a:avLst/>
              <a:gdLst>
                <a:gd name="T0" fmla="*/ 138 w 284"/>
                <a:gd name="T1" fmla="*/ 0 h 310"/>
                <a:gd name="T2" fmla="*/ 178 w 284"/>
                <a:gd name="T3" fmla="*/ 6 h 310"/>
                <a:gd name="T4" fmla="*/ 211 w 284"/>
                <a:gd name="T5" fmla="*/ 23 h 310"/>
                <a:gd name="T6" fmla="*/ 223 w 284"/>
                <a:gd name="T7" fmla="*/ 34 h 310"/>
                <a:gd name="T8" fmla="*/ 249 w 284"/>
                <a:gd name="T9" fmla="*/ 63 h 310"/>
                <a:gd name="T10" fmla="*/ 257 w 284"/>
                <a:gd name="T11" fmla="*/ 80 h 310"/>
                <a:gd name="T12" fmla="*/ 269 w 284"/>
                <a:gd name="T13" fmla="*/ 117 h 310"/>
                <a:gd name="T14" fmla="*/ 272 w 284"/>
                <a:gd name="T15" fmla="*/ 162 h 310"/>
                <a:gd name="T16" fmla="*/ 272 w 284"/>
                <a:gd name="T17" fmla="*/ 180 h 310"/>
                <a:gd name="T18" fmla="*/ 260 w 284"/>
                <a:gd name="T19" fmla="*/ 216 h 310"/>
                <a:gd name="T20" fmla="*/ 255 w 284"/>
                <a:gd name="T21" fmla="*/ 236 h 310"/>
                <a:gd name="T22" fmla="*/ 232 w 284"/>
                <a:gd name="T23" fmla="*/ 268 h 310"/>
                <a:gd name="T24" fmla="*/ 208 w 284"/>
                <a:gd name="T25" fmla="*/ 296 h 310"/>
                <a:gd name="T26" fmla="*/ 192 w 284"/>
                <a:gd name="T27" fmla="*/ 305 h 310"/>
                <a:gd name="T28" fmla="*/ 155 w 284"/>
                <a:gd name="T29" fmla="*/ 316 h 310"/>
                <a:gd name="T30" fmla="*/ 136 w 284"/>
                <a:gd name="T31" fmla="*/ 316 h 310"/>
                <a:gd name="T32" fmla="*/ 87 w 284"/>
                <a:gd name="T33" fmla="*/ 310 h 310"/>
                <a:gd name="T34" fmla="*/ 68 w 284"/>
                <a:gd name="T35" fmla="*/ 299 h 310"/>
                <a:gd name="T36" fmla="*/ 45 w 284"/>
                <a:gd name="T37" fmla="*/ 279 h 310"/>
                <a:gd name="T38" fmla="*/ 36 w 284"/>
                <a:gd name="T39" fmla="*/ 270 h 310"/>
                <a:gd name="T40" fmla="*/ 11 w 284"/>
                <a:gd name="T41" fmla="*/ 219 h 310"/>
                <a:gd name="T42" fmla="*/ 0 w 284"/>
                <a:gd name="T43" fmla="*/ 162 h 310"/>
                <a:gd name="T44" fmla="*/ 2 w 284"/>
                <a:gd name="T45" fmla="*/ 137 h 310"/>
                <a:gd name="T46" fmla="*/ 11 w 284"/>
                <a:gd name="T47" fmla="*/ 100 h 310"/>
                <a:gd name="T48" fmla="*/ 19 w 284"/>
                <a:gd name="T49" fmla="*/ 80 h 310"/>
                <a:gd name="T50" fmla="*/ 39 w 284"/>
                <a:gd name="T51" fmla="*/ 49 h 310"/>
                <a:gd name="T52" fmla="*/ 68 w 284"/>
                <a:gd name="T53" fmla="*/ 23 h 310"/>
                <a:gd name="T54" fmla="*/ 79 w 284"/>
                <a:gd name="T55" fmla="*/ 12 h 310"/>
                <a:gd name="T56" fmla="*/ 116 w 284"/>
                <a:gd name="T57" fmla="*/ 0 h 310"/>
                <a:gd name="T58" fmla="*/ 138 w 284"/>
                <a:gd name="T59" fmla="*/ 0 h 310"/>
                <a:gd name="T60" fmla="*/ 133 w 284"/>
                <a:gd name="T61" fmla="*/ 23 h 310"/>
                <a:gd name="T62" fmla="*/ 96 w 284"/>
                <a:gd name="T63" fmla="*/ 34 h 310"/>
                <a:gd name="T64" fmla="*/ 71 w 284"/>
                <a:gd name="T65" fmla="*/ 66 h 310"/>
                <a:gd name="T66" fmla="*/ 68 w 284"/>
                <a:gd name="T67" fmla="*/ 85 h 310"/>
                <a:gd name="T68" fmla="*/ 59 w 284"/>
                <a:gd name="T69" fmla="*/ 131 h 310"/>
                <a:gd name="T70" fmla="*/ 59 w 284"/>
                <a:gd name="T71" fmla="*/ 165 h 310"/>
                <a:gd name="T72" fmla="*/ 68 w 284"/>
                <a:gd name="T73" fmla="*/ 216 h 310"/>
                <a:gd name="T74" fmla="*/ 79 w 284"/>
                <a:gd name="T75" fmla="*/ 256 h 310"/>
                <a:gd name="T76" fmla="*/ 90 w 284"/>
                <a:gd name="T77" fmla="*/ 273 h 310"/>
                <a:gd name="T78" fmla="*/ 121 w 284"/>
                <a:gd name="T79" fmla="*/ 290 h 310"/>
                <a:gd name="T80" fmla="*/ 141 w 284"/>
                <a:gd name="T81" fmla="*/ 290 h 310"/>
                <a:gd name="T82" fmla="*/ 175 w 284"/>
                <a:gd name="T83" fmla="*/ 279 h 310"/>
                <a:gd name="T84" fmla="*/ 201 w 284"/>
                <a:gd name="T85" fmla="*/ 251 h 310"/>
                <a:gd name="T86" fmla="*/ 208 w 284"/>
                <a:gd name="T87" fmla="*/ 231 h 310"/>
                <a:gd name="T88" fmla="*/ 212 w 284"/>
                <a:gd name="T89" fmla="*/ 185 h 310"/>
                <a:gd name="T90" fmla="*/ 212 w 284"/>
                <a:gd name="T91" fmla="*/ 151 h 310"/>
                <a:gd name="T92" fmla="*/ 207 w 284"/>
                <a:gd name="T93" fmla="*/ 85 h 310"/>
                <a:gd name="T94" fmla="*/ 195 w 284"/>
                <a:gd name="T95" fmla="*/ 60 h 310"/>
                <a:gd name="T96" fmla="*/ 178 w 284"/>
                <a:gd name="T97" fmla="*/ 40 h 310"/>
                <a:gd name="T98" fmla="*/ 158 w 284"/>
                <a:gd name="T99" fmla="*/ 29 h 310"/>
                <a:gd name="T100" fmla="*/ 133 w 284"/>
                <a:gd name="T101" fmla="*/ 23 h 31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84" h="310">
                  <a:moveTo>
                    <a:pt x="144" y="0"/>
                  </a:moveTo>
                  <a:lnTo>
                    <a:pt x="144" y="0"/>
                  </a:lnTo>
                  <a:lnTo>
                    <a:pt x="164" y="0"/>
                  </a:lnTo>
                  <a:lnTo>
                    <a:pt x="184" y="6"/>
                  </a:lnTo>
                  <a:lnTo>
                    <a:pt x="204" y="12"/>
                  </a:lnTo>
                  <a:lnTo>
                    <a:pt x="221" y="23"/>
                  </a:lnTo>
                  <a:lnTo>
                    <a:pt x="235" y="34"/>
                  </a:lnTo>
                  <a:lnTo>
                    <a:pt x="250" y="49"/>
                  </a:lnTo>
                  <a:lnTo>
                    <a:pt x="261" y="63"/>
                  </a:lnTo>
                  <a:lnTo>
                    <a:pt x="269" y="80"/>
                  </a:lnTo>
                  <a:lnTo>
                    <a:pt x="275" y="100"/>
                  </a:lnTo>
                  <a:lnTo>
                    <a:pt x="281" y="117"/>
                  </a:lnTo>
                  <a:lnTo>
                    <a:pt x="284" y="137"/>
                  </a:lnTo>
                  <a:lnTo>
                    <a:pt x="284" y="156"/>
                  </a:lnTo>
                  <a:lnTo>
                    <a:pt x="284" y="174"/>
                  </a:lnTo>
                  <a:lnTo>
                    <a:pt x="278" y="193"/>
                  </a:lnTo>
                  <a:lnTo>
                    <a:pt x="272" y="210"/>
                  </a:lnTo>
                  <a:lnTo>
                    <a:pt x="267" y="230"/>
                  </a:lnTo>
                  <a:lnTo>
                    <a:pt x="255" y="247"/>
                  </a:lnTo>
                  <a:lnTo>
                    <a:pt x="244" y="262"/>
                  </a:lnTo>
                  <a:lnTo>
                    <a:pt x="230" y="276"/>
                  </a:lnTo>
                  <a:lnTo>
                    <a:pt x="215" y="290"/>
                  </a:lnTo>
                  <a:lnTo>
                    <a:pt x="198" y="299"/>
                  </a:lnTo>
                  <a:lnTo>
                    <a:pt x="181" y="304"/>
                  </a:lnTo>
                  <a:lnTo>
                    <a:pt x="161" y="310"/>
                  </a:lnTo>
                  <a:lnTo>
                    <a:pt x="142" y="310"/>
                  </a:lnTo>
                  <a:lnTo>
                    <a:pt x="110" y="307"/>
                  </a:lnTo>
                  <a:lnTo>
                    <a:pt x="93" y="304"/>
                  </a:lnTo>
                  <a:lnTo>
                    <a:pt x="82" y="299"/>
                  </a:lnTo>
                  <a:lnTo>
                    <a:pt x="68" y="293"/>
                  </a:lnTo>
                  <a:lnTo>
                    <a:pt x="56" y="284"/>
                  </a:lnTo>
                  <a:lnTo>
                    <a:pt x="45" y="273"/>
                  </a:lnTo>
                  <a:lnTo>
                    <a:pt x="36" y="264"/>
                  </a:lnTo>
                  <a:lnTo>
                    <a:pt x="19" y="239"/>
                  </a:lnTo>
                  <a:lnTo>
                    <a:pt x="11" y="213"/>
                  </a:lnTo>
                  <a:lnTo>
                    <a:pt x="2" y="185"/>
                  </a:lnTo>
                  <a:lnTo>
                    <a:pt x="0" y="156"/>
                  </a:lnTo>
                  <a:lnTo>
                    <a:pt x="2" y="137"/>
                  </a:lnTo>
                  <a:lnTo>
                    <a:pt x="5" y="117"/>
                  </a:lnTo>
                  <a:lnTo>
                    <a:pt x="11" y="100"/>
                  </a:lnTo>
                  <a:lnTo>
                    <a:pt x="19" y="80"/>
                  </a:lnTo>
                  <a:lnTo>
                    <a:pt x="28" y="63"/>
                  </a:lnTo>
                  <a:lnTo>
                    <a:pt x="39" y="49"/>
                  </a:lnTo>
                  <a:lnTo>
                    <a:pt x="54" y="34"/>
                  </a:lnTo>
                  <a:lnTo>
                    <a:pt x="68" y="23"/>
                  </a:lnTo>
                  <a:lnTo>
                    <a:pt x="85" y="12"/>
                  </a:lnTo>
                  <a:lnTo>
                    <a:pt x="105" y="6"/>
                  </a:lnTo>
                  <a:lnTo>
                    <a:pt x="122" y="0"/>
                  </a:lnTo>
                  <a:lnTo>
                    <a:pt x="144" y="0"/>
                  </a:lnTo>
                  <a:close/>
                  <a:moveTo>
                    <a:pt x="139" y="23"/>
                  </a:moveTo>
                  <a:lnTo>
                    <a:pt x="139" y="23"/>
                  </a:lnTo>
                  <a:lnTo>
                    <a:pt x="119" y="26"/>
                  </a:lnTo>
                  <a:lnTo>
                    <a:pt x="102" y="34"/>
                  </a:lnTo>
                  <a:lnTo>
                    <a:pt x="88" y="49"/>
                  </a:lnTo>
                  <a:lnTo>
                    <a:pt x="76" y="66"/>
                  </a:lnTo>
                  <a:lnTo>
                    <a:pt x="68" y="85"/>
                  </a:lnTo>
                  <a:lnTo>
                    <a:pt x="62" y="108"/>
                  </a:lnTo>
                  <a:lnTo>
                    <a:pt x="59" y="131"/>
                  </a:lnTo>
                  <a:lnTo>
                    <a:pt x="59" y="159"/>
                  </a:lnTo>
                  <a:lnTo>
                    <a:pt x="62" y="185"/>
                  </a:lnTo>
                  <a:lnTo>
                    <a:pt x="68" y="210"/>
                  </a:lnTo>
                  <a:lnTo>
                    <a:pt x="73" y="230"/>
                  </a:lnTo>
                  <a:lnTo>
                    <a:pt x="85" y="250"/>
                  </a:lnTo>
                  <a:lnTo>
                    <a:pt x="96" y="267"/>
                  </a:lnTo>
                  <a:lnTo>
                    <a:pt x="113" y="279"/>
                  </a:lnTo>
                  <a:lnTo>
                    <a:pt x="127" y="284"/>
                  </a:lnTo>
                  <a:lnTo>
                    <a:pt x="147" y="284"/>
                  </a:lnTo>
                  <a:lnTo>
                    <a:pt x="164" y="282"/>
                  </a:lnTo>
                  <a:lnTo>
                    <a:pt x="181" y="273"/>
                  </a:lnTo>
                  <a:lnTo>
                    <a:pt x="196" y="262"/>
                  </a:lnTo>
                  <a:lnTo>
                    <a:pt x="207" y="245"/>
                  </a:lnTo>
                  <a:lnTo>
                    <a:pt x="215" y="225"/>
                  </a:lnTo>
                  <a:lnTo>
                    <a:pt x="221" y="202"/>
                  </a:lnTo>
                  <a:lnTo>
                    <a:pt x="224" y="179"/>
                  </a:lnTo>
                  <a:lnTo>
                    <a:pt x="224" y="151"/>
                  </a:lnTo>
                  <a:lnTo>
                    <a:pt x="221" y="117"/>
                  </a:lnTo>
                  <a:lnTo>
                    <a:pt x="213" y="85"/>
                  </a:lnTo>
                  <a:lnTo>
                    <a:pt x="201" y="60"/>
                  </a:lnTo>
                  <a:lnTo>
                    <a:pt x="184" y="40"/>
                  </a:lnTo>
                  <a:lnTo>
                    <a:pt x="176" y="31"/>
                  </a:lnTo>
                  <a:lnTo>
                    <a:pt x="164" y="29"/>
                  </a:lnTo>
                  <a:lnTo>
                    <a:pt x="150" y="23"/>
                  </a:lnTo>
                  <a:lnTo>
                    <a:pt x="139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16" name="Freeform 1738"/>
            <p:cNvSpPr>
              <a:spLocks/>
            </p:cNvSpPr>
            <p:nvPr/>
          </p:nvSpPr>
          <p:spPr bwMode="auto">
            <a:xfrm>
              <a:off x="4547" y="3109"/>
              <a:ext cx="284" cy="305"/>
            </a:xfrm>
            <a:custGeom>
              <a:avLst/>
              <a:gdLst>
                <a:gd name="T0" fmla="*/ 170 w 284"/>
                <a:gd name="T1" fmla="*/ 0 h 304"/>
                <a:gd name="T2" fmla="*/ 219 w 284"/>
                <a:gd name="T3" fmla="*/ 12 h 304"/>
                <a:gd name="T4" fmla="*/ 239 w 284"/>
                <a:gd name="T5" fmla="*/ 23 h 304"/>
                <a:gd name="T6" fmla="*/ 253 w 284"/>
                <a:gd name="T7" fmla="*/ 43 h 304"/>
                <a:gd name="T8" fmla="*/ 264 w 284"/>
                <a:gd name="T9" fmla="*/ 63 h 304"/>
                <a:gd name="T10" fmla="*/ 267 w 284"/>
                <a:gd name="T11" fmla="*/ 88 h 304"/>
                <a:gd name="T12" fmla="*/ 267 w 284"/>
                <a:gd name="T13" fmla="*/ 288 h 304"/>
                <a:gd name="T14" fmla="*/ 270 w 284"/>
                <a:gd name="T15" fmla="*/ 299 h 304"/>
                <a:gd name="T16" fmla="*/ 284 w 284"/>
                <a:gd name="T17" fmla="*/ 310 h 304"/>
                <a:gd name="T18" fmla="*/ 196 w 284"/>
                <a:gd name="T19" fmla="*/ 310 h 304"/>
                <a:gd name="T20" fmla="*/ 207 w 284"/>
                <a:gd name="T21" fmla="*/ 299 h 304"/>
                <a:gd name="T22" fmla="*/ 213 w 284"/>
                <a:gd name="T23" fmla="*/ 288 h 304"/>
                <a:gd name="T24" fmla="*/ 213 w 284"/>
                <a:gd name="T25" fmla="*/ 111 h 304"/>
                <a:gd name="T26" fmla="*/ 207 w 284"/>
                <a:gd name="T27" fmla="*/ 80 h 304"/>
                <a:gd name="T28" fmla="*/ 196 w 284"/>
                <a:gd name="T29" fmla="*/ 57 h 304"/>
                <a:gd name="T30" fmla="*/ 173 w 284"/>
                <a:gd name="T31" fmla="*/ 43 h 304"/>
                <a:gd name="T32" fmla="*/ 145 w 284"/>
                <a:gd name="T33" fmla="*/ 37 h 304"/>
                <a:gd name="T34" fmla="*/ 125 w 284"/>
                <a:gd name="T35" fmla="*/ 40 h 304"/>
                <a:gd name="T36" fmla="*/ 108 w 284"/>
                <a:gd name="T37" fmla="*/ 49 h 304"/>
                <a:gd name="T38" fmla="*/ 79 w 284"/>
                <a:gd name="T39" fmla="*/ 71 h 304"/>
                <a:gd name="T40" fmla="*/ 79 w 284"/>
                <a:gd name="T41" fmla="*/ 288 h 304"/>
                <a:gd name="T42" fmla="*/ 82 w 284"/>
                <a:gd name="T43" fmla="*/ 299 h 304"/>
                <a:gd name="T44" fmla="*/ 97 w 284"/>
                <a:gd name="T45" fmla="*/ 310 h 304"/>
                <a:gd name="T46" fmla="*/ 6 w 284"/>
                <a:gd name="T47" fmla="*/ 310 h 304"/>
                <a:gd name="T48" fmla="*/ 17 w 284"/>
                <a:gd name="T49" fmla="*/ 299 h 304"/>
                <a:gd name="T50" fmla="*/ 23 w 284"/>
                <a:gd name="T51" fmla="*/ 288 h 304"/>
                <a:gd name="T52" fmla="*/ 23 w 284"/>
                <a:gd name="T53" fmla="*/ 40 h 304"/>
                <a:gd name="T54" fmla="*/ 17 w 284"/>
                <a:gd name="T55" fmla="*/ 26 h 304"/>
                <a:gd name="T56" fmla="*/ 0 w 284"/>
                <a:gd name="T57" fmla="*/ 14 h 304"/>
                <a:gd name="T58" fmla="*/ 79 w 284"/>
                <a:gd name="T59" fmla="*/ 46 h 304"/>
                <a:gd name="T60" fmla="*/ 97 w 284"/>
                <a:gd name="T61" fmla="*/ 29 h 304"/>
                <a:gd name="T62" fmla="*/ 119 w 284"/>
                <a:gd name="T63" fmla="*/ 14 h 304"/>
                <a:gd name="T64" fmla="*/ 145 w 284"/>
                <a:gd name="T65" fmla="*/ 3 h 304"/>
                <a:gd name="T66" fmla="*/ 170 w 284"/>
                <a:gd name="T67" fmla="*/ 0 h 30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84" h="304">
                  <a:moveTo>
                    <a:pt x="170" y="0"/>
                  </a:moveTo>
                  <a:lnTo>
                    <a:pt x="170" y="0"/>
                  </a:lnTo>
                  <a:lnTo>
                    <a:pt x="196" y="3"/>
                  </a:lnTo>
                  <a:lnTo>
                    <a:pt x="219" y="12"/>
                  </a:lnTo>
                  <a:lnTo>
                    <a:pt x="239" y="23"/>
                  </a:lnTo>
                  <a:lnTo>
                    <a:pt x="253" y="43"/>
                  </a:lnTo>
                  <a:lnTo>
                    <a:pt x="258" y="51"/>
                  </a:lnTo>
                  <a:lnTo>
                    <a:pt x="264" y="63"/>
                  </a:lnTo>
                  <a:lnTo>
                    <a:pt x="267" y="77"/>
                  </a:lnTo>
                  <a:lnTo>
                    <a:pt x="267" y="88"/>
                  </a:lnTo>
                  <a:lnTo>
                    <a:pt x="267" y="282"/>
                  </a:lnTo>
                  <a:lnTo>
                    <a:pt x="267" y="287"/>
                  </a:lnTo>
                  <a:lnTo>
                    <a:pt x="270" y="293"/>
                  </a:lnTo>
                  <a:lnTo>
                    <a:pt x="284" y="304"/>
                  </a:lnTo>
                  <a:lnTo>
                    <a:pt x="196" y="304"/>
                  </a:lnTo>
                  <a:lnTo>
                    <a:pt x="202" y="301"/>
                  </a:lnTo>
                  <a:lnTo>
                    <a:pt x="207" y="293"/>
                  </a:lnTo>
                  <a:lnTo>
                    <a:pt x="210" y="287"/>
                  </a:lnTo>
                  <a:lnTo>
                    <a:pt x="213" y="282"/>
                  </a:lnTo>
                  <a:lnTo>
                    <a:pt x="213" y="111"/>
                  </a:lnTo>
                  <a:lnTo>
                    <a:pt x="210" y="94"/>
                  </a:lnTo>
                  <a:lnTo>
                    <a:pt x="207" y="80"/>
                  </a:lnTo>
                  <a:lnTo>
                    <a:pt x="202" y="66"/>
                  </a:lnTo>
                  <a:lnTo>
                    <a:pt x="196" y="57"/>
                  </a:lnTo>
                  <a:lnTo>
                    <a:pt x="185" y="49"/>
                  </a:lnTo>
                  <a:lnTo>
                    <a:pt x="173" y="43"/>
                  </a:lnTo>
                  <a:lnTo>
                    <a:pt x="159" y="40"/>
                  </a:lnTo>
                  <a:lnTo>
                    <a:pt x="145" y="37"/>
                  </a:lnTo>
                  <a:lnTo>
                    <a:pt x="125" y="40"/>
                  </a:lnTo>
                  <a:lnTo>
                    <a:pt x="108" y="49"/>
                  </a:lnTo>
                  <a:lnTo>
                    <a:pt x="91" y="57"/>
                  </a:lnTo>
                  <a:lnTo>
                    <a:pt x="79" y="71"/>
                  </a:lnTo>
                  <a:lnTo>
                    <a:pt x="79" y="282"/>
                  </a:lnTo>
                  <a:lnTo>
                    <a:pt x="79" y="287"/>
                  </a:lnTo>
                  <a:lnTo>
                    <a:pt x="82" y="293"/>
                  </a:lnTo>
                  <a:lnTo>
                    <a:pt x="97" y="304"/>
                  </a:lnTo>
                  <a:lnTo>
                    <a:pt x="6" y="304"/>
                  </a:lnTo>
                  <a:lnTo>
                    <a:pt x="14" y="301"/>
                  </a:lnTo>
                  <a:lnTo>
                    <a:pt x="17" y="293"/>
                  </a:lnTo>
                  <a:lnTo>
                    <a:pt x="20" y="287"/>
                  </a:lnTo>
                  <a:lnTo>
                    <a:pt x="23" y="282"/>
                  </a:lnTo>
                  <a:lnTo>
                    <a:pt x="23" y="40"/>
                  </a:lnTo>
                  <a:lnTo>
                    <a:pt x="20" y="31"/>
                  </a:lnTo>
                  <a:lnTo>
                    <a:pt x="17" y="26"/>
                  </a:lnTo>
                  <a:lnTo>
                    <a:pt x="11" y="20"/>
                  </a:lnTo>
                  <a:lnTo>
                    <a:pt x="0" y="14"/>
                  </a:lnTo>
                  <a:lnTo>
                    <a:pt x="79" y="0"/>
                  </a:lnTo>
                  <a:lnTo>
                    <a:pt x="79" y="46"/>
                  </a:lnTo>
                  <a:lnTo>
                    <a:pt x="97" y="29"/>
                  </a:lnTo>
                  <a:lnTo>
                    <a:pt x="119" y="14"/>
                  </a:lnTo>
                  <a:lnTo>
                    <a:pt x="133" y="9"/>
                  </a:lnTo>
                  <a:lnTo>
                    <a:pt x="145" y="3"/>
                  </a:lnTo>
                  <a:lnTo>
                    <a:pt x="159" y="0"/>
                  </a:lnTo>
                  <a:lnTo>
                    <a:pt x="17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17" name="Freeform 1739"/>
            <p:cNvSpPr>
              <a:spLocks/>
            </p:cNvSpPr>
            <p:nvPr/>
          </p:nvSpPr>
          <p:spPr bwMode="auto">
            <a:xfrm>
              <a:off x="3764" y="3109"/>
              <a:ext cx="292" cy="453"/>
            </a:xfrm>
            <a:custGeom>
              <a:avLst/>
              <a:gdLst>
                <a:gd name="T0" fmla="*/ 275 w 293"/>
                <a:gd name="T1" fmla="*/ 85 h 452"/>
                <a:gd name="T2" fmla="*/ 244 w 293"/>
                <a:gd name="T3" fmla="*/ 37 h 452"/>
                <a:gd name="T4" fmla="*/ 224 w 293"/>
                <a:gd name="T5" fmla="*/ 20 h 452"/>
                <a:gd name="T6" fmla="*/ 204 w 293"/>
                <a:gd name="T7" fmla="*/ 9 h 452"/>
                <a:gd name="T8" fmla="*/ 159 w 293"/>
                <a:gd name="T9" fmla="*/ 0 h 452"/>
                <a:gd name="T10" fmla="*/ 139 w 293"/>
                <a:gd name="T11" fmla="*/ 3 h 452"/>
                <a:gd name="T12" fmla="*/ 114 w 293"/>
                <a:gd name="T13" fmla="*/ 12 h 452"/>
                <a:gd name="T14" fmla="*/ 77 w 293"/>
                <a:gd name="T15" fmla="*/ 40 h 452"/>
                <a:gd name="T16" fmla="*/ 0 w 293"/>
                <a:gd name="T17" fmla="*/ 17 h 452"/>
                <a:gd name="T18" fmla="*/ 9 w 293"/>
                <a:gd name="T19" fmla="*/ 20 h 452"/>
                <a:gd name="T20" fmla="*/ 20 w 293"/>
                <a:gd name="T21" fmla="*/ 34 h 452"/>
                <a:gd name="T22" fmla="*/ 23 w 293"/>
                <a:gd name="T23" fmla="*/ 432 h 452"/>
                <a:gd name="T24" fmla="*/ 20 w 293"/>
                <a:gd name="T25" fmla="*/ 441 h 452"/>
                <a:gd name="T26" fmla="*/ 11 w 293"/>
                <a:gd name="T27" fmla="*/ 455 h 452"/>
                <a:gd name="T28" fmla="*/ 94 w 293"/>
                <a:gd name="T29" fmla="*/ 458 h 452"/>
                <a:gd name="T30" fmla="*/ 88 w 293"/>
                <a:gd name="T31" fmla="*/ 455 h 452"/>
                <a:gd name="T32" fmla="*/ 80 w 293"/>
                <a:gd name="T33" fmla="*/ 441 h 452"/>
                <a:gd name="T34" fmla="*/ 77 w 293"/>
                <a:gd name="T35" fmla="*/ 68 h 452"/>
                <a:gd name="T36" fmla="*/ 91 w 293"/>
                <a:gd name="T37" fmla="*/ 54 h 452"/>
                <a:gd name="T38" fmla="*/ 105 w 293"/>
                <a:gd name="T39" fmla="*/ 46 h 452"/>
                <a:gd name="T40" fmla="*/ 142 w 293"/>
                <a:gd name="T41" fmla="*/ 34 h 452"/>
                <a:gd name="T42" fmla="*/ 153 w 293"/>
                <a:gd name="T43" fmla="*/ 37 h 452"/>
                <a:gd name="T44" fmla="*/ 184 w 293"/>
                <a:gd name="T45" fmla="*/ 51 h 452"/>
                <a:gd name="T46" fmla="*/ 199 w 293"/>
                <a:gd name="T47" fmla="*/ 63 h 452"/>
                <a:gd name="T48" fmla="*/ 218 w 293"/>
                <a:gd name="T49" fmla="*/ 100 h 452"/>
                <a:gd name="T50" fmla="*/ 224 w 293"/>
                <a:gd name="T51" fmla="*/ 156 h 452"/>
                <a:gd name="T52" fmla="*/ 224 w 293"/>
                <a:gd name="T53" fmla="*/ 185 h 452"/>
                <a:gd name="T54" fmla="*/ 210 w 293"/>
                <a:gd name="T55" fmla="*/ 239 h 452"/>
                <a:gd name="T56" fmla="*/ 199 w 293"/>
                <a:gd name="T57" fmla="*/ 256 h 452"/>
                <a:gd name="T58" fmla="*/ 170 w 293"/>
                <a:gd name="T59" fmla="*/ 282 h 452"/>
                <a:gd name="T60" fmla="*/ 136 w 293"/>
                <a:gd name="T61" fmla="*/ 290 h 452"/>
                <a:gd name="T62" fmla="*/ 122 w 293"/>
                <a:gd name="T63" fmla="*/ 290 h 452"/>
                <a:gd name="T64" fmla="*/ 99 w 293"/>
                <a:gd name="T65" fmla="*/ 282 h 452"/>
                <a:gd name="T66" fmla="*/ 102 w 293"/>
                <a:gd name="T67" fmla="*/ 310 h 452"/>
                <a:gd name="T68" fmla="*/ 122 w 293"/>
                <a:gd name="T69" fmla="*/ 316 h 452"/>
                <a:gd name="T70" fmla="*/ 145 w 293"/>
                <a:gd name="T71" fmla="*/ 316 h 452"/>
                <a:gd name="T72" fmla="*/ 184 w 293"/>
                <a:gd name="T73" fmla="*/ 310 h 452"/>
                <a:gd name="T74" fmla="*/ 213 w 293"/>
                <a:gd name="T75" fmla="*/ 296 h 452"/>
                <a:gd name="T76" fmla="*/ 235 w 293"/>
                <a:gd name="T77" fmla="*/ 279 h 452"/>
                <a:gd name="T78" fmla="*/ 247 w 293"/>
                <a:gd name="T79" fmla="*/ 268 h 452"/>
                <a:gd name="T80" fmla="*/ 275 w 293"/>
                <a:gd name="T81" fmla="*/ 210 h 452"/>
                <a:gd name="T82" fmla="*/ 287 w 293"/>
                <a:gd name="T83" fmla="*/ 154 h 452"/>
                <a:gd name="T84" fmla="*/ 284 w 293"/>
                <a:gd name="T85" fmla="*/ 117 h 452"/>
                <a:gd name="T86" fmla="*/ 275 w 293"/>
                <a:gd name="T87" fmla="*/ 85 h 4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93" h="452">
                  <a:moveTo>
                    <a:pt x="281" y="85"/>
                  </a:moveTo>
                  <a:lnTo>
                    <a:pt x="281" y="85"/>
                  </a:lnTo>
                  <a:lnTo>
                    <a:pt x="267" y="57"/>
                  </a:lnTo>
                  <a:lnTo>
                    <a:pt x="250" y="37"/>
                  </a:lnTo>
                  <a:lnTo>
                    <a:pt x="230" y="20"/>
                  </a:lnTo>
                  <a:lnTo>
                    <a:pt x="210" y="9"/>
                  </a:lnTo>
                  <a:lnTo>
                    <a:pt x="187" y="3"/>
                  </a:lnTo>
                  <a:lnTo>
                    <a:pt x="165" y="0"/>
                  </a:lnTo>
                  <a:lnTo>
                    <a:pt x="139" y="3"/>
                  </a:lnTo>
                  <a:lnTo>
                    <a:pt x="114" y="12"/>
                  </a:lnTo>
                  <a:lnTo>
                    <a:pt x="94" y="26"/>
                  </a:lnTo>
                  <a:lnTo>
                    <a:pt x="77" y="40"/>
                  </a:lnTo>
                  <a:lnTo>
                    <a:pt x="77" y="0"/>
                  </a:lnTo>
                  <a:lnTo>
                    <a:pt x="0" y="17"/>
                  </a:lnTo>
                  <a:lnTo>
                    <a:pt x="9" y="20"/>
                  </a:lnTo>
                  <a:lnTo>
                    <a:pt x="17" y="26"/>
                  </a:lnTo>
                  <a:lnTo>
                    <a:pt x="20" y="34"/>
                  </a:lnTo>
                  <a:lnTo>
                    <a:pt x="23" y="43"/>
                  </a:lnTo>
                  <a:lnTo>
                    <a:pt x="23" y="426"/>
                  </a:lnTo>
                  <a:lnTo>
                    <a:pt x="20" y="435"/>
                  </a:lnTo>
                  <a:lnTo>
                    <a:pt x="17" y="443"/>
                  </a:lnTo>
                  <a:lnTo>
                    <a:pt x="11" y="449"/>
                  </a:lnTo>
                  <a:lnTo>
                    <a:pt x="6" y="452"/>
                  </a:lnTo>
                  <a:lnTo>
                    <a:pt x="94" y="452"/>
                  </a:lnTo>
                  <a:lnTo>
                    <a:pt x="88" y="449"/>
                  </a:lnTo>
                  <a:lnTo>
                    <a:pt x="82" y="443"/>
                  </a:lnTo>
                  <a:lnTo>
                    <a:pt x="80" y="435"/>
                  </a:lnTo>
                  <a:lnTo>
                    <a:pt x="77" y="426"/>
                  </a:lnTo>
                  <a:lnTo>
                    <a:pt x="77" y="68"/>
                  </a:lnTo>
                  <a:lnTo>
                    <a:pt x="91" y="54"/>
                  </a:lnTo>
                  <a:lnTo>
                    <a:pt x="105" y="46"/>
                  </a:lnTo>
                  <a:lnTo>
                    <a:pt x="122" y="37"/>
                  </a:lnTo>
                  <a:lnTo>
                    <a:pt x="142" y="34"/>
                  </a:lnTo>
                  <a:lnTo>
                    <a:pt x="159" y="37"/>
                  </a:lnTo>
                  <a:lnTo>
                    <a:pt x="173" y="43"/>
                  </a:lnTo>
                  <a:lnTo>
                    <a:pt x="190" y="51"/>
                  </a:lnTo>
                  <a:lnTo>
                    <a:pt x="205" y="63"/>
                  </a:lnTo>
                  <a:lnTo>
                    <a:pt x="216" y="80"/>
                  </a:lnTo>
                  <a:lnTo>
                    <a:pt x="224" y="100"/>
                  </a:lnTo>
                  <a:lnTo>
                    <a:pt x="230" y="125"/>
                  </a:lnTo>
                  <a:lnTo>
                    <a:pt x="230" y="156"/>
                  </a:lnTo>
                  <a:lnTo>
                    <a:pt x="230" y="185"/>
                  </a:lnTo>
                  <a:lnTo>
                    <a:pt x="224" y="210"/>
                  </a:lnTo>
                  <a:lnTo>
                    <a:pt x="216" y="233"/>
                  </a:lnTo>
                  <a:lnTo>
                    <a:pt x="205" y="250"/>
                  </a:lnTo>
                  <a:lnTo>
                    <a:pt x="190" y="267"/>
                  </a:lnTo>
                  <a:lnTo>
                    <a:pt x="176" y="276"/>
                  </a:lnTo>
                  <a:lnTo>
                    <a:pt x="156" y="284"/>
                  </a:lnTo>
                  <a:lnTo>
                    <a:pt x="136" y="284"/>
                  </a:lnTo>
                  <a:lnTo>
                    <a:pt x="122" y="284"/>
                  </a:lnTo>
                  <a:lnTo>
                    <a:pt x="111" y="282"/>
                  </a:lnTo>
                  <a:lnTo>
                    <a:pt x="99" y="276"/>
                  </a:lnTo>
                  <a:lnTo>
                    <a:pt x="88" y="264"/>
                  </a:lnTo>
                  <a:lnTo>
                    <a:pt x="102" y="304"/>
                  </a:lnTo>
                  <a:lnTo>
                    <a:pt x="122" y="310"/>
                  </a:lnTo>
                  <a:lnTo>
                    <a:pt x="145" y="310"/>
                  </a:lnTo>
                  <a:lnTo>
                    <a:pt x="176" y="307"/>
                  </a:lnTo>
                  <a:lnTo>
                    <a:pt x="190" y="304"/>
                  </a:lnTo>
                  <a:lnTo>
                    <a:pt x="205" y="299"/>
                  </a:lnTo>
                  <a:lnTo>
                    <a:pt x="219" y="290"/>
                  </a:lnTo>
                  <a:lnTo>
                    <a:pt x="230" y="284"/>
                  </a:lnTo>
                  <a:lnTo>
                    <a:pt x="241" y="273"/>
                  </a:lnTo>
                  <a:lnTo>
                    <a:pt x="253" y="262"/>
                  </a:lnTo>
                  <a:lnTo>
                    <a:pt x="270" y="236"/>
                  </a:lnTo>
                  <a:lnTo>
                    <a:pt x="281" y="210"/>
                  </a:lnTo>
                  <a:lnTo>
                    <a:pt x="290" y="182"/>
                  </a:lnTo>
                  <a:lnTo>
                    <a:pt x="293" y="154"/>
                  </a:lnTo>
                  <a:lnTo>
                    <a:pt x="290" y="117"/>
                  </a:lnTo>
                  <a:lnTo>
                    <a:pt x="281" y="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18" name="Freeform 1740"/>
            <p:cNvSpPr>
              <a:spLocks/>
            </p:cNvSpPr>
            <p:nvPr/>
          </p:nvSpPr>
          <p:spPr bwMode="auto">
            <a:xfrm>
              <a:off x="2192" y="3109"/>
              <a:ext cx="209" cy="311"/>
            </a:xfrm>
            <a:custGeom>
              <a:avLst/>
              <a:gdLst>
                <a:gd name="T0" fmla="*/ 188 w 208"/>
                <a:gd name="T1" fmla="*/ 270 h 310"/>
                <a:gd name="T2" fmla="*/ 188 w 208"/>
                <a:gd name="T3" fmla="*/ 270 h 310"/>
                <a:gd name="T4" fmla="*/ 171 w 208"/>
                <a:gd name="T5" fmla="*/ 276 h 310"/>
                <a:gd name="T6" fmla="*/ 151 w 208"/>
                <a:gd name="T7" fmla="*/ 279 h 310"/>
                <a:gd name="T8" fmla="*/ 151 w 208"/>
                <a:gd name="T9" fmla="*/ 279 h 310"/>
                <a:gd name="T10" fmla="*/ 137 w 208"/>
                <a:gd name="T11" fmla="*/ 279 h 310"/>
                <a:gd name="T12" fmla="*/ 126 w 208"/>
                <a:gd name="T13" fmla="*/ 273 h 310"/>
                <a:gd name="T14" fmla="*/ 114 w 208"/>
                <a:gd name="T15" fmla="*/ 268 h 310"/>
                <a:gd name="T16" fmla="*/ 100 w 208"/>
                <a:gd name="T17" fmla="*/ 256 h 310"/>
                <a:gd name="T18" fmla="*/ 100 w 208"/>
                <a:gd name="T19" fmla="*/ 256 h 310"/>
                <a:gd name="T20" fmla="*/ 91 w 208"/>
                <a:gd name="T21" fmla="*/ 245 h 310"/>
                <a:gd name="T22" fmla="*/ 83 w 208"/>
                <a:gd name="T23" fmla="*/ 231 h 310"/>
                <a:gd name="T24" fmla="*/ 80 w 208"/>
                <a:gd name="T25" fmla="*/ 214 h 310"/>
                <a:gd name="T26" fmla="*/ 80 w 208"/>
                <a:gd name="T27" fmla="*/ 197 h 310"/>
                <a:gd name="T28" fmla="*/ 80 w 208"/>
                <a:gd name="T29" fmla="*/ 0 h 310"/>
                <a:gd name="T30" fmla="*/ 0 w 208"/>
                <a:gd name="T31" fmla="*/ 14 h 310"/>
                <a:gd name="T32" fmla="*/ 0 w 208"/>
                <a:gd name="T33" fmla="*/ 14 h 310"/>
                <a:gd name="T34" fmla="*/ 12 w 208"/>
                <a:gd name="T35" fmla="*/ 20 h 310"/>
                <a:gd name="T36" fmla="*/ 17 w 208"/>
                <a:gd name="T37" fmla="*/ 26 h 310"/>
                <a:gd name="T38" fmla="*/ 23 w 208"/>
                <a:gd name="T39" fmla="*/ 31 h 310"/>
                <a:gd name="T40" fmla="*/ 23 w 208"/>
                <a:gd name="T41" fmla="*/ 40 h 310"/>
                <a:gd name="T42" fmla="*/ 23 w 208"/>
                <a:gd name="T43" fmla="*/ 197 h 310"/>
                <a:gd name="T44" fmla="*/ 23 w 208"/>
                <a:gd name="T45" fmla="*/ 197 h 310"/>
                <a:gd name="T46" fmla="*/ 26 w 208"/>
                <a:gd name="T47" fmla="*/ 225 h 310"/>
                <a:gd name="T48" fmla="*/ 32 w 208"/>
                <a:gd name="T49" fmla="*/ 251 h 310"/>
                <a:gd name="T50" fmla="*/ 40 w 208"/>
                <a:gd name="T51" fmla="*/ 270 h 310"/>
                <a:gd name="T52" fmla="*/ 54 w 208"/>
                <a:gd name="T53" fmla="*/ 288 h 310"/>
                <a:gd name="T54" fmla="*/ 54 w 208"/>
                <a:gd name="T55" fmla="*/ 288 h 310"/>
                <a:gd name="T56" fmla="*/ 71 w 208"/>
                <a:gd name="T57" fmla="*/ 302 h 310"/>
                <a:gd name="T58" fmla="*/ 85 w 208"/>
                <a:gd name="T59" fmla="*/ 310 h 310"/>
                <a:gd name="T60" fmla="*/ 103 w 208"/>
                <a:gd name="T61" fmla="*/ 316 h 310"/>
                <a:gd name="T62" fmla="*/ 128 w 208"/>
                <a:gd name="T63" fmla="*/ 316 h 310"/>
                <a:gd name="T64" fmla="*/ 128 w 208"/>
                <a:gd name="T65" fmla="*/ 316 h 310"/>
                <a:gd name="T66" fmla="*/ 148 w 208"/>
                <a:gd name="T67" fmla="*/ 316 h 310"/>
                <a:gd name="T68" fmla="*/ 168 w 208"/>
                <a:gd name="T69" fmla="*/ 310 h 310"/>
                <a:gd name="T70" fmla="*/ 185 w 208"/>
                <a:gd name="T71" fmla="*/ 302 h 310"/>
                <a:gd name="T72" fmla="*/ 202 w 208"/>
                <a:gd name="T73" fmla="*/ 288 h 310"/>
                <a:gd name="T74" fmla="*/ 214 w 208"/>
                <a:gd name="T75" fmla="*/ 251 h 310"/>
                <a:gd name="T76" fmla="*/ 214 w 208"/>
                <a:gd name="T77" fmla="*/ 251 h 310"/>
                <a:gd name="T78" fmla="*/ 202 w 208"/>
                <a:gd name="T79" fmla="*/ 262 h 310"/>
                <a:gd name="T80" fmla="*/ 188 w 208"/>
                <a:gd name="T81" fmla="*/ 270 h 310"/>
                <a:gd name="T82" fmla="*/ 188 w 208"/>
                <a:gd name="T83" fmla="*/ 270 h 31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08" h="310">
                  <a:moveTo>
                    <a:pt x="182" y="264"/>
                  </a:moveTo>
                  <a:lnTo>
                    <a:pt x="182" y="264"/>
                  </a:lnTo>
                  <a:lnTo>
                    <a:pt x="165" y="270"/>
                  </a:lnTo>
                  <a:lnTo>
                    <a:pt x="145" y="273"/>
                  </a:lnTo>
                  <a:lnTo>
                    <a:pt x="131" y="273"/>
                  </a:lnTo>
                  <a:lnTo>
                    <a:pt x="120" y="267"/>
                  </a:lnTo>
                  <a:lnTo>
                    <a:pt x="108" y="262"/>
                  </a:lnTo>
                  <a:lnTo>
                    <a:pt x="100" y="250"/>
                  </a:lnTo>
                  <a:lnTo>
                    <a:pt x="91" y="239"/>
                  </a:lnTo>
                  <a:lnTo>
                    <a:pt x="83" y="225"/>
                  </a:lnTo>
                  <a:lnTo>
                    <a:pt x="80" y="208"/>
                  </a:lnTo>
                  <a:lnTo>
                    <a:pt x="80" y="191"/>
                  </a:lnTo>
                  <a:lnTo>
                    <a:pt x="80" y="0"/>
                  </a:lnTo>
                  <a:lnTo>
                    <a:pt x="0" y="14"/>
                  </a:lnTo>
                  <a:lnTo>
                    <a:pt x="12" y="20"/>
                  </a:lnTo>
                  <a:lnTo>
                    <a:pt x="17" y="26"/>
                  </a:lnTo>
                  <a:lnTo>
                    <a:pt x="23" y="31"/>
                  </a:lnTo>
                  <a:lnTo>
                    <a:pt x="23" y="40"/>
                  </a:lnTo>
                  <a:lnTo>
                    <a:pt x="23" y="191"/>
                  </a:lnTo>
                  <a:lnTo>
                    <a:pt x="26" y="219"/>
                  </a:lnTo>
                  <a:lnTo>
                    <a:pt x="32" y="245"/>
                  </a:lnTo>
                  <a:lnTo>
                    <a:pt x="40" y="264"/>
                  </a:lnTo>
                  <a:lnTo>
                    <a:pt x="54" y="282"/>
                  </a:lnTo>
                  <a:lnTo>
                    <a:pt x="71" y="296"/>
                  </a:lnTo>
                  <a:lnTo>
                    <a:pt x="85" y="304"/>
                  </a:lnTo>
                  <a:lnTo>
                    <a:pt x="103" y="310"/>
                  </a:lnTo>
                  <a:lnTo>
                    <a:pt x="122" y="310"/>
                  </a:lnTo>
                  <a:lnTo>
                    <a:pt x="142" y="310"/>
                  </a:lnTo>
                  <a:lnTo>
                    <a:pt x="162" y="304"/>
                  </a:lnTo>
                  <a:lnTo>
                    <a:pt x="179" y="296"/>
                  </a:lnTo>
                  <a:lnTo>
                    <a:pt x="196" y="282"/>
                  </a:lnTo>
                  <a:lnTo>
                    <a:pt x="208" y="245"/>
                  </a:lnTo>
                  <a:lnTo>
                    <a:pt x="196" y="256"/>
                  </a:lnTo>
                  <a:lnTo>
                    <a:pt x="182" y="2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19" name="Freeform 1741"/>
            <p:cNvSpPr>
              <a:spLocks/>
            </p:cNvSpPr>
            <p:nvPr/>
          </p:nvSpPr>
          <p:spPr bwMode="auto">
            <a:xfrm>
              <a:off x="2383" y="3109"/>
              <a:ext cx="104" cy="311"/>
            </a:xfrm>
            <a:custGeom>
              <a:avLst/>
              <a:gdLst>
                <a:gd name="T0" fmla="*/ 73 w 105"/>
                <a:gd name="T1" fmla="*/ 259 h 310"/>
                <a:gd name="T2" fmla="*/ 73 w 105"/>
                <a:gd name="T3" fmla="*/ 0 h 310"/>
                <a:gd name="T4" fmla="*/ 0 w 105"/>
                <a:gd name="T5" fmla="*/ 14 h 310"/>
                <a:gd name="T6" fmla="*/ 0 w 105"/>
                <a:gd name="T7" fmla="*/ 14 h 310"/>
                <a:gd name="T8" fmla="*/ 11 w 105"/>
                <a:gd name="T9" fmla="*/ 17 h 310"/>
                <a:gd name="T10" fmla="*/ 17 w 105"/>
                <a:gd name="T11" fmla="*/ 23 h 310"/>
                <a:gd name="T12" fmla="*/ 17 w 105"/>
                <a:gd name="T13" fmla="*/ 23 h 310"/>
                <a:gd name="T14" fmla="*/ 22 w 105"/>
                <a:gd name="T15" fmla="*/ 31 h 310"/>
                <a:gd name="T16" fmla="*/ 22 w 105"/>
                <a:gd name="T17" fmla="*/ 40 h 310"/>
                <a:gd name="T18" fmla="*/ 22 w 105"/>
                <a:gd name="T19" fmla="*/ 245 h 310"/>
                <a:gd name="T20" fmla="*/ 25 w 105"/>
                <a:gd name="T21" fmla="*/ 270 h 310"/>
                <a:gd name="T22" fmla="*/ 25 w 105"/>
                <a:gd name="T23" fmla="*/ 270 h 310"/>
                <a:gd name="T24" fmla="*/ 25 w 105"/>
                <a:gd name="T25" fmla="*/ 270 h 310"/>
                <a:gd name="T26" fmla="*/ 25 w 105"/>
                <a:gd name="T27" fmla="*/ 270 h 310"/>
                <a:gd name="T28" fmla="*/ 25 w 105"/>
                <a:gd name="T29" fmla="*/ 288 h 310"/>
                <a:gd name="T30" fmla="*/ 31 w 105"/>
                <a:gd name="T31" fmla="*/ 299 h 310"/>
                <a:gd name="T32" fmla="*/ 31 w 105"/>
                <a:gd name="T33" fmla="*/ 299 h 310"/>
                <a:gd name="T34" fmla="*/ 37 w 105"/>
                <a:gd name="T35" fmla="*/ 307 h 310"/>
                <a:gd name="T36" fmla="*/ 48 w 105"/>
                <a:gd name="T37" fmla="*/ 316 h 310"/>
                <a:gd name="T38" fmla="*/ 99 w 105"/>
                <a:gd name="T39" fmla="*/ 296 h 310"/>
                <a:gd name="T40" fmla="*/ 99 w 105"/>
                <a:gd name="T41" fmla="*/ 296 h 310"/>
                <a:gd name="T42" fmla="*/ 87 w 105"/>
                <a:gd name="T43" fmla="*/ 293 h 310"/>
                <a:gd name="T44" fmla="*/ 79 w 105"/>
                <a:gd name="T45" fmla="*/ 285 h 310"/>
                <a:gd name="T46" fmla="*/ 73 w 105"/>
                <a:gd name="T47" fmla="*/ 273 h 310"/>
                <a:gd name="T48" fmla="*/ 73 w 105"/>
                <a:gd name="T49" fmla="*/ 259 h 310"/>
                <a:gd name="T50" fmla="*/ 73 w 105"/>
                <a:gd name="T51" fmla="*/ 259 h 31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05" h="310">
                  <a:moveTo>
                    <a:pt x="79" y="253"/>
                  </a:moveTo>
                  <a:lnTo>
                    <a:pt x="79" y="0"/>
                  </a:lnTo>
                  <a:lnTo>
                    <a:pt x="0" y="14"/>
                  </a:lnTo>
                  <a:lnTo>
                    <a:pt x="11" y="17"/>
                  </a:lnTo>
                  <a:lnTo>
                    <a:pt x="17" y="23"/>
                  </a:lnTo>
                  <a:lnTo>
                    <a:pt x="22" y="31"/>
                  </a:lnTo>
                  <a:lnTo>
                    <a:pt x="22" y="40"/>
                  </a:lnTo>
                  <a:lnTo>
                    <a:pt x="22" y="239"/>
                  </a:lnTo>
                  <a:lnTo>
                    <a:pt x="25" y="264"/>
                  </a:lnTo>
                  <a:lnTo>
                    <a:pt x="25" y="282"/>
                  </a:lnTo>
                  <a:lnTo>
                    <a:pt x="31" y="293"/>
                  </a:lnTo>
                  <a:lnTo>
                    <a:pt x="37" y="301"/>
                  </a:lnTo>
                  <a:lnTo>
                    <a:pt x="48" y="310"/>
                  </a:lnTo>
                  <a:lnTo>
                    <a:pt x="105" y="290"/>
                  </a:lnTo>
                  <a:lnTo>
                    <a:pt x="93" y="287"/>
                  </a:lnTo>
                  <a:lnTo>
                    <a:pt x="85" y="279"/>
                  </a:lnTo>
                  <a:lnTo>
                    <a:pt x="79" y="267"/>
                  </a:lnTo>
                  <a:lnTo>
                    <a:pt x="79" y="2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20" name="Freeform 1742"/>
            <p:cNvSpPr>
              <a:spLocks/>
            </p:cNvSpPr>
            <p:nvPr/>
          </p:nvSpPr>
          <p:spPr bwMode="auto">
            <a:xfrm>
              <a:off x="3009" y="3109"/>
              <a:ext cx="250" cy="311"/>
            </a:xfrm>
            <a:custGeom>
              <a:avLst/>
              <a:gdLst>
                <a:gd name="T0" fmla="*/ 233 w 250"/>
                <a:gd name="T1" fmla="*/ 285 h 310"/>
                <a:gd name="T2" fmla="*/ 230 w 250"/>
                <a:gd name="T3" fmla="*/ 265 h 310"/>
                <a:gd name="T4" fmla="*/ 230 w 250"/>
                <a:gd name="T5" fmla="*/ 85 h 310"/>
                <a:gd name="T6" fmla="*/ 222 w 250"/>
                <a:gd name="T7" fmla="*/ 46 h 310"/>
                <a:gd name="T8" fmla="*/ 199 w 250"/>
                <a:gd name="T9" fmla="*/ 17 h 310"/>
                <a:gd name="T10" fmla="*/ 185 w 250"/>
                <a:gd name="T11" fmla="*/ 12 h 310"/>
                <a:gd name="T12" fmla="*/ 148 w 250"/>
                <a:gd name="T13" fmla="*/ 0 h 310"/>
                <a:gd name="T14" fmla="*/ 128 w 250"/>
                <a:gd name="T15" fmla="*/ 0 h 310"/>
                <a:gd name="T16" fmla="*/ 77 w 250"/>
                <a:gd name="T17" fmla="*/ 9 h 310"/>
                <a:gd name="T18" fmla="*/ 29 w 250"/>
                <a:gd name="T19" fmla="*/ 31 h 310"/>
                <a:gd name="T20" fmla="*/ 29 w 250"/>
                <a:gd name="T21" fmla="*/ 111 h 310"/>
                <a:gd name="T22" fmla="*/ 43 w 250"/>
                <a:gd name="T23" fmla="*/ 74 h 310"/>
                <a:gd name="T24" fmla="*/ 63 w 250"/>
                <a:gd name="T25" fmla="*/ 49 h 310"/>
                <a:gd name="T26" fmla="*/ 74 w 250"/>
                <a:gd name="T27" fmla="*/ 37 h 310"/>
                <a:gd name="T28" fmla="*/ 105 w 250"/>
                <a:gd name="T29" fmla="*/ 26 h 310"/>
                <a:gd name="T30" fmla="*/ 122 w 250"/>
                <a:gd name="T31" fmla="*/ 23 h 310"/>
                <a:gd name="T32" fmla="*/ 145 w 250"/>
                <a:gd name="T33" fmla="*/ 29 h 310"/>
                <a:gd name="T34" fmla="*/ 162 w 250"/>
                <a:gd name="T35" fmla="*/ 40 h 310"/>
                <a:gd name="T36" fmla="*/ 171 w 250"/>
                <a:gd name="T37" fmla="*/ 49 h 310"/>
                <a:gd name="T38" fmla="*/ 176 w 250"/>
                <a:gd name="T39" fmla="*/ 68 h 310"/>
                <a:gd name="T40" fmla="*/ 176 w 250"/>
                <a:gd name="T41" fmla="*/ 80 h 310"/>
                <a:gd name="T42" fmla="*/ 174 w 250"/>
                <a:gd name="T43" fmla="*/ 108 h 310"/>
                <a:gd name="T44" fmla="*/ 165 w 250"/>
                <a:gd name="T45" fmla="*/ 117 h 310"/>
                <a:gd name="T46" fmla="*/ 151 w 250"/>
                <a:gd name="T47" fmla="*/ 122 h 310"/>
                <a:gd name="T48" fmla="*/ 97 w 250"/>
                <a:gd name="T49" fmla="*/ 139 h 310"/>
                <a:gd name="T50" fmla="*/ 43 w 250"/>
                <a:gd name="T51" fmla="*/ 165 h 310"/>
                <a:gd name="T52" fmla="*/ 23 w 250"/>
                <a:gd name="T53" fmla="*/ 180 h 310"/>
                <a:gd name="T54" fmla="*/ 3 w 250"/>
                <a:gd name="T55" fmla="*/ 216 h 310"/>
                <a:gd name="T56" fmla="*/ 0 w 250"/>
                <a:gd name="T57" fmla="*/ 239 h 310"/>
                <a:gd name="T58" fmla="*/ 6 w 250"/>
                <a:gd name="T59" fmla="*/ 265 h 310"/>
                <a:gd name="T60" fmla="*/ 20 w 250"/>
                <a:gd name="T61" fmla="*/ 290 h 310"/>
                <a:gd name="T62" fmla="*/ 32 w 250"/>
                <a:gd name="T63" fmla="*/ 302 h 310"/>
                <a:gd name="T64" fmla="*/ 60 w 250"/>
                <a:gd name="T65" fmla="*/ 316 h 310"/>
                <a:gd name="T66" fmla="*/ 77 w 250"/>
                <a:gd name="T67" fmla="*/ 316 h 310"/>
                <a:gd name="T68" fmla="*/ 120 w 250"/>
                <a:gd name="T69" fmla="*/ 310 h 310"/>
                <a:gd name="T70" fmla="*/ 159 w 250"/>
                <a:gd name="T71" fmla="*/ 285 h 310"/>
                <a:gd name="T72" fmla="*/ 171 w 250"/>
                <a:gd name="T73" fmla="*/ 253 h 310"/>
                <a:gd name="T74" fmla="*/ 139 w 250"/>
                <a:gd name="T75" fmla="*/ 273 h 310"/>
                <a:gd name="T76" fmla="*/ 103 w 250"/>
                <a:gd name="T77" fmla="*/ 279 h 310"/>
                <a:gd name="T78" fmla="*/ 94 w 250"/>
                <a:gd name="T79" fmla="*/ 279 h 310"/>
                <a:gd name="T80" fmla="*/ 74 w 250"/>
                <a:gd name="T81" fmla="*/ 273 h 310"/>
                <a:gd name="T82" fmla="*/ 68 w 250"/>
                <a:gd name="T83" fmla="*/ 265 h 310"/>
                <a:gd name="T84" fmla="*/ 57 w 250"/>
                <a:gd name="T85" fmla="*/ 248 h 310"/>
                <a:gd name="T86" fmla="*/ 54 w 250"/>
                <a:gd name="T87" fmla="*/ 228 h 310"/>
                <a:gd name="T88" fmla="*/ 54 w 250"/>
                <a:gd name="T89" fmla="*/ 216 h 310"/>
                <a:gd name="T90" fmla="*/ 63 w 250"/>
                <a:gd name="T91" fmla="*/ 199 h 310"/>
                <a:gd name="T92" fmla="*/ 68 w 250"/>
                <a:gd name="T93" fmla="*/ 191 h 310"/>
                <a:gd name="T94" fmla="*/ 108 w 250"/>
                <a:gd name="T95" fmla="*/ 168 h 310"/>
                <a:gd name="T96" fmla="*/ 154 w 250"/>
                <a:gd name="T97" fmla="*/ 148 h 310"/>
                <a:gd name="T98" fmla="*/ 176 w 250"/>
                <a:gd name="T99" fmla="*/ 248 h 310"/>
                <a:gd name="T100" fmla="*/ 176 w 250"/>
                <a:gd name="T101" fmla="*/ 268 h 310"/>
                <a:gd name="T102" fmla="*/ 179 w 250"/>
                <a:gd name="T103" fmla="*/ 288 h 310"/>
                <a:gd name="T104" fmla="*/ 182 w 250"/>
                <a:gd name="T105" fmla="*/ 299 h 310"/>
                <a:gd name="T106" fmla="*/ 199 w 250"/>
                <a:gd name="T107" fmla="*/ 316 h 310"/>
                <a:gd name="T108" fmla="*/ 250 w 250"/>
                <a:gd name="T109" fmla="*/ 296 h 310"/>
                <a:gd name="T110" fmla="*/ 233 w 250"/>
                <a:gd name="T111" fmla="*/ 285 h 31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50" h="310">
                  <a:moveTo>
                    <a:pt x="233" y="279"/>
                  </a:moveTo>
                  <a:lnTo>
                    <a:pt x="233" y="279"/>
                  </a:lnTo>
                  <a:lnTo>
                    <a:pt x="230" y="273"/>
                  </a:lnTo>
                  <a:lnTo>
                    <a:pt x="230" y="259"/>
                  </a:lnTo>
                  <a:lnTo>
                    <a:pt x="230" y="85"/>
                  </a:lnTo>
                  <a:lnTo>
                    <a:pt x="228" y="63"/>
                  </a:lnTo>
                  <a:lnTo>
                    <a:pt x="222" y="46"/>
                  </a:lnTo>
                  <a:lnTo>
                    <a:pt x="213" y="29"/>
                  </a:lnTo>
                  <a:lnTo>
                    <a:pt x="199" y="17"/>
                  </a:lnTo>
                  <a:lnTo>
                    <a:pt x="185" y="12"/>
                  </a:lnTo>
                  <a:lnTo>
                    <a:pt x="168" y="6"/>
                  </a:lnTo>
                  <a:lnTo>
                    <a:pt x="148" y="0"/>
                  </a:lnTo>
                  <a:lnTo>
                    <a:pt x="128" y="0"/>
                  </a:lnTo>
                  <a:lnTo>
                    <a:pt x="103" y="3"/>
                  </a:lnTo>
                  <a:lnTo>
                    <a:pt x="77" y="9"/>
                  </a:lnTo>
                  <a:lnTo>
                    <a:pt x="51" y="17"/>
                  </a:lnTo>
                  <a:lnTo>
                    <a:pt x="29" y="31"/>
                  </a:lnTo>
                  <a:lnTo>
                    <a:pt x="29" y="111"/>
                  </a:lnTo>
                  <a:lnTo>
                    <a:pt x="37" y="91"/>
                  </a:lnTo>
                  <a:lnTo>
                    <a:pt x="43" y="74"/>
                  </a:lnTo>
                  <a:lnTo>
                    <a:pt x="54" y="60"/>
                  </a:lnTo>
                  <a:lnTo>
                    <a:pt x="63" y="49"/>
                  </a:lnTo>
                  <a:lnTo>
                    <a:pt x="74" y="37"/>
                  </a:lnTo>
                  <a:lnTo>
                    <a:pt x="88" y="31"/>
                  </a:lnTo>
                  <a:lnTo>
                    <a:pt x="105" y="26"/>
                  </a:lnTo>
                  <a:lnTo>
                    <a:pt x="122" y="23"/>
                  </a:lnTo>
                  <a:lnTo>
                    <a:pt x="134" y="26"/>
                  </a:lnTo>
                  <a:lnTo>
                    <a:pt x="145" y="29"/>
                  </a:lnTo>
                  <a:lnTo>
                    <a:pt x="157" y="34"/>
                  </a:lnTo>
                  <a:lnTo>
                    <a:pt x="162" y="40"/>
                  </a:lnTo>
                  <a:lnTo>
                    <a:pt x="171" y="49"/>
                  </a:lnTo>
                  <a:lnTo>
                    <a:pt x="174" y="60"/>
                  </a:lnTo>
                  <a:lnTo>
                    <a:pt x="176" y="68"/>
                  </a:lnTo>
                  <a:lnTo>
                    <a:pt x="176" y="80"/>
                  </a:lnTo>
                  <a:lnTo>
                    <a:pt x="176" y="100"/>
                  </a:lnTo>
                  <a:lnTo>
                    <a:pt x="174" y="108"/>
                  </a:lnTo>
                  <a:lnTo>
                    <a:pt x="165" y="117"/>
                  </a:lnTo>
                  <a:lnTo>
                    <a:pt x="151" y="122"/>
                  </a:lnTo>
                  <a:lnTo>
                    <a:pt x="97" y="139"/>
                  </a:lnTo>
                  <a:lnTo>
                    <a:pt x="63" y="151"/>
                  </a:lnTo>
                  <a:lnTo>
                    <a:pt x="43" y="159"/>
                  </a:lnTo>
                  <a:lnTo>
                    <a:pt x="23" y="174"/>
                  </a:lnTo>
                  <a:lnTo>
                    <a:pt x="12" y="191"/>
                  </a:lnTo>
                  <a:lnTo>
                    <a:pt x="3" y="210"/>
                  </a:lnTo>
                  <a:lnTo>
                    <a:pt x="0" y="233"/>
                  </a:lnTo>
                  <a:lnTo>
                    <a:pt x="0" y="245"/>
                  </a:lnTo>
                  <a:lnTo>
                    <a:pt x="6" y="259"/>
                  </a:lnTo>
                  <a:lnTo>
                    <a:pt x="12" y="270"/>
                  </a:lnTo>
                  <a:lnTo>
                    <a:pt x="20" y="284"/>
                  </a:lnTo>
                  <a:lnTo>
                    <a:pt x="32" y="296"/>
                  </a:lnTo>
                  <a:lnTo>
                    <a:pt x="43" y="304"/>
                  </a:lnTo>
                  <a:lnTo>
                    <a:pt x="60" y="310"/>
                  </a:lnTo>
                  <a:lnTo>
                    <a:pt x="77" y="310"/>
                  </a:lnTo>
                  <a:lnTo>
                    <a:pt x="100" y="310"/>
                  </a:lnTo>
                  <a:lnTo>
                    <a:pt x="120" y="304"/>
                  </a:lnTo>
                  <a:lnTo>
                    <a:pt x="139" y="293"/>
                  </a:lnTo>
                  <a:lnTo>
                    <a:pt x="159" y="279"/>
                  </a:lnTo>
                  <a:lnTo>
                    <a:pt x="171" y="247"/>
                  </a:lnTo>
                  <a:lnTo>
                    <a:pt x="157" y="259"/>
                  </a:lnTo>
                  <a:lnTo>
                    <a:pt x="139" y="267"/>
                  </a:lnTo>
                  <a:lnTo>
                    <a:pt x="122" y="273"/>
                  </a:lnTo>
                  <a:lnTo>
                    <a:pt x="103" y="273"/>
                  </a:lnTo>
                  <a:lnTo>
                    <a:pt x="94" y="273"/>
                  </a:lnTo>
                  <a:lnTo>
                    <a:pt x="83" y="270"/>
                  </a:lnTo>
                  <a:lnTo>
                    <a:pt x="74" y="267"/>
                  </a:lnTo>
                  <a:lnTo>
                    <a:pt x="68" y="259"/>
                  </a:lnTo>
                  <a:lnTo>
                    <a:pt x="63" y="253"/>
                  </a:lnTo>
                  <a:lnTo>
                    <a:pt x="57" y="242"/>
                  </a:lnTo>
                  <a:lnTo>
                    <a:pt x="54" y="233"/>
                  </a:lnTo>
                  <a:lnTo>
                    <a:pt x="54" y="222"/>
                  </a:lnTo>
                  <a:lnTo>
                    <a:pt x="54" y="210"/>
                  </a:lnTo>
                  <a:lnTo>
                    <a:pt x="57" y="202"/>
                  </a:lnTo>
                  <a:lnTo>
                    <a:pt x="63" y="193"/>
                  </a:lnTo>
                  <a:lnTo>
                    <a:pt x="68" y="185"/>
                  </a:lnTo>
                  <a:lnTo>
                    <a:pt x="86" y="174"/>
                  </a:lnTo>
                  <a:lnTo>
                    <a:pt x="108" y="162"/>
                  </a:lnTo>
                  <a:lnTo>
                    <a:pt x="154" y="148"/>
                  </a:lnTo>
                  <a:lnTo>
                    <a:pt x="176" y="137"/>
                  </a:lnTo>
                  <a:lnTo>
                    <a:pt x="176" y="242"/>
                  </a:lnTo>
                  <a:lnTo>
                    <a:pt x="176" y="262"/>
                  </a:lnTo>
                  <a:lnTo>
                    <a:pt x="179" y="282"/>
                  </a:lnTo>
                  <a:lnTo>
                    <a:pt x="182" y="293"/>
                  </a:lnTo>
                  <a:lnTo>
                    <a:pt x="191" y="301"/>
                  </a:lnTo>
                  <a:lnTo>
                    <a:pt x="199" y="310"/>
                  </a:lnTo>
                  <a:lnTo>
                    <a:pt x="250" y="290"/>
                  </a:lnTo>
                  <a:lnTo>
                    <a:pt x="239" y="284"/>
                  </a:lnTo>
                  <a:lnTo>
                    <a:pt x="233" y="2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21" name="Freeform 1743"/>
            <p:cNvSpPr>
              <a:spLocks/>
            </p:cNvSpPr>
            <p:nvPr/>
          </p:nvSpPr>
          <p:spPr bwMode="auto">
            <a:xfrm>
              <a:off x="2871" y="2867"/>
              <a:ext cx="136" cy="169"/>
            </a:xfrm>
            <a:custGeom>
              <a:avLst/>
              <a:gdLst>
                <a:gd name="T0" fmla="*/ 31 w 136"/>
                <a:gd name="T1" fmla="*/ 11 h 170"/>
                <a:gd name="T2" fmla="*/ 31 w 136"/>
                <a:gd name="T3" fmla="*/ 110 h 170"/>
                <a:gd name="T4" fmla="*/ 31 w 136"/>
                <a:gd name="T5" fmla="*/ 110 h 170"/>
                <a:gd name="T6" fmla="*/ 34 w 136"/>
                <a:gd name="T7" fmla="*/ 125 h 170"/>
                <a:gd name="T8" fmla="*/ 40 w 136"/>
                <a:gd name="T9" fmla="*/ 136 h 170"/>
                <a:gd name="T10" fmla="*/ 46 w 136"/>
                <a:gd name="T11" fmla="*/ 144 h 170"/>
                <a:gd name="T12" fmla="*/ 51 w 136"/>
                <a:gd name="T13" fmla="*/ 147 h 170"/>
                <a:gd name="T14" fmla="*/ 63 w 136"/>
                <a:gd name="T15" fmla="*/ 150 h 170"/>
                <a:gd name="T16" fmla="*/ 74 w 136"/>
                <a:gd name="T17" fmla="*/ 153 h 170"/>
                <a:gd name="T18" fmla="*/ 74 w 136"/>
                <a:gd name="T19" fmla="*/ 153 h 170"/>
                <a:gd name="T20" fmla="*/ 85 w 136"/>
                <a:gd name="T21" fmla="*/ 153 h 170"/>
                <a:gd name="T22" fmla="*/ 94 w 136"/>
                <a:gd name="T23" fmla="*/ 150 h 170"/>
                <a:gd name="T24" fmla="*/ 102 w 136"/>
                <a:gd name="T25" fmla="*/ 144 h 170"/>
                <a:gd name="T26" fmla="*/ 108 w 136"/>
                <a:gd name="T27" fmla="*/ 139 h 170"/>
                <a:gd name="T28" fmla="*/ 111 w 136"/>
                <a:gd name="T29" fmla="*/ 133 h 170"/>
                <a:gd name="T30" fmla="*/ 114 w 136"/>
                <a:gd name="T31" fmla="*/ 125 h 170"/>
                <a:gd name="T32" fmla="*/ 117 w 136"/>
                <a:gd name="T33" fmla="*/ 110 h 170"/>
                <a:gd name="T34" fmla="*/ 117 w 136"/>
                <a:gd name="T35" fmla="*/ 11 h 170"/>
                <a:gd name="T36" fmla="*/ 117 w 136"/>
                <a:gd name="T37" fmla="*/ 11 h 170"/>
                <a:gd name="T38" fmla="*/ 114 w 136"/>
                <a:gd name="T39" fmla="*/ 3 h 170"/>
                <a:gd name="T40" fmla="*/ 108 w 136"/>
                <a:gd name="T41" fmla="*/ 0 h 170"/>
                <a:gd name="T42" fmla="*/ 136 w 136"/>
                <a:gd name="T43" fmla="*/ 0 h 170"/>
                <a:gd name="T44" fmla="*/ 136 w 136"/>
                <a:gd name="T45" fmla="*/ 0 h 170"/>
                <a:gd name="T46" fmla="*/ 131 w 136"/>
                <a:gd name="T47" fmla="*/ 3 h 170"/>
                <a:gd name="T48" fmla="*/ 131 w 136"/>
                <a:gd name="T49" fmla="*/ 11 h 170"/>
                <a:gd name="T50" fmla="*/ 128 w 136"/>
                <a:gd name="T51" fmla="*/ 108 h 170"/>
                <a:gd name="T52" fmla="*/ 128 w 136"/>
                <a:gd name="T53" fmla="*/ 108 h 170"/>
                <a:gd name="T54" fmla="*/ 128 w 136"/>
                <a:gd name="T55" fmla="*/ 122 h 170"/>
                <a:gd name="T56" fmla="*/ 125 w 136"/>
                <a:gd name="T57" fmla="*/ 133 h 170"/>
                <a:gd name="T58" fmla="*/ 119 w 136"/>
                <a:gd name="T59" fmla="*/ 144 h 170"/>
                <a:gd name="T60" fmla="*/ 111 w 136"/>
                <a:gd name="T61" fmla="*/ 150 h 170"/>
                <a:gd name="T62" fmla="*/ 102 w 136"/>
                <a:gd name="T63" fmla="*/ 156 h 170"/>
                <a:gd name="T64" fmla="*/ 94 w 136"/>
                <a:gd name="T65" fmla="*/ 161 h 170"/>
                <a:gd name="T66" fmla="*/ 71 w 136"/>
                <a:gd name="T67" fmla="*/ 164 h 170"/>
                <a:gd name="T68" fmla="*/ 71 w 136"/>
                <a:gd name="T69" fmla="*/ 164 h 170"/>
                <a:gd name="T70" fmla="*/ 51 w 136"/>
                <a:gd name="T71" fmla="*/ 161 h 170"/>
                <a:gd name="T72" fmla="*/ 40 w 136"/>
                <a:gd name="T73" fmla="*/ 159 h 170"/>
                <a:gd name="T74" fmla="*/ 31 w 136"/>
                <a:gd name="T75" fmla="*/ 153 h 170"/>
                <a:gd name="T76" fmla="*/ 20 w 136"/>
                <a:gd name="T77" fmla="*/ 144 h 170"/>
                <a:gd name="T78" fmla="*/ 14 w 136"/>
                <a:gd name="T79" fmla="*/ 136 h 170"/>
                <a:gd name="T80" fmla="*/ 9 w 136"/>
                <a:gd name="T81" fmla="*/ 122 h 170"/>
                <a:gd name="T82" fmla="*/ 9 w 136"/>
                <a:gd name="T83" fmla="*/ 108 h 170"/>
                <a:gd name="T84" fmla="*/ 9 w 136"/>
                <a:gd name="T85" fmla="*/ 11 h 170"/>
                <a:gd name="T86" fmla="*/ 9 w 136"/>
                <a:gd name="T87" fmla="*/ 11 h 170"/>
                <a:gd name="T88" fmla="*/ 6 w 136"/>
                <a:gd name="T89" fmla="*/ 3 h 170"/>
                <a:gd name="T90" fmla="*/ 0 w 136"/>
                <a:gd name="T91" fmla="*/ 0 h 170"/>
                <a:gd name="T92" fmla="*/ 40 w 136"/>
                <a:gd name="T93" fmla="*/ 0 h 170"/>
                <a:gd name="T94" fmla="*/ 40 w 136"/>
                <a:gd name="T95" fmla="*/ 0 h 170"/>
                <a:gd name="T96" fmla="*/ 34 w 136"/>
                <a:gd name="T97" fmla="*/ 3 h 170"/>
                <a:gd name="T98" fmla="*/ 31 w 136"/>
                <a:gd name="T99" fmla="*/ 11 h 170"/>
                <a:gd name="T100" fmla="*/ 31 w 136"/>
                <a:gd name="T101" fmla="*/ 11 h 17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36" h="170">
                  <a:moveTo>
                    <a:pt x="31" y="11"/>
                  </a:moveTo>
                  <a:lnTo>
                    <a:pt x="31" y="116"/>
                  </a:lnTo>
                  <a:lnTo>
                    <a:pt x="34" y="131"/>
                  </a:lnTo>
                  <a:lnTo>
                    <a:pt x="40" y="142"/>
                  </a:lnTo>
                  <a:lnTo>
                    <a:pt x="46" y="150"/>
                  </a:lnTo>
                  <a:lnTo>
                    <a:pt x="51" y="153"/>
                  </a:lnTo>
                  <a:lnTo>
                    <a:pt x="63" y="156"/>
                  </a:lnTo>
                  <a:lnTo>
                    <a:pt x="74" y="159"/>
                  </a:lnTo>
                  <a:lnTo>
                    <a:pt x="85" y="159"/>
                  </a:lnTo>
                  <a:lnTo>
                    <a:pt x="94" y="156"/>
                  </a:lnTo>
                  <a:lnTo>
                    <a:pt x="102" y="150"/>
                  </a:lnTo>
                  <a:lnTo>
                    <a:pt x="108" y="145"/>
                  </a:lnTo>
                  <a:lnTo>
                    <a:pt x="111" y="139"/>
                  </a:lnTo>
                  <a:lnTo>
                    <a:pt x="114" y="131"/>
                  </a:lnTo>
                  <a:lnTo>
                    <a:pt x="117" y="116"/>
                  </a:lnTo>
                  <a:lnTo>
                    <a:pt x="117" y="11"/>
                  </a:lnTo>
                  <a:lnTo>
                    <a:pt x="114" y="3"/>
                  </a:lnTo>
                  <a:lnTo>
                    <a:pt x="108" y="0"/>
                  </a:lnTo>
                  <a:lnTo>
                    <a:pt x="136" y="0"/>
                  </a:lnTo>
                  <a:lnTo>
                    <a:pt x="131" y="3"/>
                  </a:lnTo>
                  <a:lnTo>
                    <a:pt x="131" y="11"/>
                  </a:lnTo>
                  <a:lnTo>
                    <a:pt x="128" y="114"/>
                  </a:lnTo>
                  <a:lnTo>
                    <a:pt x="128" y="128"/>
                  </a:lnTo>
                  <a:lnTo>
                    <a:pt x="125" y="139"/>
                  </a:lnTo>
                  <a:lnTo>
                    <a:pt x="119" y="150"/>
                  </a:lnTo>
                  <a:lnTo>
                    <a:pt x="111" y="156"/>
                  </a:lnTo>
                  <a:lnTo>
                    <a:pt x="102" y="162"/>
                  </a:lnTo>
                  <a:lnTo>
                    <a:pt x="94" y="167"/>
                  </a:lnTo>
                  <a:lnTo>
                    <a:pt x="71" y="170"/>
                  </a:lnTo>
                  <a:lnTo>
                    <a:pt x="51" y="167"/>
                  </a:lnTo>
                  <a:lnTo>
                    <a:pt x="40" y="165"/>
                  </a:lnTo>
                  <a:lnTo>
                    <a:pt x="31" y="159"/>
                  </a:lnTo>
                  <a:lnTo>
                    <a:pt x="20" y="150"/>
                  </a:lnTo>
                  <a:lnTo>
                    <a:pt x="14" y="142"/>
                  </a:lnTo>
                  <a:lnTo>
                    <a:pt x="9" y="128"/>
                  </a:lnTo>
                  <a:lnTo>
                    <a:pt x="9" y="114"/>
                  </a:lnTo>
                  <a:lnTo>
                    <a:pt x="9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40" y="0"/>
                  </a:lnTo>
                  <a:lnTo>
                    <a:pt x="34" y="3"/>
                  </a:lnTo>
                  <a:lnTo>
                    <a:pt x="31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22" name="Freeform 1744"/>
            <p:cNvSpPr>
              <a:spLocks/>
            </p:cNvSpPr>
            <p:nvPr/>
          </p:nvSpPr>
          <p:spPr bwMode="auto">
            <a:xfrm>
              <a:off x="3022" y="2867"/>
              <a:ext cx="152" cy="172"/>
            </a:xfrm>
            <a:custGeom>
              <a:avLst/>
              <a:gdLst>
                <a:gd name="T0" fmla="*/ 127 w 153"/>
                <a:gd name="T1" fmla="*/ 11 h 173"/>
                <a:gd name="T2" fmla="*/ 127 w 153"/>
                <a:gd name="T3" fmla="*/ 11 h 173"/>
                <a:gd name="T4" fmla="*/ 127 w 153"/>
                <a:gd name="T5" fmla="*/ 3 h 173"/>
                <a:gd name="T6" fmla="*/ 121 w 153"/>
                <a:gd name="T7" fmla="*/ 0 h 173"/>
                <a:gd name="T8" fmla="*/ 147 w 153"/>
                <a:gd name="T9" fmla="*/ 0 h 173"/>
                <a:gd name="T10" fmla="*/ 147 w 153"/>
                <a:gd name="T11" fmla="*/ 0 h 173"/>
                <a:gd name="T12" fmla="*/ 141 w 153"/>
                <a:gd name="T13" fmla="*/ 3 h 173"/>
                <a:gd name="T14" fmla="*/ 141 w 153"/>
                <a:gd name="T15" fmla="*/ 11 h 173"/>
                <a:gd name="T16" fmla="*/ 141 w 153"/>
                <a:gd name="T17" fmla="*/ 167 h 173"/>
                <a:gd name="T18" fmla="*/ 141 w 153"/>
                <a:gd name="T19" fmla="*/ 167 h 173"/>
                <a:gd name="T20" fmla="*/ 82 w 153"/>
                <a:gd name="T21" fmla="*/ 93 h 173"/>
                <a:gd name="T22" fmla="*/ 28 w 153"/>
                <a:gd name="T23" fmla="*/ 25 h 173"/>
                <a:gd name="T24" fmla="*/ 28 w 153"/>
                <a:gd name="T25" fmla="*/ 150 h 173"/>
                <a:gd name="T26" fmla="*/ 28 w 153"/>
                <a:gd name="T27" fmla="*/ 150 h 173"/>
                <a:gd name="T28" fmla="*/ 31 w 153"/>
                <a:gd name="T29" fmla="*/ 159 h 173"/>
                <a:gd name="T30" fmla="*/ 34 w 153"/>
                <a:gd name="T31" fmla="*/ 161 h 173"/>
                <a:gd name="T32" fmla="*/ 8 w 153"/>
                <a:gd name="T33" fmla="*/ 161 h 173"/>
                <a:gd name="T34" fmla="*/ 8 w 153"/>
                <a:gd name="T35" fmla="*/ 161 h 173"/>
                <a:gd name="T36" fmla="*/ 14 w 153"/>
                <a:gd name="T37" fmla="*/ 159 h 173"/>
                <a:gd name="T38" fmla="*/ 14 w 153"/>
                <a:gd name="T39" fmla="*/ 150 h 173"/>
                <a:gd name="T40" fmla="*/ 14 w 153"/>
                <a:gd name="T41" fmla="*/ 20 h 173"/>
                <a:gd name="T42" fmla="*/ 14 w 153"/>
                <a:gd name="T43" fmla="*/ 20 h 173"/>
                <a:gd name="T44" fmla="*/ 14 w 153"/>
                <a:gd name="T45" fmla="*/ 14 h 173"/>
                <a:gd name="T46" fmla="*/ 11 w 153"/>
                <a:gd name="T47" fmla="*/ 8 h 173"/>
                <a:gd name="T48" fmla="*/ 11 w 153"/>
                <a:gd name="T49" fmla="*/ 8 h 173"/>
                <a:gd name="T50" fmla="*/ 8 w 153"/>
                <a:gd name="T51" fmla="*/ 3 h 173"/>
                <a:gd name="T52" fmla="*/ 0 w 153"/>
                <a:gd name="T53" fmla="*/ 0 h 173"/>
                <a:gd name="T54" fmla="*/ 37 w 153"/>
                <a:gd name="T55" fmla="*/ 0 h 173"/>
                <a:gd name="T56" fmla="*/ 127 w 153"/>
                <a:gd name="T57" fmla="*/ 113 h 173"/>
                <a:gd name="T58" fmla="*/ 127 w 153"/>
                <a:gd name="T59" fmla="*/ 11 h 173"/>
                <a:gd name="T60" fmla="*/ 127 w 153"/>
                <a:gd name="T61" fmla="*/ 11 h 17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53" h="173">
                  <a:moveTo>
                    <a:pt x="133" y="11"/>
                  </a:moveTo>
                  <a:lnTo>
                    <a:pt x="133" y="11"/>
                  </a:lnTo>
                  <a:lnTo>
                    <a:pt x="133" y="3"/>
                  </a:lnTo>
                  <a:lnTo>
                    <a:pt x="127" y="0"/>
                  </a:lnTo>
                  <a:lnTo>
                    <a:pt x="153" y="0"/>
                  </a:lnTo>
                  <a:lnTo>
                    <a:pt x="147" y="3"/>
                  </a:lnTo>
                  <a:lnTo>
                    <a:pt x="147" y="11"/>
                  </a:lnTo>
                  <a:lnTo>
                    <a:pt x="147" y="173"/>
                  </a:lnTo>
                  <a:lnTo>
                    <a:pt x="88" y="99"/>
                  </a:lnTo>
                  <a:lnTo>
                    <a:pt x="28" y="25"/>
                  </a:lnTo>
                  <a:lnTo>
                    <a:pt x="28" y="156"/>
                  </a:lnTo>
                  <a:lnTo>
                    <a:pt x="31" y="165"/>
                  </a:lnTo>
                  <a:lnTo>
                    <a:pt x="34" y="167"/>
                  </a:lnTo>
                  <a:lnTo>
                    <a:pt x="8" y="167"/>
                  </a:lnTo>
                  <a:lnTo>
                    <a:pt x="14" y="165"/>
                  </a:lnTo>
                  <a:lnTo>
                    <a:pt x="14" y="156"/>
                  </a:lnTo>
                  <a:lnTo>
                    <a:pt x="14" y="20"/>
                  </a:lnTo>
                  <a:lnTo>
                    <a:pt x="14" y="14"/>
                  </a:lnTo>
                  <a:lnTo>
                    <a:pt x="11" y="8"/>
                  </a:lnTo>
                  <a:lnTo>
                    <a:pt x="8" y="3"/>
                  </a:lnTo>
                  <a:lnTo>
                    <a:pt x="0" y="0"/>
                  </a:lnTo>
                  <a:lnTo>
                    <a:pt x="37" y="0"/>
                  </a:lnTo>
                  <a:lnTo>
                    <a:pt x="133" y="119"/>
                  </a:lnTo>
                  <a:lnTo>
                    <a:pt x="133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23" name="Freeform 1745"/>
            <p:cNvSpPr>
              <a:spLocks/>
            </p:cNvSpPr>
            <p:nvPr/>
          </p:nvSpPr>
          <p:spPr bwMode="auto">
            <a:xfrm>
              <a:off x="3201" y="2867"/>
              <a:ext cx="38" cy="167"/>
            </a:xfrm>
            <a:custGeom>
              <a:avLst/>
              <a:gdLst>
                <a:gd name="T0" fmla="*/ 43 w 37"/>
                <a:gd name="T1" fmla="*/ 0 h 167"/>
                <a:gd name="T2" fmla="*/ 43 w 37"/>
                <a:gd name="T3" fmla="*/ 0 h 167"/>
                <a:gd name="T4" fmla="*/ 37 w 37"/>
                <a:gd name="T5" fmla="*/ 3 h 167"/>
                <a:gd name="T6" fmla="*/ 34 w 37"/>
                <a:gd name="T7" fmla="*/ 11 h 167"/>
                <a:gd name="T8" fmla="*/ 34 w 37"/>
                <a:gd name="T9" fmla="*/ 156 h 167"/>
                <a:gd name="T10" fmla="*/ 34 w 37"/>
                <a:gd name="T11" fmla="*/ 156 h 167"/>
                <a:gd name="T12" fmla="*/ 37 w 37"/>
                <a:gd name="T13" fmla="*/ 165 h 167"/>
                <a:gd name="T14" fmla="*/ 43 w 37"/>
                <a:gd name="T15" fmla="*/ 167 h 167"/>
                <a:gd name="T16" fmla="*/ 0 w 37"/>
                <a:gd name="T17" fmla="*/ 167 h 167"/>
                <a:gd name="T18" fmla="*/ 0 w 37"/>
                <a:gd name="T19" fmla="*/ 167 h 167"/>
                <a:gd name="T20" fmla="*/ 2 w 37"/>
                <a:gd name="T21" fmla="*/ 165 h 167"/>
                <a:gd name="T22" fmla="*/ 5 w 37"/>
                <a:gd name="T23" fmla="*/ 156 h 167"/>
                <a:gd name="T24" fmla="*/ 5 w 37"/>
                <a:gd name="T25" fmla="*/ 11 h 167"/>
                <a:gd name="T26" fmla="*/ 5 w 37"/>
                <a:gd name="T27" fmla="*/ 11 h 167"/>
                <a:gd name="T28" fmla="*/ 2 w 37"/>
                <a:gd name="T29" fmla="*/ 3 h 167"/>
                <a:gd name="T30" fmla="*/ 0 w 37"/>
                <a:gd name="T31" fmla="*/ 0 h 167"/>
                <a:gd name="T32" fmla="*/ 43 w 37"/>
                <a:gd name="T33" fmla="*/ 0 h 167"/>
                <a:gd name="T34" fmla="*/ 43 w 37"/>
                <a:gd name="T35" fmla="*/ 0 h 16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7" h="167">
                  <a:moveTo>
                    <a:pt x="37" y="0"/>
                  </a:moveTo>
                  <a:lnTo>
                    <a:pt x="37" y="0"/>
                  </a:lnTo>
                  <a:lnTo>
                    <a:pt x="31" y="3"/>
                  </a:lnTo>
                  <a:lnTo>
                    <a:pt x="28" y="11"/>
                  </a:lnTo>
                  <a:lnTo>
                    <a:pt x="28" y="156"/>
                  </a:lnTo>
                  <a:lnTo>
                    <a:pt x="31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2" y="165"/>
                  </a:lnTo>
                  <a:lnTo>
                    <a:pt x="5" y="156"/>
                  </a:lnTo>
                  <a:lnTo>
                    <a:pt x="5" y="11"/>
                  </a:lnTo>
                  <a:lnTo>
                    <a:pt x="2" y="3"/>
                  </a:lnTo>
                  <a:lnTo>
                    <a:pt x="0" y="0"/>
                  </a:ln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24" name="Freeform 1746"/>
            <p:cNvSpPr>
              <a:spLocks/>
            </p:cNvSpPr>
            <p:nvPr/>
          </p:nvSpPr>
          <p:spPr bwMode="auto">
            <a:xfrm>
              <a:off x="3250" y="2867"/>
              <a:ext cx="152" cy="172"/>
            </a:xfrm>
            <a:custGeom>
              <a:avLst/>
              <a:gdLst>
                <a:gd name="T0" fmla="*/ 125 w 153"/>
                <a:gd name="T1" fmla="*/ 11 h 173"/>
                <a:gd name="T2" fmla="*/ 125 w 153"/>
                <a:gd name="T3" fmla="*/ 11 h 173"/>
                <a:gd name="T4" fmla="*/ 125 w 153"/>
                <a:gd name="T5" fmla="*/ 3 h 173"/>
                <a:gd name="T6" fmla="*/ 119 w 153"/>
                <a:gd name="T7" fmla="*/ 0 h 173"/>
                <a:gd name="T8" fmla="*/ 147 w 153"/>
                <a:gd name="T9" fmla="*/ 0 h 173"/>
                <a:gd name="T10" fmla="*/ 147 w 153"/>
                <a:gd name="T11" fmla="*/ 0 h 173"/>
                <a:gd name="T12" fmla="*/ 142 w 153"/>
                <a:gd name="T13" fmla="*/ 6 h 173"/>
                <a:gd name="T14" fmla="*/ 136 w 153"/>
                <a:gd name="T15" fmla="*/ 11 h 173"/>
                <a:gd name="T16" fmla="*/ 136 w 153"/>
                <a:gd name="T17" fmla="*/ 11 h 173"/>
                <a:gd name="T18" fmla="*/ 76 w 153"/>
                <a:gd name="T19" fmla="*/ 167 h 173"/>
                <a:gd name="T20" fmla="*/ 76 w 153"/>
                <a:gd name="T21" fmla="*/ 167 h 173"/>
                <a:gd name="T22" fmla="*/ 14 w 153"/>
                <a:gd name="T23" fmla="*/ 11 h 173"/>
                <a:gd name="T24" fmla="*/ 14 w 153"/>
                <a:gd name="T25" fmla="*/ 11 h 173"/>
                <a:gd name="T26" fmla="*/ 8 w 153"/>
                <a:gd name="T27" fmla="*/ 6 h 173"/>
                <a:gd name="T28" fmla="*/ 0 w 153"/>
                <a:gd name="T29" fmla="*/ 0 h 173"/>
                <a:gd name="T30" fmla="*/ 45 w 153"/>
                <a:gd name="T31" fmla="*/ 0 h 173"/>
                <a:gd name="T32" fmla="*/ 45 w 153"/>
                <a:gd name="T33" fmla="*/ 0 h 173"/>
                <a:gd name="T34" fmla="*/ 43 w 153"/>
                <a:gd name="T35" fmla="*/ 3 h 173"/>
                <a:gd name="T36" fmla="*/ 40 w 153"/>
                <a:gd name="T37" fmla="*/ 6 h 173"/>
                <a:gd name="T38" fmla="*/ 43 w 153"/>
                <a:gd name="T39" fmla="*/ 14 h 173"/>
                <a:gd name="T40" fmla="*/ 43 w 153"/>
                <a:gd name="T41" fmla="*/ 14 h 173"/>
                <a:gd name="T42" fmla="*/ 79 w 153"/>
                <a:gd name="T43" fmla="*/ 122 h 173"/>
                <a:gd name="T44" fmla="*/ 79 w 153"/>
                <a:gd name="T45" fmla="*/ 122 h 173"/>
                <a:gd name="T46" fmla="*/ 125 w 153"/>
                <a:gd name="T47" fmla="*/ 11 h 173"/>
                <a:gd name="T48" fmla="*/ 125 w 153"/>
                <a:gd name="T49" fmla="*/ 11 h 17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53" h="173">
                  <a:moveTo>
                    <a:pt x="131" y="11"/>
                  </a:moveTo>
                  <a:lnTo>
                    <a:pt x="131" y="11"/>
                  </a:lnTo>
                  <a:lnTo>
                    <a:pt x="131" y="3"/>
                  </a:lnTo>
                  <a:lnTo>
                    <a:pt x="125" y="0"/>
                  </a:lnTo>
                  <a:lnTo>
                    <a:pt x="153" y="0"/>
                  </a:lnTo>
                  <a:lnTo>
                    <a:pt x="148" y="6"/>
                  </a:lnTo>
                  <a:lnTo>
                    <a:pt x="142" y="11"/>
                  </a:lnTo>
                  <a:lnTo>
                    <a:pt x="82" y="173"/>
                  </a:lnTo>
                  <a:lnTo>
                    <a:pt x="14" y="11"/>
                  </a:lnTo>
                  <a:lnTo>
                    <a:pt x="8" y="6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3" y="3"/>
                  </a:lnTo>
                  <a:lnTo>
                    <a:pt x="40" y="6"/>
                  </a:lnTo>
                  <a:lnTo>
                    <a:pt x="43" y="14"/>
                  </a:lnTo>
                  <a:lnTo>
                    <a:pt x="85" y="128"/>
                  </a:lnTo>
                  <a:lnTo>
                    <a:pt x="131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25" name="Freeform 1747"/>
            <p:cNvSpPr>
              <a:spLocks/>
            </p:cNvSpPr>
            <p:nvPr/>
          </p:nvSpPr>
          <p:spPr bwMode="auto">
            <a:xfrm>
              <a:off x="3411" y="2867"/>
              <a:ext cx="104" cy="167"/>
            </a:xfrm>
            <a:custGeom>
              <a:avLst/>
              <a:gdLst>
                <a:gd name="T0" fmla="*/ 88 w 105"/>
                <a:gd name="T1" fmla="*/ 23 h 167"/>
                <a:gd name="T2" fmla="*/ 88 w 105"/>
                <a:gd name="T3" fmla="*/ 23 h 167"/>
                <a:gd name="T4" fmla="*/ 79 w 105"/>
                <a:gd name="T5" fmla="*/ 14 h 167"/>
                <a:gd name="T6" fmla="*/ 68 w 105"/>
                <a:gd name="T7" fmla="*/ 11 h 167"/>
                <a:gd name="T8" fmla="*/ 68 w 105"/>
                <a:gd name="T9" fmla="*/ 11 h 167"/>
                <a:gd name="T10" fmla="*/ 31 w 105"/>
                <a:gd name="T11" fmla="*/ 11 h 167"/>
                <a:gd name="T12" fmla="*/ 31 w 105"/>
                <a:gd name="T13" fmla="*/ 68 h 167"/>
                <a:gd name="T14" fmla="*/ 65 w 105"/>
                <a:gd name="T15" fmla="*/ 68 h 167"/>
                <a:gd name="T16" fmla="*/ 65 w 105"/>
                <a:gd name="T17" fmla="*/ 68 h 167"/>
                <a:gd name="T18" fmla="*/ 70 w 105"/>
                <a:gd name="T19" fmla="*/ 65 h 167"/>
                <a:gd name="T20" fmla="*/ 73 w 105"/>
                <a:gd name="T21" fmla="*/ 62 h 167"/>
                <a:gd name="T22" fmla="*/ 73 w 105"/>
                <a:gd name="T23" fmla="*/ 88 h 167"/>
                <a:gd name="T24" fmla="*/ 73 w 105"/>
                <a:gd name="T25" fmla="*/ 88 h 167"/>
                <a:gd name="T26" fmla="*/ 70 w 105"/>
                <a:gd name="T27" fmla="*/ 82 h 167"/>
                <a:gd name="T28" fmla="*/ 65 w 105"/>
                <a:gd name="T29" fmla="*/ 82 h 167"/>
                <a:gd name="T30" fmla="*/ 31 w 105"/>
                <a:gd name="T31" fmla="*/ 82 h 167"/>
                <a:gd name="T32" fmla="*/ 31 w 105"/>
                <a:gd name="T33" fmla="*/ 153 h 167"/>
                <a:gd name="T34" fmla="*/ 31 w 105"/>
                <a:gd name="T35" fmla="*/ 153 h 167"/>
                <a:gd name="T36" fmla="*/ 53 w 105"/>
                <a:gd name="T37" fmla="*/ 156 h 167"/>
                <a:gd name="T38" fmla="*/ 53 w 105"/>
                <a:gd name="T39" fmla="*/ 156 h 167"/>
                <a:gd name="T40" fmla="*/ 70 w 105"/>
                <a:gd name="T41" fmla="*/ 156 h 167"/>
                <a:gd name="T42" fmla="*/ 82 w 105"/>
                <a:gd name="T43" fmla="*/ 153 h 167"/>
                <a:gd name="T44" fmla="*/ 90 w 105"/>
                <a:gd name="T45" fmla="*/ 148 h 167"/>
                <a:gd name="T46" fmla="*/ 99 w 105"/>
                <a:gd name="T47" fmla="*/ 139 h 167"/>
                <a:gd name="T48" fmla="*/ 93 w 105"/>
                <a:gd name="T49" fmla="*/ 167 h 167"/>
                <a:gd name="T50" fmla="*/ 0 w 105"/>
                <a:gd name="T51" fmla="*/ 167 h 167"/>
                <a:gd name="T52" fmla="*/ 0 w 105"/>
                <a:gd name="T53" fmla="*/ 167 h 167"/>
                <a:gd name="T54" fmla="*/ 5 w 105"/>
                <a:gd name="T55" fmla="*/ 165 h 167"/>
                <a:gd name="T56" fmla="*/ 8 w 105"/>
                <a:gd name="T57" fmla="*/ 156 h 167"/>
                <a:gd name="T58" fmla="*/ 8 w 105"/>
                <a:gd name="T59" fmla="*/ 11 h 167"/>
                <a:gd name="T60" fmla="*/ 8 w 105"/>
                <a:gd name="T61" fmla="*/ 11 h 167"/>
                <a:gd name="T62" fmla="*/ 5 w 105"/>
                <a:gd name="T63" fmla="*/ 3 h 167"/>
                <a:gd name="T64" fmla="*/ 0 w 105"/>
                <a:gd name="T65" fmla="*/ 0 h 167"/>
                <a:gd name="T66" fmla="*/ 88 w 105"/>
                <a:gd name="T67" fmla="*/ 0 h 167"/>
                <a:gd name="T68" fmla="*/ 88 w 105"/>
                <a:gd name="T69" fmla="*/ 23 h 167"/>
                <a:gd name="T70" fmla="*/ 88 w 105"/>
                <a:gd name="T71" fmla="*/ 23 h 16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5" h="167">
                  <a:moveTo>
                    <a:pt x="94" y="23"/>
                  </a:moveTo>
                  <a:lnTo>
                    <a:pt x="94" y="23"/>
                  </a:lnTo>
                  <a:lnTo>
                    <a:pt x="85" y="14"/>
                  </a:lnTo>
                  <a:lnTo>
                    <a:pt x="74" y="11"/>
                  </a:lnTo>
                  <a:lnTo>
                    <a:pt x="31" y="11"/>
                  </a:lnTo>
                  <a:lnTo>
                    <a:pt x="31" y="68"/>
                  </a:lnTo>
                  <a:lnTo>
                    <a:pt x="71" y="68"/>
                  </a:lnTo>
                  <a:lnTo>
                    <a:pt x="76" y="65"/>
                  </a:lnTo>
                  <a:lnTo>
                    <a:pt x="79" y="62"/>
                  </a:lnTo>
                  <a:lnTo>
                    <a:pt x="79" y="88"/>
                  </a:lnTo>
                  <a:lnTo>
                    <a:pt x="76" y="82"/>
                  </a:lnTo>
                  <a:lnTo>
                    <a:pt x="71" y="82"/>
                  </a:lnTo>
                  <a:lnTo>
                    <a:pt x="31" y="82"/>
                  </a:lnTo>
                  <a:lnTo>
                    <a:pt x="31" y="153"/>
                  </a:lnTo>
                  <a:lnTo>
                    <a:pt x="59" y="156"/>
                  </a:lnTo>
                  <a:lnTo>
                    <a:pt x="76" y="156"/>
                  </a:lnTo>
                  <a:lnTo>
                    <a:pt x="88" y="153"/>
                  </a:lnTo>
                  <a:lnTo>
                    <a:pt x="96" y="148"/>
                  </a:lnTo>
                  <a:lnTo>
                    <a:pt x="105" y="139"/>
                  </a:lnTo>
                  <a:lnTo>
                    <a:pt x="99" y="167"/>
                  </a:lnTo>
                  <a:lnTo>
                    <a:pt x="0" y="167"/>
                  </a:lnTo>
                  <a:lnTo>
                    <a:pt x="5" y="165"/>
                  </a:lnTo>
                  <a:lnTo>
                    <a:pt x="8" y="156"/>
                  </a:lnTo>
                  <a:lnTo>
                    <a:pt x="8" y="11"/>
                  </a:lnTo>
                  <a:lnTo>
                    <a:pt x="5" y="3"/>
                  </a:lnTo>
                  <a:lnTo>
                    <a:pt x="0" y="0"/>
                  </a:lnTo>
                  <a:lnTo>
                    <a:pt x="94" y="0"/>
                  </a:lnTo>
                  <a:lnTo>
                    <a:pt x="94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26" name="Freeform 1748"/>
            <p:cNvSpPr>
              <a:spLocks noEditPoints="1"/>
            </p:cNvSpPr>
            <p:nvPr/>
          </p:nvSpPr>
          <p:spPr bwMode="auto">
            <a:xfrm>
              <a:off x="3527" y="2867"/>
              <a:ext cx="146" cy="167"/>
            </a:xfrm>
            <a:custGeom>
              <a:avLst/>
              <a:gdLst>
                <a:gd name="T0" fmla="*/ 68 w 145"/>
                <a:gd name="T1" fmla="*/ 82 h 167"/>
                <a:gd name="T2" fmla="*/ 91 w 145"/>
                <a:gd name="T3" fmla="*/ 91 h 167"/>
                <a:gd name="T4" fmla="*/ 100 w 145"/>
                <a:gd name="T5" fmla="*/ 102 h 167"/>
                <a:gd name="T6" fmla="*/ 126 w 145"/>
                <a:gd name="T7" fmla="*/ 145 h 167"/>
                <a:gd name="T8" fmla="*/ 137 w 145"/>
                <a:gd name="T9" fmla="*/ 159 h 167"/>
                <a:gd name="T10" fmla="*/ 151 w 145"/>
                <a:gd name="T11" fmla="*/ 167 h 167"/>
                <a:gd name="T12" fmla="*/ 126 w 145"/>
                <a:gd name="T13" fmla="*/ 167 h 167"/>
                <a:gd name="T14" fmla="*/ 114 w 145"/>
                <a:gd name="T15" fmla="*/ 165 h 167"/>
                <a:gd name="T16" fmla="*/ 106 w 145"/>
                <a:gd name="T17" fmla="*/ 156 h 167"/>
                <a:gd name="T18" fmla="*/ 71 w 145"/>
                <a:gd name="T19" fmla="*/ 111 h 167"/>
                <a:gd name="T20" fmla="*/ 54 w 145"/>
                <a:gd name="T21" fmla="*/ 91 h 167"/>
                <a:gd name="T22" fmla="*/ 46 w 145"/>
                <a:gd name="T23" fmla="*/ 91 h 167"/>
                <a:gd name="T24" fmla="*/ 32 w 145"/>
                <a:gd name="T25" fmla="*/ 156 h 167"/>
                <a:gd name="T26" fmla="*/ 34 w 145"/>
                <a:gd name="T27" fmla="*/ 165 h 167"/>
                <a:gd name="T28" fmla="*/ 0 w 145"/>
                <a:gd name="T29" fmla="*/ 167 h 167"/>
                <a:gd name="T30" fmla="*/ 6 w 145"/>
                <a:gd name="T31" fmla="*/ 165 h 167"/>
                <a:gd name="T32" fmla="*/ 9 w 145"/>
                <a:gd name="T33" fmla="*/ 11 h 167"/>
                <a:gd name="T34" fmla="*/ 6 w 145"/>
                <a:gd name="T35" fmla="*/ 3 h 167"/>
                <a:gd name="T36" fmla="*/ 49 w 145"/>
                <a:gd name="T37" fmla="*/ 0 h 167"/>
                <a:gd name="T38" fmla="*/ 66 w 145"/>
                <a:gd name="T39" fmla="*/ 0 h 167"/>
                <a:gd name="T40" fmla="*/ 94 w 145"/>
                <a:gd name="T41" fmla="*/ 8 h 167"/>
                <a:gd name="T42" fmla="*/ 109 w 145"/>
                <a:gd name="T43" fmla="*/ 20 h 167"/>
                <a:gd name="T44" fmla="*/ 114 w 145"/>
                <a:gd name="T45" fmla="*/ 40 h 167"/>
                <a:gd name="T46" fmla="*/ 114 w 145"/>
                <a:gd name="T47" fmla="*/ 51 h 167"/>
                <a:gd name="T48" fmla="*/ 106 w 145"/>
                <a:gd name="T49" fmla="*/ 65 h 167"/>
                <a:gd name="T50" fmla="*/ 89 w 145"/>
                <a:gd name="T51" fmla="*/ 79 h 167"/>
                <a:gd name="T52" fmla="*/ 68 w 145"/>
                <a:gd name="T53" fmla="*/ 82 h 167"/>
                <a:gd name="T54" fmla="*/ 32 w 145"/>
                <a:gd name="T55" fmla="*/ 77 h 167"/>
                <a:gd name="T56" fmla="*/ 46 w 145"/>
                <a:gd name="T57" fmla="*/ 77 h 167"/>
                <a:gd name="T58" fmla="*/ 60 w 145"/>
                <a:gd name="T59" fmla="*/ 77 h 167"/>
                <a:gd name="T60" fmla="*/ 83 w 145"/>
                <a:gd name="T61" fmla="*/ 65 h 167"/>
                <a:gd name="T62" fmla="*/ 89 w 145"/>
                <a:gd name="T63" fmla="*/ 51 h 167"/>
                <a:gd name="T64" fmla="*/ 89 w 145"/>
                <a:gd name="T65" fmla="*/ 42 h 167"/>
                <a:gd name="T66" fmla="*/ 83 w 145"/>
                <a:gd name="T67" fmla="*/ 20 h 167"/>
                <a:gd name="T68" fmla="*/ 60 w 145"/>
                <a:gd name="T69" fmla="*/ 11 h 167"/>
                <a:gd name="T70" fmla="*/ 49 w 145"/>
                <a:gd name="T71" fmla="*/ 8 h 167"/>
                <a:gd name="T72" fmla="*/ 32 w 145"/>
                <a:gd name="T73" fmla="*/ 11 h 16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45" h="167">
                  <a:moveTo>
                    <a:pt x="68" y="82"/>
                  </a:moveTo>
                  <a:lnTo>
                    <a:pt x="68" y="82"/>
                  </a:lnTo>
                  <a:lnTo>
                    <a:pt x="77" y="85"/>
                  </a:lnTo>
                  <a:lnTo>
                    <a:pt x="85" y="91"/>
                  </a:lnTo>
                  <a:lnTo>
                    <a:pt x="94" y="102"/>
                  </a:lnTo>
                  <a:lnTo>
                    <a:pt x="108" y="125"/>
                  </a:lnTo>
                  <a:lnTo>
                    <a:pt x="120" y="145"/>
                  </a:lnTo>
                  <a:lnTo>
                    <a:pt x="131" y="159"/>
                  </a:lnTo>
                  <a:lnTo>
                    <a:pt x="139" y="165"/>
                  </a:lnTo>
                  <a:lnTo>
                    <a:pt x="145" y="167"/>
                  </a:lnTo>
                  <a:lnTo>
                    <a:pt x="120" y="167"/>
                  </a:lnTo>
                  <a:lnTo>
                    <a:pt x="114" y="167"/>
                  </a:lnTo>
                  <a:lnTo>
                    <a:pt x="108" y="165"/>
                  </a:lnTo>
                  <a:lnTo>
                    <a:pt x="100" y="156"/>
                  </a:lnTo>
                  <a:lnTo>
                    <a:pt x="71" y="111"/>
                  </a:lnTo>
                  <a:lnTo>
                    <a:pt x="60" y="96"/>
                  </a:lnTo>
                  <a:lnTo>
                    <a:pt x="54" y="91"/>
                  </a:lnTo>
                  <a:lnTo>
                    <a:pt x="46" y="91"/>
                  </a:lnTo>
                  <a:lnTo>
                    <a:pt x="32" y="91"/>
                  </a:lnTo>
                  <a:lnTo>
                    <a:pt x="32" y="156"/>
                  </a:lnTo>
                  <a:lnTo>
                    <a:pt x="34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6" y="165"/>
                  </a:lnTo>
                  <a:lnTo>
                    <a:pt x="9" y="156"/>
                  </a:lnTo>
                  <a:lnTo>
                    <a:pt x="9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49" y="0"/>
                  </a:lnTo>
                  <a:lnTo>
                    <a:pt x="66" y="0"/>
                  </a:lnTo>
                  <a:lnTo>
                    <a:pt x="77" y="3"/>
                  </a:lnTo>
                  <a:lnTo>
                    <a:pt x="88" y="8"/>
                  </a:lnTo>
                  <a:lnTo>
                    <a:pt x="97" y="14"/>
                  </a:lnTo>
                  <a:lnTo>
                    <a:pt x="103" y="20"/>
                  </a:lnTo>
                  <a:lnTo>
                    <a:pt x="105" y="28"/>
                  </a:lnTo>
                  <a:lnTo>
                    <a:pt x="108" y="40"/>
                  </a:lnTo>
                  <a:lnTo>
                    <a:pt x="108" y="51"/>
                  </a:lnTo>
                  <a:lnTo>
                    <a:pt x="105" y="60"/>
                  </a:lnTo>
                  <a:lnTo>
                    <a:pt x="100" y="65"/>
                  </a:lnTo>
                  <a:lnTo>
                    <a:pt x="94" y="71"/>
                  </a:lnTo>
                  <a:lnTo>
                    <a:pt x="83" y="79"/>
                  </a:lnTo>
                  <a:lnTo>
                    <a:pt x="68" y="82"/>
                  </a:lnTo>
                  <a:close/>
                  <a:moveTo>
                    <a:pt x="32" y="11"/>
                  </a:moveTo>
                  <a:lnTo>
                    <a:pt x="32" y="77"/>
                  </a:lnTo>
                  <a:lnTo>
                    <a:pt x="46" y="77"/>
                  </a:lnTo>
                  <a:lnTo>
                    <a:pt x="60" y="77"/>
                  </a:lnTo>
                  <a:lnTo>
                    <a:pt x="71" y="68"/>
                  </a:lnTo>
                  <a:lnTo>
                    <a:pt x="77" y="65"/>
                  </a:lnTo>
                  <a:lnTo>
                    <a:pt x="80" y="57"/>
                  </a:lnTo>
                  <a:lnTo>
                    <a:pt x="83" y="51"/>
                  </a:lnTo>
                  <a:lnTo>
                    <a:pt x="83" y="42"/>
                  </a:lnTo>
                  <a:lnTo>
                    <a:pt x="83" y="31"/>
                  </a:lnTo>
                  <a:lnTo>
                    <a:pt x="77" y="20"/>
                  </a:lnTo>
                  <a:lnTo>
                    <a:pt x="66" y="11"/>
                  </a:lnTo>
                  <a:lnTo>
                    <a:pt x="60" y="11"/>
                  </a:lnTo>
                  <a:lnTo>
                    <a:pt x="49" y="8"/>
                  </a:lnTo>
                  <a:lnTo>
                    <a:pt x="32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27" name="Freeform 1749"/>
            <p:cNvSpPr>
              <a:spLocks/>
            </p:cNvSpPr>
            <p:nvPr/>
          </p:nvSpPr>
          <p:spPr bwMode="auto">
            <a:xfrm>
              <a:off x="3673" y="2863"/>
              <a:ext cx="100" cy="172"/>
            </a:xfrm>
            <a:custGeom>
              <a:avLst/>
              <a:gdLst>
                <a:gd name="T0" fmla="*/ 90 w 102"/>
                <a:gd name="T1" fmla="*/ 116 h 173"/>
                <a:gd name="T2" fmla="*/ 85 w 102"/>
                <a:gd name="T3" fmla="*/ 136 h 173"/>
                <a:gd name="T4" fmla="*/ 74 w 102"/>
                <a:gd name="T5" fmla="*/ 153 h 173"/>
                <a:gd name="T6" fmla="*/ 62 w 102"/>
                <a:gd name="T7" fmla="*/ 164 h 173"/>
                <a:gd name="T8" fmla="*/ 42 w 102"/>
                <a:gd name="T9" fmla="*/ 167 h 173"/>
                <a:gd name="T10" fmla="*/ 28 w 102"/>
                <a:gd name="T11" fmla="*/ 164 h 173"/>
                <a:gd name="T12" fmla="*/ 3 w 102"/>
                <a:gd name="T13" fmla="*/ 153 h 173"/>
                <a:gd name="T14" fmla="*/ 0 w 102"/>
                <a:gd name="T15" fmla="*/ 116 h 173"/>
                <a:gd name="T16" fmla="*/ 14 w 102"/>
                <a:gd name="T17" fmla="*/ 142 h 173"/>
                <a:gd name="T18" fmla="*/ 31 w 102"/>
                <a:gd name="T19" fmla="*/ 156 h 173"/>
                <a:gd name="T20" fmla="*/ 40 w 102"/>
                <a:gd name="T21" fmla="*/ 156 h 173"/>
                <a:gd name="T22" fmla="*/ 57 w 102"/>
                <a:gd name="T23" fmla="*/ 153 h 173"/>
                <a:gd name="T24" fmla="*/ 68 w 102"/>
                <a:gd name="T25" fmla="*/ 145 h 173"/>
                <a:gd name="T26" fmla="*/ 72 w 102"/>
                <a:gd name="T27" fmla="*/ 125 h 173"/>
                <a:gd name="T28" fmla="*/ 72 w 102"/>
                <a:gd name="T29" fmla="*/ 116 h 173"/>
                <a:gd name="T30" fmla="*/ 62 w 102"/>
                <a:gd name="T31" fmla="*/ 99 h 173"/>
                <a:gd name="T32" fmla="*/ 31 w 102"/>
                <a:gd name="T33" fmla="*/ 86 h 173"/>
                <a:gd name="T34" fmla="*/ 23 w 102"/>
                <a:gd name="T35" fmla="*/ 80 h 173"/>
                <a:gd name="T36" fmla="*/ 3 w 102"/>
                <a:gd name="T37" fmla="*/ 57 h 173"/>
                <a:gd name="T38" fmla="*/ 3 w 102"/>
                <a:gd name="T39" fmla="*/ 43 h 173"/>
                <a:gd name="T40" fmla="*/ 6 w 102"/>
                <a:gd name="T41" fmla="*/ 26 h 173"/>
                <a:gd name="T42" fmla="*/ 20 w 102"/>
                <a:gd name="T43" fmla="*/ 11 h 173"/>
                <a:gd name="T44" fmla="*/ 48 w 102"/>
                <a:gd name="T45" fmla="*/ 0 h 173"/>
                <a:gd name="T46" fmla="*/ 65 w 102"/>
                <a:gd name="T47" fmla="*/ 3 h 173"/>
                <a:gd name="T48" fmla="*/ 76 w 102"/>
                <a:gd name="T49" fmla="*/ 9 h 173"/>
                <a:gd name="T50" fmla="*/ 79 w 102"/>
                <a:gd name="T51" fmla="*/ 43 h 173"/>
                <a:gd name="T52" fmla="*/ 70 w 102"/>
                <a:gd name="T53" fmla="*/ 23 h 173"/>
                <a:gd name="T54" fmla="*/ 51 w 102"/>
                <a:gd name="T55" fmla="*/ 11 h 173"/>
                <a:gd name="T56" fmla="*/ 42 w 102"/>
                <a:gd name="T57" fmla="*/ 11 h 173"/>
                <a:gd name="T58" fmla="*/ 25 w 102"/>
                <a:gd name="T59" fmla="*/ 20 h 173"/>
                <a:gd name="T60" fmla="*/ 23 w 102"/>
                <a:gd name="T61" fmla="*/ 37 h 173"/>
                <a:gd name="T62" fmla="*/ 23 w 102"/>
                <a:gd name="T63" fmla="*/ 45 h 173"/>
                <a:gd name="T64" fmla="*/ 34 w 102"/>
                <a:gd name="T65" fmla="*/ 63 h 173"/>
                <a:gd name="T66" fmla="*/ 51 w 102"/>
                <a:gd name="T67" fmla="*/ 68 h 173"/>
                <a:gd name="T68" fmla="*/ 76 w 102"/>
                <a:gd name="T69" fmla="*/ 86 h 173"/>
                <a:gd name="T70" fmla="*/ 88 w 102"/>
                <a:gd name="T71" fmla="*/ 96 h 173"/>
                <a:gd name="T72" fmla="*/ 90 w 102"/>
                <a:gd name="T73" fmla="*/ 116 h 17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02" h="173">
                  <a:moveTo>
                    <a:pt x="102" y="122"/>
                  </a:moveTo>
                  <a:lnTo>
                    <a:pt x="102" y="122"/>
                  </a:lnTo>
                  <a:lnTo>
                    <a:pt x="102" y="134"/>
                  </a:lnTo>
                  <a:lnTo>
                    <a:pt x="97" y="142"/>
                  </a:lnTo>
                  <a:lnTo>
                    <a:pt x="91" y="151"/>
                  </a:lnTo>
                  <a:lnTo>
                    <a:pt x="85" y="159"/>
                  </a:lnTo>
                  <a:lnTo>
                    <a:pt x="77" y="165"/>
                  </a:lnTo>
                  <a:lnTo>
                    <a:pt x="68" y="170"/>
                  </a:lnTo>
                  <a:lnTo>
                    <a:pt x="57" y="173"/>
                  </a:lnTo>
                  <a:lnTo>
                    <a:pt x="48" y="173"/>
                  </a:lnTo>
                  <a:lnTo>
                    <a:pt x="34" y="170"/>
                  </a:lnTo>
                  <a:lnTo>
                    <a:pt x="20" y="168"/>
                  </a:lnTo>
                  <a:lnTo>
                    <a:pt x="3" y="159"/>
                  </a:lnTo>
                  <a:lnTo>
                    <a:pt x="0" y="122"/>
                  </a:lnTo>
                  <a:lnTo>
                    <a:pt x="6" y="136"/>
                  </a:lnTo>
                  <a:lnTo>
                    <a:pt x="14" y="148"/>
                  </a:lnTo>
                  <a:lnTo>
                    <a:pt x="29" y="159"/>
                  </a:lnTo>
                  <a:lnTo>
                    <a:pt x="37" y="162"/>
                  </a:lnTo>
                  <a:lnTo>
                    <a:pt x="46" y="162"/>
                  </a:lnTo>
                  <a:lnTo>
                    <a:pt x="54" y="162"/>
                  </a:lnTo>
                  <a:lnTo>
                    <a:pt x="63" y="159"/>
                  </a:lnTo>
                  <a:lnTo>
                    <a:pt x="68" y="156"/>
                  </a:lnTo>
                  <a:lnTo>
                    <a:pt x="74" y="151"/>
                  </a:lnTo>
                  <a:lnTo>
                    <a:pt x="80" y="139"/>
                  </a:lnTo>
                  <a:lnTo>
                    <a:pt x="80" y="131"/>
                  </a:lnTo>
                  <a:lnTo>
                    <a:pt x="80" y="122"/>
                  </a:lnTo>
                  <a:lnTo>
                    <a:pt x="77" y="114"/>
                  </a:lnTo>
                  <a:lnTo>
                    <a:pt x="68" y="105"/>
                  </a:lnTo>
                  <a:lnTo>
                    <a:pt x="54" y="97"/>
                  </a:lnTo>
                  <a:lnTo>
                    <a:pt x="37" y="88"/>
                  </a:lnTo>
                  <a:lnTo>
                    <a:pt x="23" y="80"/>
                  </a:lnTo>
                  <a:lnTo>
                    <a:pt x="11" y="68"/>
                  </a:lnTo>
                  <a:lnTo>
                    <a:pt x="3" y="57"/>
                  </a:lnTo>
                  <a:lnTo>
                    <a:pt x="3" y="43"/>
                  </a:lnTo>
                  <a:lnTo>
                    <a:pt x="3" y="34"/>
                  </a:lnTo>
                  <a:lnTo>
                    <a:pt x="6" y="26"/>
                  </a:lnTo>
                  <a:lnTo>
                    <a:pt x="11" y="17"/>
                  </a:lnTo>
                  <a:lnTo>
                    <a:pt x="20" y="11"/>
                  </a:lnTo>
                  <a:lnTo>
                    <a:pt x="34" y="3"/>
                  </a:lnTo>
                  <a:lnTo>
                    <a:pt x="54" y="0"/>
                  </a:lnTo>
                  <a:lnTo>
                    <a:pt x="71" y="3"/>
                  </a:lnTo>
                  <a:lnTo>
                    <a:pt x="80" y="6"/>
                  </a:lnTo>
                  <a:lnTo>
                    <a:pt x="88" y="9"/>
                  </a:lnTo>
                  <a:lnTo>
                    <a:pt x="91" y="43"/>
                  </a:lnTo>
                  <a:lnTo>
                    <a:pt x="85" y="31"/>
                  </a:lnTo>
                  <a:lnTo>
                    <a:pt x="77" y="23"/>
                  </a:lnTo>
                  <a:lnTo>
                    <a:pt x="65" y="14"/>
                  </a:lnTo>
                  <a:lnTo>
                    <a:pt x="57" y="11"/>
                  </a:lnTo>
                  <a:lnTo>
                    <a:pt x="48" y="11"/>
                  </a:lnTo>
                  <a:lnTo>
                    <a:pt x="37" y="11"/>
                  </a:lnTo>
                  <a:lnTo>
                    <a:pt x="29" y="20"/>
                  </a:lnTo>
                  <a:lnTo>
                    <a:pt x="23" y="28"/>
                  </a:lnTo>
                  <a:lnTo>
                    <a:pt x="23" y="37"/>
                  </a:lnTo>
                  <a:lnTo>
                    <a:pt x="23" y="45"/>
                  </a:lnTo>
                  <a:lnTo>
                    <a:pt x="31" y="54"/>
                  </a:lnTo>
                  <a:lnTo>
                    <a:pt x="40" y="63"/>
                  </a:lnTo>
                  <a:lnTo>
                    <a:pt x="57" y="68"/>
                  </a:lnTo>
                  <a:lnTo>
                    <a:pt x="74" y="77"/>
                  </a:lnTo>
                  <a:lnTo>
                    <a:pt x="88" y="88"/>
                  </a:lnTo>
                  <a:lnTo>
                    <a:pt x="94" y="94"/>
                  </a:lnTo>
                  <a:lnTo>
                    <a:pt x="100" y="102"/>
                  </a:lnTo>
                  <a:lnTo>
                    <a:pt x="102" y="111"/>
                  </a:lnTo>
                  <a:lnTo>
                    <a:pt x="102" y="1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28" name="Freeform 1750"/>
            <p:cNvSpPr>
              <a:spLocks/>
            </p:cNvSpPr>
            <p:nvPr/>
          </p:nvSpPr>
          <p:spPr bwMode="auto">
            <a:xfrm>
              <a:off x="3790" y="2867"/>
              <a:ext cx="38" cy="167"/>
            </a:xfrm>
            <a:custGeom>
              <a:avLst/>
              <a:gdLst>
                <a:gd name="T0" fmla="*/ 43 w 37"/>
                <a:gd name="T1" fmla="*/ 0 h 167"/>
                <a:gd name="T2" fmla="*/ 43 w 37"/>
                <a:gd name="T3" fmla="*/ 0 h 167"/>
                <a:gd name="T4" fmla="*/ 38 w 37"/>
                <a:gd name="T5" fmla="*/ 3 h 167"/>
                <a:gd name="T6" fmla="*/ 35 w 37"/>
                <a:gd name="T7" fmla="*/ 11 h 167"/>
                <a:gd name="T8" fmla="*/ 35 w 37"/>
                <a:gd name="T9" fmla="*/ 156 h 167"/>
                <a:gd name="T10" fmla="*/ 35 w 37"/>
                <a:gd name="T11" fmla="*/ 156 h 167"/>
                <a:gd name="T12" fmla="*/ 38 w 37"/>
                <a:gd name="T13" fmla="*/ 165 h 167"/>
                <a:gd name="T14" fmla="*/ 43 w 37"/>
                <a:gd name="T15" fmla="*/ 167 h 167"/>
                <a:gd name="T16" fmla="*/ 0 w 37"/>
                <a:gd name="T17" fmla="*/ 167 h 167"/>
                <a:gd name="T18" fmla="*/ 0 w 37"/>
                <a:gd name="T19" fmla="*/ 167 h 167"/>
                <a:gd name="T20" fmla="*/ 3 w 37"/>
                <a:gd name="T21" fmla="*/ 165 h 167"/>
                <a:gd name="T22" fmla="*/ 6 w 37"/>
                <a:gd name="T23" fmla="*/ 156 h 167"/>
                <a:gd name="T24" fmla="*/ 6 w 37"/>
                <a:gd name="T25" fmla="*/ 11 h 167"/>
                <a:gd name="T26" fmla="*/ 6 w 37"/>
                <a:gd name="T27" fmla="*/ 11 h 167"/>
                <a:gd name="T28" fmla="*/ 3 w 37"/>
                <a:gd name="T29" fmla="*/ 3 h 167"/>
                <a:gd name="T30" fmla="*/ 0 w 37"/>
                <a:gd name="T31" fmla="*/ 0 h 167"/>
                <a:gd name="T32" fmla="*/ 43 w 37"/>
                <a:gd name="T33" fmla="*/ 0 h 167"/>
                <a:gd name="T34" fmla="*/ 43 w 37"/>
                <a:gd name="T35" fmla="*/ 0 h 16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7" h="167">
                  <a:moveTo>
                    <a:pt x="37" y="0"/>
                  </a:moveTo>
                  <a:lnTo>
                    <a:pt x="37" y="0"/>
                  </a:lnTo>
                  <a:lnTo>
                    <a:pt x="32" y="3"/>
                  </a:lnTo>
                  <a:lnTo>
                    <a:pt x="29" y="11"/>
                  </a:lnTo>
                  <a:lnTo>
                    <a:pt x="29" y="156"/>
                  </a:lnTo>
                  <a:lnTo>
                    <a:pt x="32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3" y="165"/>
                  </a:lnTo>
                  <a:lnTo>
                    <a:pt x="6" y="156"/>
                  </a:lnTo>
                  <a:lnTo>
                    <a:pt x="6" y="11"/>
                  </a:lnTo>
                  <a:lnTo>
                    <a:pt x="3" y="3"/>
                  </a:lnTo>
                  <a:lnTo>
                    <a:pt x="0" y="0"/>
                  </a:ln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29" name="Freeform 1751"/>
            <p:cNvSpPr>
              <a:spLocks/>
            </p:cNvSpPr>
            <p:nvPr/>
          </p:nvSpPr>
          <p:spPr bwMode="auto">
            <a:xfrm>
              <a:off x="3839" y="2867"/>
              <a:ext cx="131" cy="167"/>
            </a:xfrm>
            <a:custGeom>
              <a:avLst/>
              <a:gdLst>
                <a:gd name="T0" fmla="*/ 85 w 130"/>
                <a:gd name="T1" fmla="*/ 11 h 167"/>
                <a:gd name="T2" fmla="*/ 85 w 130"/>
                <a:gd name="T3" fmla="*/ 156 h 167"/>
                <a:gd name="T4" fmla="*/ 85 w 130"/>
                <a:gd name="T5" fmla="*/ 156 h 167"/>
                <a:gd name="T6" fmla="*/ 85 w 130"/>
                <a:gd name="T7" fmla="*/ 165 h 167"/>
                <a:gd name="T8" fmla="*/ 91 w 130"/>
                <a:gd name="T9" fmla="*/ 167 h 167"/>
                <a:gd name="T10" fmla="*/ 48 w 130"/>
                <a:gd name="T11" fmla="*/ 167 h 167"/>
                <a:gd name="T12" fmla="*/ 48 w 130"/>
                <a:gd name="T13" fmla="*/ 167 h 167"/>
                <a:gd name="T14" fmla="*/ 54 w 130"/>
                <a:gd name="T15" fmla="*/ 165 h 167"/>
                <a:gd name="T16" fmla="*/ 54 w 130"/>
                <a:gd name="T17" fmla="*/ 156 h 167"/>
                <a:gd name="T18" fmla="*/ 54 w 130"/>
                <a:gd name="T19" fmla="*/ 11 h 167"/>
                <a:gd name="T20" fmla="*/ 54 w 130"/>
                <a:gd name="T21" fmla="*/ 11 h 167"/>
                <a:gd name="T22" fmla="*/ 14 w 130"/>
                <a:gd name="T23" fmla="*/ 14 h 167"/>
                <a:gd name="T24" fmla="*/ 14 w 130"/>
                <a:gd name="T25" fmla="*/ 14 h 167"/>
                <a:gd name="T26" fmla="*/ 11 w 130"/>
                <a:gd name="T27" fmla="*/ 14 h 167"/>
                <a:gd name="T28" fmla="*/ 5 w 130"/>
                <a:gd name="T29" fmla="*/ 17 h 167"/>
                <a:gd name="T30" fmla="*/ 0 w 130"/>
                <a:gd name="T31" fmla="*/ 23 h 167"/>
                <a:gd name="T32" fmla="*/ 0 w 130"/>
                <a:gd name="T33" fmla="*/ 0 h 167"/>
                <a:gd name="T34" fmla="*/ 136 w 130"/>
                <a:gd name="T35" fmla="*/ 0 h 167"/>
                <a:gd name="T36" fmla="*/ 136 w 130"/>
                <a:gd name="T37" fmla="*/ 23 h 167"/>
                <a:gd name="T38" fmla="*/ 136 w 130"/>
                <a:gd name="T39" fmla="*/ 23 h 167"/>
                <a:gd name="T40" fmla="*/ 134 w 130"/>
                <a:gd name="T41" fmla="*/ 17 h 167"/>
                <a:gd name="T42" fmla="*/ 125 w 130"/>
                <a:gd name="T43" fmla="*/ 14 h 167"/>
                <a:gd name="T44" fmla="*/ 125 w 130"/>
                <a:gd name="T45" fmla="*/ 14 h 167"/>
                <a:gd name="T46" fmla="*/ 85 w 130"/>
                <a:gd name="T47" fmla="*/ 11 h 167"/>
                <a:gd name="T48" fmla="*/ 85 w 130"/>
                <a:gd name="T49" fmla="*/ 11 h 1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30" h="167">
                  <a:moveTo>
                    <a:pt x="79" y="11"/>
                  </a:moveTo>
                  <a:lnTo>
                    <a:pt x="79" y="156"/>
                  </a:lnTo>
                  <a:lnTo>
                    <a:pt x="79" y="165"/>
                  </a:lnTo>
                  <a:lnTo>
                    <a:pt x="85" y="167"/>
                  </a:lnTo>
                  <a:lnTo>
                    <a:pt x="48" y="167"/>
                  </a:lnTo>
                  <a:lnTo>
                    <a:pt x="54" y="165"/>
                  </a:lnTo>
                  <a:lnTo>
                    <a:pt x="54" y="156"/>
                  </a:lnTo>
                  <a:lnTo>
                    <a:pt x="54" y="11"/>
                  </a:lnTo>
                  <a:lnTo>
                    <a:pt x="14" y="14"/>
                  </a:lnTo>
                  <a:lnTo>
                    <a:pt x="11" y="14"/>
                  </a:lnTo>
                  <a:lnTo>
                    <a:pt x="5" y="17"/>
                  </a:lnTo>
                  <a:lnTo>
                    <a:pt x="0" y="23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23"/>
                  </a:lnTo>
                  <a:lnTo>
                    <a:pt x="128" y="17"/>
                  </a:lnTo>
                  <a:lnTo>
                    <a:pt x="119" y="14"/>
                  </a:lnTo>
                  <a:lnTo>
                    <a:pt x="79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30" name="Freeform 1752"/>
            <p:cNvSpPr>
              <a:spLocks/>
            </p:cNvSpPr>
            <p:nvPr/>
          </p:nvSpPr>
          <p:spPr bwMode="auto">
            <a:xfrm>
              <a:off x="3976" y="2867"/>
              <a:ext cx="142" cy="167"/>
            </a:xfrm>
            <a:custGeom>
              <a:avLst/>
              <a:gdLst>
                <a:gd name="T0" fmla="*/ 142 w 142"/>
                <a:gd name="T1" fmla="*/ 0 h 167"/>
                <a:gd name="T2" fmla="*/ 142 w 142"/>
                <a:gd name="T3" fmla="*/ 0 h 167"/>
                <a:gd name="T4" fmla="*/ 131 w 142"/>
                <a:gd name="T5" fmla="*/ 6 h 167"/>
                <a:gd name="T6" fmla="*/ 125 w 142"/>
                <a:gd name="T7" fmla="*/ 14 h 167"/>
                <a:gd name="T8" fmla="*/ 85 w 142"/>
                <a:gd name="T9" fmla="*/ 88 h 167"/>
                <a:gd name="T10" fmla="*/ 85 w 142"/>
                <a:gd name="T11" fmla="*/ 156 h 167"/>
                <a:gd name="T12" fmla="*/ 85 w 142"/>
                <a:gd name="T13" fmla="*/ 156 h 167"/>
                <a:gd name="T14" fmla="*/ 88 w 142"/>
                <a:gd name="T15" fmla="*/ 165 h 167"/>
                <a:gd name="T16" fmla="*/ 97 w 142"/>
                <a:gd name="T17" fmla="*/ 167 h 167"/>
                <a:gd name="T18" fmla="*/ 54 w 142"/>
                <a:gd name="T19" fmla="*/ 167 h 167"/>
                <a:gd name="T20" fmla="*/ 54 w 142"/>
                <a:gd name="T21" fmla="*/ 167 h 167"/>
                <a:gd name="T22" fmla="*/ 60 w 142"/>
                <a:gd name="T23" fmla="*/ 165 h 167"/>
                <a:gd name="T24" fmla="*/ 63 w 142"/>
                <a:gd name="T25" fmla="*/ 162 h 167"/>
                <a:gd name="T26" fmla="*/ 63 w 142"/>
                <a:gd name="T27" fmla="*/ 156 h 167"/>
                <a:gd name="T28" fmla="*/ 63 w 142"/>
                <a:gd name="T29" fmla="*/ 88 h 167"/>
                <a:gd name="T30" fmla="*/ 14 w 142"/>
                <a:gd name="T31" fmla="*/ 11 h 167"/>
                <a:gd name="T32" fmla="*/ 14 w 142"/>
                <a:gd name="T33" fmla="*/ 11 h 167"/>
                <a:gd name="T34" fmla="*/ 9 w 142"/>
                <a:gd name="T35" fmla="*/ 6 h 167"/>
                <a:gd name="T36" fmla="*/ 0 w 142"/>
                <a:gd name="T37" fmla="*/ 0 h 167"/>
                <a:gd name="T38" fmla="*/ 48 w 142"/>
                <a:gd name="T39" fmla="*/ 0 h 167"/>
                <a:gd name="T40" fmla="*/ 48 w 142"/>
                <a:gd name="T41" fmla="*/ 0 h 167"/>
                <a:gd name="T42" fmla="*/ 45 w 142"/>
                <a:gd name="T43" fmla="*/ 0 h 167"/>
                <a:gd name="T44" fmla="*/ 43 w 142"/>
                <a:gd name="T45" fmla="*/ 3 h 167"/>
                <a:gd name="T46" fmla="*/ 43 w 142"/>
                <a:gd name="T47" fmla="*/ 8 h 167"/>
                <a:gd name="T48" fmla="*/ 45 w 142"/>
                <a:gd name="T49" fmla="*/ 14 h 167"/>
                <a:gd name="T50" fmla="*/ 80 w 142"/>
                <a:gd name="T51" fmla="*/ 77 h 167"/>
                <a:gd name="T52" fmla="*/ 114 w 142"/>
                <a:gd name="T53" fmla="*/ 11 h 167"/>
                <a:gd name="T54" fmla="*/ 114 w 142"/>
                <a:gd name="T55" fmla="*/ 11 h 167"/>
                <a:gd name="T56" fmla="*/ 114 w 142"/>
                <a:gd name="T57" fmla="*/ 6 h 167"/>
                <a:gd name="T58" fmla="*/ 114 w 142"/>
                <a:gd name="T59" fmla="*/ 3 h 167"/>
                <a:gd name="T60" fmla="*/ 108 w 142"/>
                <a:gd name="T61" fmla="*/ 0 h 167"/>
                <a:gd name="T62" fmla="*/ 142 w 142"/>
                <a:gd name="T63" fmla="*/ 0 h 167"/>
                <a:gd name="T64" fmla="*/ 142 w 142"/>
                <a:gd name="T65" fmla="*/ 0 h 16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42" h="167">
                  <a:moveTo>
                    <a:pt x="142" y="0"/>
                  </a:moveTo>
                  <a:lnTo>
                    <a:pt x="142" y="0"/>
                  </a:lnTo>
                  <a:lnTo>
                    <a:pt x="131" y="6"/>
                  </a:lnTo>
                  <a:lnTo>
                    <a:pt x="125" y="14"/>
                  </a:lnTo>
                  <a:lnTo>
                    <a:pt x="85" y="88"/>
                  </a:lnTo>
                  <a:lnTo>
                    <a:pt x="85" y="156"/>
                  </a:lnTo>
                  <a:lnTo>
                    <a:pt x="88" y="165"/>
                  </a:lnTo>
                  <a:lnTo>
                    <a:pt x="97" y="167"/>
                  </a:lnTo>
                  <a:lnTo>
                    <a:pt x="54" y="167"/>
                  </a:lnTo>
                  <a:lnTo>
                    <a:pt x="60" y="165"/>
                  </a:lnTo>
                  <a:lnTo>
                    <a:pt x="63" y="162"/>
                  </a:lnTo>
                  <a:lnTo>
                    <a:pt x="63" y="156"/>
                  </a:lnTo>
                  <a:lnTo>
                    <a:pt x="63" y="88"/>
                  </a:lnTo>
                  <a:lnTo>
                    <a:pt x="14" y="11"/>
                  </a:lnTo>
                  <a:lnTo>
                    <a:pt x="9" y="6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5" y="0"/>
                  </a:lnTo>
                  <a:lnTo>
                    <a:pt x="43" y="3"/>
                  </a:lnTo>
                  <a:lnTo>
                    <a:pt x="43" y="8"/>
                  </a:lnTo>
                  <a:lnTo>
                    <a:pt x="45" y="14"/>
                  </a:lnTo>
                  <a:lnTo>
                    <a:pt x="80" y="77"/>
                  </a:lnTo>
                  <a:lnTo>
                    <a:pt x="114" y="11"/>
                  </a:lnTo>
                  <a:lnTo>
                    <a:pt x="114" y="6"/>
                  </a:lnTo>
                  <a:lnTo>
                    <a:pt x="114" y="3"/>
                  </a:lnTo>
                  <a:lnTo>
                    <a:pt x="108" y="0"/>
                  </a:lnTo>
                  <a:lnTo>
                    <a:pt x="1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31" name="Freeform 1753"/>
            <p:cNvSpPr>
              <a:spLocks noEditPoints="1"/>
            </p:cNvSpPr>
            <p:nvPr/>
          </p:nvSpPr>
          <p:spPr bwMode="auto">
            <a:xfrm>
              <a:off x="4192" y="2863"/>
              <a:ext cx="155" cy="172"/>
            </a:xfrm>
            <a:custGeom>
              <a:avLst/>
              <a:gdLst>
                <a:gd name="T0" fmla="*/ 77 w 156"/>
                <a:gd name="T1" fmla="*/ 167 h 173"/>
                <a:gd name="T2" fmla="*/ 48 w 156"/>
                <a:gd name="T3" fmla="*/ 159 h 173"/>
                <a:gd name="T4" fmla="*/ 23 w 156"/>
                <a:gd name="T5" fmla="*/ 142 h 173"/>
                <a:gd name="T6" fmla="*/ 6 w 156"/>
                <a:gd name="T7" fmla="*/ 113 h 173"/>
                <a:gd name="T8" fmla="*/ 0 w 156"/>
                <a:gd name="T9" fmla="*/ 85 h 173"/>
                <a:gd name="T10" fmla="*/ 3 w 156"/>
                <a:gd name="T11" fmla="*/ 68 h 173"/>
                <a:gd name="T12" fmla="*/ 14 w 156"/>
                <a:gd name="T13" fmla="*/ 40 h 173"/>
                <a:gd name="T14" fmla="*/ 34 w 156"/>
                <a:gd name="T15" fmla="*/ 14 h 173"/>
                <a:gd name="T16" fmla="*/ 62 w 156"/>
                <a:gd name="T17" fmla="*/ 3 h 173"/>
                <a:gd name="T18" fmla="*/ 78 w 156"/>
                <a:gd name="T19" fmla="*/ 0 h 173"/>
                <a:gd name="T20" fmla="*/ 102 w 156"/>
                <a:gd name="T21" fmla="*/ 6 h 173"/>
                <a:gd name="T22" fmla="*/ 127 w 156"/>
                <a:gd name="T23" fmla="*/ 23 h 173"/>
                <a:gd name="T24" fmla="*/ 144 w 156"/>
                <a:gd name="T25" fmla="*/ 51 h 173"/>
                <a:gd name="T26" fmla="*/ 150 w 156"/>
                <a:gd name="T27" fmla="*/ 86 h 173"/>
                <a:gd name="T28" fmla="*/ 150 w 156"/>
                <a:gd name="T29" fmla="*/ 102 h 173"/>
                <a:gd name="T30" fmla="*/ 136 w 156"/>
                <a:gd name="T31" fmla="*/ 133 h 173"/>
                <a:gd name="T32" fmla="*/ 113 w 156"/>
                <a:gd name="T33" fmla="*/ 156 h 173"/>
                <a:gd name="T34" fmla="*/ 85 w 156"/>
                <a:gd name="T35" fmla="*/ 167 h 173"/>
                <a:gd name="T36" fmla="*/ 77 w 156"/>
                <a:gd name="T37" fmla="*/ 167 h 173"/>
                <a:gd name="T38" fmla="*/ 25 w 156"/>
                <a:gd name="T39" fmla="*/ 82 h 173"/>
                <a:gd name="T40" fmla="*/ 31 w 156"/>
                <a:gd name="T41" fmla="*/ 113 h 173"/>
                <a:gd name="T42" fmla="*/ 43 w 156"/>
                <a:gd name="T43" fmla="*/ 136 h 173"/>
                <a:gd name="T44" fmla="*/ 60 w 156"/>
                <a:gd name="T45" fmla="*/ 150 h 173"/>
                <a:gd name="T46" fmla="*/ 78 w 156"/>
                <a:gd name="T47" fmla="*/ 156 h 173"/>
                <a:gd name="T48" fmla="*/ 85 w 156"/>
                <a:gd name="T49" fmla="*/ 153 h 173"/>
                <a:gd name="T50" fmla="*/ 105 w 156"/>
                <a:gd name="T51" fmla="*/ 145 h 173"/>
                <a:gd name="T52" fmla="*/ 116 w 156"/>
                <a:gd name="T53" fmla="*/ 125 h 173"/>
                <a:gd name="T54" fmla="*/ 125 w 156"/>
                <a:gd name="T55" fmla="*/ 99 h 173"/>
                <a:gd name="T56" fmla="*/ 125 w 156"/>
                <a:gd name="T57" fmla="*/ 86 h 173"/>
                <a:gd name="T58" fmla="*/ 122 w 156"/>
                <a:gd name="T59" fmla="*/ 57 h 173"/>
                <a:gd name="T60" fmla="*/ 110 w 156"/>
                <a:gd name="T61" fmla="*/ 31 h 173"/>
                <a:gd name="T62" fmla="*/ 96 w 156"/>
                <a:gd name="T63" fmla="*/ 17 h 173"/>
                <a:gd name="T64" fmla="*/ 78 w 156"/>
                <a:gd name="T65" fmla="*/ 11 h 173"/>
                <a:gd name="T66" fmla="*/ 68 w 156"/>
                <a:gd name="T67" fmla="*/ 11 h 173"/>
                <a:gd name="T68" fmla="*/ 48 w 156"/>
                <a:gd name="T69" fmla="*/ 23 h 173"/>
                <a:gd name="T70" fmla="*/ 34 w 156"/>
                <a:gd name="T71" fmla="*/ 40 h 173"/>
                <a:gd name="T72" fmla="*/ 28 w 156"/>
                <a:gd name="T73" fmla="*/ 65 h 173"/>
                <a:gd name="T74" fmla="*/ 25 w 156"/>
                <a:gd name="T75" fmla="*/ 82 h 17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56" h="173">
                  <a:moveTo>
                    <a:pt x="77" y="173"/>
                  </a:moveTo>
                  <a:lnTo>
                    <a:pt x="77" y="173"/>
                  </a:lnTo>
                  <a:lnTo>
                    <a:pt x="62" y="170"/>
                  </a:lnTo>
                  <a:lnTo>
                    <a:pt x="48" y="165"/>
                  </a:lnTo>
                  <a:lnTo>
                    <a:pt x="34" y="159"/>
                  </a:lnTo>
                  <a:lnTo>
                    <a:pt x="23" y="148"/>
                  </a:lnTo>
                  <a:lnTo>
                    <a:pt x="14" y="134"/>
                  </a:lnTo>
                  <a:lnTo>
                    <a:pt x="6" y="119"/>
                  </a:lnTo>
                  <a:lnTo>
                    <a:pt x="3" y="102"/>
                  </a:lnTo>
                  <a:lnTo>
                    <a:pt x="0" y="85"/>
                  </a:lnTo>
                  <a:lnTo>
                    <a:pt x="3" y="68"/>
                  </a:lnTo>
                  <a:lnTo>
                    <a:pt x="6" y="54"/>
                  </a:lnTo>
                  <a:lnTo>
                    <a:pt x="14" y="40"/>
                  </a:lnTo>
                  <a:lnTo>
                    <a:pt x="23" y="26"/>
                  </a:lnTo>
                  <a:lnTo>
                    <a:pt x="34" y="14"/>
                  </a:lnTo>
                  <a:lnTo>
                    <a:pt x="48" y="6"/>
                  </a:lnTo>
                  <a:lnTo>
                    <a:pt x="62" y="3"/>
                  </a:lnTo>
                  <a:lnTo>
                    <a:pt x="82" y="0"/>
                  </a:lnTo>
                  <a:lnTo>
                    <a:pt x="94" y="3"/>
                  </a:lnTo>
                  <a:lnTo>
                    <a:pt x="108" y="6"/>
                  </a:lnTo>
                  <a:lnTo>
                    <a:pt x="122" y="14"/>
                  </a:lnTo>
                  <a:lnTo>
                    <a:pt x="133" y="23"/>
                  </a:lnTo>
                  <a:lnTo>
                    <a:pt x="142" y="37"/>
                  </a:lnTo>
                  <a:lnTo>
                    <a:pt x="150" y="51"/>
                  </a:lnTo>
                  <a:lnTo>
                    <a:pt x="156" y="68"/>
                  </a:lnTo>
                  <a:lnTo>
                    <a:pt x="156" y="88"/>
                  </a:lnTo>
                  <a:lnTo>
                    <a:pt x="156" y="108"/>
                  </a:lnTo>
                  <a:lnTo>
                    <a:pt x="150" y="125"/>
                  </a:lnTo>
                  <a:lnTo>
                    <a:pt x="142" y="139"/>
                  </a:lnTo>
                  <a:lnTo>
                    <a:pt x="131" y="153"/>
                  </a:lnTo>
                  <a:lnTo>
                    <a:pt x="119" y="162"/>
                  </a:lnTo>
                  <a:lnTo>
                    <a:pt x="105" y="168"/>
                  </a:lnTo>
                  <a:lnTo>
                    <a:pt x="91" y="173"/>
                  </a:lnTo>
                  <a:lnTo>
                    <a:pt x="77" y="173"/>
                  </a:lnTo>
                  <a:close/>
                  <a:moveTo>
                    <a:pt x="25" y="82"/>
                  </a:moveTo>
                  <a:lnTo>
                    <a:pt x="25" y="82"/>
                  </a:lnTo>
                  <a:lnTo>
                    <a:pt x="28" y="102"/>
                  </a:lnTo>
                  <a:lnTo>
                    <a:pt x="31" y="119"/>
                  </a:lnTo>
                  <a:lnTo>
                    <a:pt x="37" y="131"/>
                  </a:lnTo>
                  <a:lnTo>
                    <a:pt x="43" y="142"/>
                  </a:lnTo>
                  <a:lnTo>
                    <a:pt x="51" y="151"/>
                  </a:lnTo>
                  <a:lnTo>
                    <a:pt x="60" y="156"/>
                  </a:lnTo>
                  <a:lnTo>
                    <a:pt x="71" y="159"/>
                  </a:lnTo>
                  <a:lnTo>
                    <a:pt x="79" y="162"/>
                  </a:lnTo>
                  <a:lnTo>
                    <a:pt x="91" y="159"/>
                  </a:lnTo>
                  <a:lnTo>
                    <a:pt x="102" y="156"/>
                  </a:lnTo>
                  <a:lnTo>
                    <a:pt x="111" y="151"/>
                  </a:lnTo>
                  <a:lnTo>
                    <a:pt x="116" y="142"/>
                  </a:lnTo>
                  <a:lnTo>
                    <a:pt x="122" y="131"/>
                  </a:lnTo>
                  <a:lnTo>
                    <a:pt x="128" y="119"/>
                  </a:lnTo>
                  <a:lnTo>
                    <a:pt x="131" y="105"/>
                  </a:lnTo>
                  <a:lnTo>
                    <a:pt x="131" y="88"/>
                  </a:lnTo>
                  <a:lnTo>
                    <a:pt x="131" y="71"/>
                  </a:lnTo>
                  <a:lnTo>
                    <a:pt x="128" y="57"/>
                  </a:lnTo>
                  <a:lnTo>
                    <a:pt x="122" y="43"/>
                  </a:lnTo>
                  <a:lnTo>
                    <a:pt x="116" y="31"/>
                  </a:lnTo>
                  <a:lnTo>
                    <a:pt x="111" y="23"/>
                  </a:lnTo>
                  <a:lnTo>
                    <a:pt x="102" y="17"/>
                  </a:lnTo>
                  <a:lnTo>
                    <a:pt x="91" y="11"/>
                  </a:lnTo>
                  <a:lnTo>
                    <a:pt x="79" y="11"/>
                  </a:lnTo>
                  <a:lnTo>
                    <a:pt x="68" y="11"/>
                  </a:lnTo>
                  <a:lnTo>
                    <a:pt x="57" y="14"/>
                  </a:lnTo>
                  <a:lnTo>
                    <a:pt x="48" y="23"/>
                  </a:lnTo>
                  <a:lnTo>
                    <a:pt x="40" y="28"/>
                  </a:lnTo>
                  <a:lnTo>
                    <a:pt x="34" y="40"/>
                  </a:lnTo>
                  <a:lnTo>
                    <a:pt x="31" y="51"/>
                  </a:lnTo>
                  <a:lnTo>
                    <a:pt x="28" y="65"/>
                  </a:lnTo>
                  <a:lnTo>
                    <a:pt x="25" y="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32" name="Freeform 1754"/>
            <p:cNvSpPr>
              <a:spLocks/>
            </p:cNvSpPr>
            <p:nvPr/>
          </p:nvSpPr>
          <p:spPr bwMode="auto">
            <a:xfrm>
              <a:off x="4365" y="2867"/>
              <a:ext cx="100" cy="167"/>
            </a:xfrm>
            <a:custGeom>
              <a:avLst/>
              <a:gdLst>
                <a:gd name="T0" fmla="*/ 37 w 100"/>
                <a:gd name="T1" fmla="*/ 167 h 167"/>
                <a:gd name="T2" fmla="*/ 0 w 100"/>
                <a:gd name="T3" fmla="*/ 167 h 167"/>
                <a:gd name="T4" fmla="*/ 0 w 100"/>
                <a:gd name="T5" fmla="*/ 167 h 167"/>
                <a:gd name="T6" fmla="*/ 6 w 100"/>
                <a:gd name="T7" fmla="*/ 165 h 167"/>
                <a:gd name="T8" fmla="*/ 6 w 100"/>
                <a:gd name="T9" fmla="*/ 156 h 167"/>
                <a:gd name="T10" fmla="*/ 6 w 100"/>
                <a:gd name="T11" fmla="*/ 11 h 167"/>
                <a:gd name="T12" fmla="*/ 6 w 100"/>
                <a:gd name="T13" fmla="*/ 11 h 167"/>
                <a:gd name="T14" fmla="*/ 6 w 100"/>
                <a:gd name="T15" fmla="*/ 3 h 167"/>
                <a:gd name="T16" fmla="*/ 0 w 100"/>
                <a:gd name="T17" fmla="*/ 0 h 167"/>
                <a:gd name="T18" fmla="*/ 100 w 100"/>
                <a:gd name="T19" fmla="*/ 0 h 167"/>
                <a:gd name="T20" fmla="*/ 100 w 100"/>
                <a:gd name="T21" fmla="*/ 23 h 167"/>
                <a:gd name="T22" fmla="*/ 100 w 100"/>
                <a:gd name="T23" fmla="*/ 23 h 167"/>
                <a:gd name="T24" fmla="*/ 91 w 100"/>
                <a:gd name="T25" fmla="*/ 14 h 167"/>
                <a:gd name="T26" fmla="*/ 77 w 100"/>
                <a:gd name="T27" fmla="*/ 11 h 167"/>
                <a:gd name="T28" fmla="*/ 77 w 100"/>
                <a:gd name="T29" fmla="*/ 11 h 167"/>
                <a:gd name="T30" fmla="*/ 31 w 100"/>
                <a:gd name="T31" fmla="*/ 11 h 167"/>
                <a:gd name="T32" fmla="*/ 31 w 100"/>
                <a:gd name="T33" fmla="*/ 68 h 167"/>
                <a:gd name="T34" fmla="*/ 71 w 100"/>
                <a:gd name="T35" fmla="*/ 68 h 167"/>
                <a:gd name="T36" fmla="*/ 71 w 100"/>
                <a:gd name="T37" fmla="*/ 68 h 167"/>
                <a:gd name="T38" fmla="*/ 77 w 100"/>
                <a:gd name="T39" fmla="*/ 65 h 167"/>
                <a:gd name="T40" fmla="*/ 80 w 100"/>
                <a:gd name="T41" fmla="*/ 62 h 167"/>
                <a:gd name="T42" fmla="*/ 80 w 100"/>
                <a:gd name="T43" fmla="*/ 88 h 167"/>
                <a:gd name="T44" fmla="*/ 80 w 100"/>
                <a:gd name="T45" fmla="*/ 88 h 167"/>
                <a:gd name="T46" fmla="*/ 77 w 100"/>
                <a:gd name="T47" fmla="*/ 82 h 167"/>
                <a:gd name="T48" fmla="*/ 71 w 100"/>
                <a:gd name="T49" fmla="*/ 82 h 167"/>
                <a:gd name="T50" fmla="*/ 31 w 100"/>
                <a:gd name="T51" fmla="*/ 82 h 167"/>
                <a:gd name="T52" fmla="*/ 31 w 100"/>
                <a:gd name="T53" fmla="*/ 156 h 167"/>
                <a:gd name="T54" fmla="*/ 31 w 100"/>
                <a:gd name="T55" fmla="*/ 156 h 167"/>
                <a:gd name="T56" fmla="*/ 31 w 100"/>
                <a:gd name="T57" fmla="*/ 165 h 167"/>
                <a:gd name="T58" fmla="*/ 37 w 100"/>
                <a:gd name="T59" fmla="*/ 167 h 167"/>
                <a:gd name="T60" fmla="*/ 37 w 100"/>
                <a:gd name="T61" fmla="*/ 167 h 16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00" h="167">
                  <a:moveTo>
                    <a:pt x="37" y="167"/>
                  </a:moveTo>
                  <a:lnTo>
                    <a:pt x="0" y="167"/>
                  </a:lnTo>
                  <a:lnTo>
                    <a:pt x="6" y="165"/>
                  </a:lnTo>
                  <a:lnTo>
                    <a:pt x="6" y="156"/>
                  </a:lnTo>
                  <a:lnTo>
                    <a:pt x="6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100" y="0"/>
                  </a:lnTo>
                  <a:lnTo>
                    <a:pt x="100" y="23"/>
                  </a:lnTo>
                  <a:lnTo>
                    <a:pt x="91" y="14"/>
                  </a:lnTo>
                  <a:lnTo>
                    <a:pt x="77" y="11"/>
                  </a:lnTo>
                  <a:lnTo>
                    <a:pt x="31" y="11"/>
                  </a:lnTo>
                  <a:lnTo>
                    <a:pt x="31" y="68"/>
                  </a:lnTo>
                  <a:lnTo>
                    <a:pt x="71" y="68"/>
                  </a:lnTo>
                  <a:lnTo>
                    <a:pt x="77" y="65"/>
                  </a:lnTo>
                  <a:lnTo>
                    <a:pt x="80" y="62"/>
                  </a:lnTo>
                  <a:lnTo>
                    <a:pt x="80" y="88"/>
                  </a:lnTo>
                  <a:lnTo>
                    <a:pt x="77" y="82"/>
                  </a:lnTo>
                  <a:lnTo>
                    <a:pt x="71" y="82"/>
                  </a:lnTo>
                  <a:lnTo>
                    <a:pt x="31" y="82"/>
                  </a:lnTo>
                  <a:lnTo>
                    <a:pt x="31" y="156"/>
                  </a:lnTo>
                  <a:lnTo>
                    <a:pt x="31" y="165"/>
                  </a:lnTo>
                  <a:lnTo>
                    <a:pt x="37" y="1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</p:grpSp>
      <p:pic>
        <p:nvPicPr>
          <p:cNvPr id="34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3475"/>
            <a:ext cx="9144000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287524" y="1412776"/>
            <a:ext cx="4213224" cy="4716524"/>
          </a:xfrm>
        </p:spPr>
        <p:txBody>
          <a:bodyPr/>
          <a:lstStyle>
            <a:lvl1pPr marL="0" indent="0">
              <a:buNone/>
              <a:defRPr sz="2000"/>
            </a:lvl1pPr>
            <a:lvl2pPr marL="450850" indent="0">
              <a:buNone/>
              <a:defRPr sz="1800"/>
            </a:lvl2pPr>
            <a:lvl3pPr marL="989012" indent="0">
              <a:buNone/>
              <a:defRPr sz="2400"/>
            </a:lvl3pPr>
            <a:lvl4pPr marL="1436687" indent="0">
              <a:buNone/>
              <a:defRPr sz="2400"/>
            </a:lvl4pPr>
            <a:lvl5pPr marL="1884362" indent="0">
              <a:buNone/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4643252" y="1412776"/>
            <a:ext cx="4213224" cy="4716524"/>
          </a:xfrm>
        </p:spPr>
        <p:txBody>
          <a:bodyPr/>
          <a:lstStyle>
            <a:lvl1pPr marL="0" indent="0">
              <a:buNone/>
              <a:defRPr sz="2000"/>
            </a:lvl1pPr>
            <a:lvl2pPr marL="450850" indent="0">
              <a:buNone/>
              <a:defRPr sz="1800"/>
            </a:lvl2pPr>
            <a:lvl3pPr marL="989012" indent="0">
              <a:buNone/>
              <a:defRPr sz="2400"/>
            </a:lvl3pPr>
            <a:lvl4pPr marL="1436687" indent="0">
              <a:buNone/>
              <a:defRPr sz="2400"/>
            </a:lvl4pPr>
            <a:lvl5pPr marL="1884362" indent="0">
              <a:buNone/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63" name="Text Placeholder 34"/>
          <p:cNvSpPr>
            <a:spLocks noGrp="1"/>
          </p:cNvSpPr>
          <p:nvPr>
            <p:ph type="body" sz="quarter" idx="13"/>
          </p:nvPr>
        </p:nvSpPr>
        <p:spPr>
          <a:xfrm>
            <a:off x="251520" y="656469"/>
            <a:ext cx="8676964" cy="494162"/>
          </a:xfrm>
        </p:spPr>
        <p:txBody>
          <a:bodyPr/>
          <a:lstStyle>
            <a:lvl1pPr marL="0" indent="0">
              <a:buNone/>
              <a:defRPr sz="3200" b="1">
                <a:solidFill>
                  <a:srgbClr val="005C84"/>
                </a:solidFill>
                <a:latin typeface="+mn-lt"/>
                <a:cs typeface="Georgi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6" name="Rectangle 8"/>
          <p:cNvSpPr>
            <a:spLocks noGrp="1" noChangeArrowheads="1"/>
          </p:cNvSpPr>
          <p:nvPr>
            <p:ph type="sldNum" sz="quarter" idx="16"/>
          </p:nvPr>
        </p:nvSpPr>
        <p:spPr>
          <a:xfrm>
            <a:off x="7019925" y="6451600"/>
            <a:ext cx="1908175" cy="180975"/>
          </a:xfrm>
        </p:spPr>
        <p:txBody>
          <a:bodyPr/>
          <a:lstStyle>
            <a:lvl1pPr>
              <a:defRPr sz="1600" b="1">
                <a:solidFill>
                  <a:srgbClr val="F8F8F8"/>
                </a:solidFill>
              </a:defRPr>
            </a:lvl1pPr>
          </a:lstStyle>
          <a:p>
            <a:fld id="{94C14C06-903E-A142-9DD8-89372C659E02}" type="slidenum">
              <a:rPr lang="en-GB"/>
              <a:pPr/>
              <a:t>‹#›</a:t>
            </a:fld>
            <a:endParaRPr lang="en-GB" dirty="0"/>
          </a:p>
        </p:txBody>
      </p:sp>
      <p:grpSp>
        <p:nvGrpSpPr>
          <p:cNvPr id="41" name="Group 40"/>
          <p:cNvGrpSpPr/>
          <p:nvPr userDrawn="1"/>
        </p:nvGrpSpPr>
        <p:grpSpPr>
          <a:xfrm>
            <a:off x="287395" y="6289846"/>
            <a:ext cx="1749197" cy="523220"/>
            <a:chOff x="356263" y="395437"/>
            <a:chExt cx="1749197" cy="523220"/>
          </a:xfrm>
        </p:grpSpPr>
        <p:sp>
          <p:nvSpPr>
            <p:cNvPr id="42" name="TextBox 41"/>
            <p:cNvSpPr txBox="1"/>
            <p:nvPr userDrawn="1"/>
          </p:nvSpPr>
          <p:spPr>
            <a:xfrm>
              <a:off x="356263" y="395437"/>
              <a:ext cx="174919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lang="en-US" sz="1400" baseline="0" dirty="0" smtClean="0">
                  <a:solidFill>
                    <a:srgbClr val="FFFFFF"/>
                  </a:solidFill>
                </a:rPr>
                <a:t>Electronics and</a:t>
              </a:r>
            </a:p>
            <a:p>
              <a:pPr algn="l"/>
              <a:r>
                <a:rPr lang="en-US" sz="1400" baseline="0" dirty="0" smtClean="0">
                  <a:solidFill>
                    <a:srgbClr val="FFFFFF"/>
                  </a:solidFill>
                </a:rPr>
                <a:t>Computer Science</a:t>
              </a:r>
            </a:p>
          </p:txBody>
        </p:sp>
        <p:cxnSp>
          <p:nvCxnSpPr>
            <p:cNvPr id="43" name="Straight Connector 42"/>
            <p:cNvCxnSpPr/>
            <p:nvPr userDrawn="1"/>
          </p:nvCxnSpPr>
          <p:spPr bwMode="auto">
            <a:xfrm flipH="1">
              <a:off x="356263" y="493488"/>
              <a:ext cx="1" cy="416986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916292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umn_text_foot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7288"/>
            <a:ext cx="9144000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287524" y="836712"/>
            <a:ext cx="4213224" cy="5292588"/>
          </a:xfrm>
        </p:spPr>
        <p:txBody>
          <a:bodyPr/>
          <a:lstStyle>
            <a:lvl1pPr marL="0" indent="0">
              <a:buNone/>
              <a:defRPr sz="2000"/>
            </a:lvl1pPr>
            <a:lvl2pPr marL="450850" indent="0">
              <a:buNone/>
              <a:defRPr sz="1800"/>
            </a:lvl2pPr>
            <a:lvl3pPr marL="989012" indent="0">
              <a:buNone/>
              <a:defRPr sz="2400"/>
            </a:lvl3pPr>
            <a:lvl4pPr marL="1436687" indent="0">
              <a:buNone/>
              <a:defRPr sz="2400"/>
            </a:lvl4pPr>
            <a:lvl5pPr marL="1884362" indent="0">
              <a:buNone/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4643252" y="836712"/>
            <a:ext cx="4213224" cy="5292588"/>
          </a:xfrm>
        </p:spPr>
        <p:txBody>
          <a:bodyPr/>
          <a:lstStyle>
            <a:lvl1pPr marL="0" indent="0">
              <a:buNone/>
              <a:defRPr sz="2000"/>
            </a:lvl1pPr>
            <a:lvl2pPr marL="450850" indent="0">
              <a:buNone/>
              <a:defRPr sz="1800"/>
            </a:lvl2pPr>
            <a:lvl3pPr marL="989012" indent="0">
              <a:buNone/>
              <a:defRPr sz="2400"/>
            </a:lvl3pPr>
            <a:lvl4pPr marL="1436687" indent="0">
              <a:buNone/>
              <a:defRPr sz="2400"/>
            </a:lvl4pPr>
            <a:lvl5pPr marL="1884362" indent="0">
              <a:buNone/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63" name="Text Placeholder 34"/>
          <p:cNvSpPr>
            <a:spLocks noGrp="1"/>
          </p:cNvSpPr>
          <p:nvPr>
            <p:ph type="body" sz="quarter" idx="13"/>
          </p:nvPr>
        </p:nvSpPr>
        <p:spPr>
          <a:xfrm>
            <a:off x="251520" y="152636"/>
            <a:ext cx="8676964" cy="494162"/>
          </a:xfrm>
        </p:spPr>
        <p:txBody>
          <a:bodyPr/>
          <a:lstStyle>
            <a:lvl1pPr marL="0" indent="0">
              <a:buNone/>
              <a:defRPr sz="3200">
                <a:solidFill>
                  <a:srgbClr val="005C84"/>
                </a:solidFill>
                <a:latin typeface="+mj-lt"/>
                <a:cs typeface="Georgi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sldNum" sz="quarter" idx="16"/>
          </p:nvPr>
        </p:nvSpPr>
        <p:spPr>
          <a:xfrm>
            <a:off x="7019925" y="6451600"/>
            <a:ext cx="1908175" cy="180975"/>
          </a:xfrm>
        </p:spPr>
        <p:txBody>
          <a:bodyPr/>
          <a:lstStyle>
            <a:lvl1pPr>
              <a:defRPr sz="1600" b="1">
                <a:solidFill>
                  <a:srgbClr val="F8F8F8"/>
                </a:solidFill>
              </a:defRPr>
            </a:lvl1pPr>
          </a:lstStyle>
          <a:p>
            <a:fld id="{10E8578B-9E7E-CF49-BBF4-89BE8DC6002D}" type="slidenum">
              <a:rPr lang="en-GB"/>
              <a:pPr/>
              <a:t>‹#›</a:t>
            </a:fld>
            <a:endParaRPr lang="en-GB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287524" y="6319214"/>
            <a:ext cx="1751709" cy="523220"/>
            <a:chOff x="356263" y="440371"/>
            <a:chExt cx="1751709" cy="523220"/>
          </a:xfrm>
        </p:grpSpPr>
        <p:sp>
          <p:nvSpPr>
            <p:cNvPr id="16" name="TextBox 15"/>
            <p:cNvSpPr txBox="1"/>
            <p:nvPr userDrawn="1"/>
          </p:nvSpPr>
          <p:spPr>
            <a:xfrm>
              <a:off x="358775" y="440371"/>
              <a:ext cx="174919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lang="en-US" sz="1400" baseline="0" dirty="0" smtClean="0">
                  <a:solidFill>
                    <a:srgbClr val="FFFFFF"/>
                  </a:solidFill>
                </a:rPr>
                <a:t>Electronics and</a:t>
              </a:r>
            </a:p>
            <a:p>
              <a:pPr algn="l"/>
              <a:r>
                <a:rPr lang="en-US" sz="1400" baseline="0" dirty="0" smtClean="0">
                  <a:solidFill>
                    <a:srgbClr val="FFFFFF"/>
                  </a:solidFill>
                </a:rPr>
                <a:t>Computer Science</a:t>
              </a:r>
            </a:p>
          </p:txBody>
        </p:sp>
        <p:cxnSp>
          <p:nvCxnSpPr>
            <p:cNvPr id="17" name="Straight Connector 16"/>
            <p:cNvCxnSpPr/>
            <p:nvPr userDrawn="1"/>
          </p:nvCxnSpPr>
          <p:spPr bwMode="auto">
            <a:xfrm flipH="1">
              <a:off x="356263" y="493488"/>
              <a:ext cx="1" cy="416986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919332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027990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Slide">
    <p:bg>
      <p:bgPr>
        <a:gradFill rotWithShape="0">
          <a:gsLst>
            <a:gs pos="0">
              <a:schemeClr val="tx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730"/>
          <p:cNvGrpSpPr>
            <a:grpSpLocks/>
          </p:cNvGrpSpPr>
          <p:nvPr userDrawn="1"/>
        </p:nvGrpSpPr>
        <p:grpSpPr bwMode="auto">
          <a:xfrm>
            <a:off x="6051550" y="368300"/>
            <a:ext cx="2697163" cy="585788"/>
            <a:chOff x="1610" y="2863"/>
            <a:chExt cx="3221" cy="699"/>
          </a:xfrm>
        </p:grpSpPr>
        <p:sp>
          <p:nvSpPr>
            <p:cNvPr id="4" name="Freeform 1731"/>
            <p:cNvSpPr>
              <a:spLocks/>
            </p:cNvSpPr>
            <p:nvPr userDrawn="1"/>
          </p:nvSpPr>
          <p:spPr bwMode="auto">
            <a:xfrm>
              <a:off x="1610" y="2971"/>
              <a:ext cx="264" cy="449"/>
            </a:xfrm>
            <a:custGeom>
              <a:avLst/>
              <a:gdLst>
                <a:gd name="T0" fmla="*/ 142 w 264"/>
                <a:gd name="T1" fmla="*/ 179 h 449"/>
                <a:gd name="T2" fmla="*/ 210 w 264"/>
                <a:gd name="T3" fmla="*/ 216 h 449"/>
                <a:gd name="T4" fmla="*/ 247 w 264"/>
                <a:gd name="T5" fmla="*/ 253 h 449"/>
                <a:gd name="T6" fmla="*/ 256 w 264"/>
                <a:gd name="T7" fmla="*/ 267 h 449"/>
                <a:gd name="T8" fmla="*/ 264 w 264"/>
                <a:gd name="T9" fmla="*/ 298 h 449"/>
                <a:gd name="T10" fmla="*/ 264 w 264"/>
                <a:gd name="T11" fmla="*/ 318 h 449"/>
                <a:gd name="T12" fmla="*/ 253 w 264"/>
                <a:gd name="T13" fmla="*/ 369 h 449"/>
                <a:gd name="T14" fmla="*/ 222 w 264"/>
                <a:gd name="T15" fmla="*/ 412 h 449"/>
                <a:gd name="T16" fmla="*/ 199 w 264"/>
                <a:gd name="T17" fmla="*/ 429 h 449"/>
                <a:gd name="T18" fmla="*/ 148 w 264"/>
                <a:gd name="T19" fmla="*/ 446 h 449"/>
                <a:gd name="T20" fmla="*/ 122 w 264"/>
                <a:gd name="T21" fmla="*/ 449 h 449"/>
                <a:gd name="T22" fmla="*/ 60 w 264"/>
                <a:gd name="T23" fmla="*/ 440 h 449"/>
                <a:gd name="T24" fmla="*/ 34 w 264"/>
                <a:gd name="T25" fmla="*/ 429 h 449"/>
                <a:gd name="T26" fmla="*/ 0 w 264"/>
                <a:gd name="T27" fmla="*/ 318 h 449"/>
                <a:gd name="T28" fmla="*/ 9 w 264"/>
                <a:gd name="T29" fmla="*/ 338 h 449"/>
                <a:gd name="T30" fmla="*/ 28 w 264"/>
                <a:gd name="T31" fmla="*/ 375 h 449"/>
                <a:gd name="T32" fmla="*/ 43 w 264"/>
                <a:gd name="T33" fmla="*/ 392 h 449"/>
                <a:gd name="T34" fmla="*/ 74 w 264"/>
                <a:gd name="T35" fmla="*/ 415 h 449"/>
                <a:gd name="T36" fmla="*/ 116 w 264"/>
                <a:gd name="T37" fmla="*/ 423 h 449"/>
                <a:gd name="T38" fmla="*/ 139 w 264"/>
                <a:gd name="T39" fmla="*/ 421 h 449"/>
                <a:gd name="T40" fmla="*/ 173 w 264"/>
                <a:gd name="T41" fmla="*/ 406 h 449"/>
                <a:gd name="T42" fmla="*/ 185 w 264"/>
                <a:gd name="T43" fmla="*/ 395 h 449"/>
                <a:gd name="T44" fmla="*/ 199 w 264"/>
                <a:gd name="T45" fmla="*/ 367 h 449"/>
                <a:gd name="T46" fmla="*/ 205 w 264"/>
                <a:gd name="T47" fmla="*/ 335 h 449"/>
                <a:gd name="T48" fmla="*/ 205 w 264"/>
                <a:gd name="T49" fmla="*/ 318 h 449"/>
                <a:gd name="T50" fmla="*/ 193 w 264"/>
                <a:gd name="T51" fmla="*/ 290 h 449"/>
                <a:gd name="T52" fmla="*/ 185 w 264"/>
                <a:gd name="T53" fmla="*/ 278 h 449"/>
                <a:gd name="T54" fmla="*/ 97 w 264"/>
                <a:gd name="T55" fmla="*/ 230 h 449"/>
                <a:gd name="T56" fmla="*/ 74 w 264"/>
                <a:gd name="T57" fmla="*/ 219 h 449"/>
                <a:gd name="T58" fmla="*/ 37 w 264"/>
                <a:gd name="T59" fmla="*/ 193 h 449"/>
                <a:gd name="T60" fmla="*/ 26 w 264"/>
                <a:gd name="T61" fmla="*/ 179 h 449"/>
                <a:gd name="T62" fmla="*/ 9 w 264"/>
                <a:gd name="T63" fmla="*/ 148 h 449"/>
                <a:gd name="T64" fmla="*/ 3 w 264"/>
                <a:gd name="T65" fmla="*/ 114 h 449"/>
                <a:gd name="T66" fmla="*/ 6 w 264"/>
                <a:gd name="T67" fmla="*/ 88 h 449"/>
                <a:gd name="T68" fmla="*/ 26 w 264"/>
                <a:gd name="T69" fmla="*/ 45 h 449"/>
                <a:gd name="T70" fmla="*/ 43 w 264"/>
                <a:gd name="T71" fmla="*/ 28 h 449"/>
                <a:gd name="T72" fmla="*/ 85 w 264"/>
                <a:gd name="T73" fmla="*/ 6 h 449"/>
                <a:gd name="T74" fmla="*/ 136 w 264"/>
                <a:gd name="T75" fmla="*/ 0 h 449"/>
                <a:gd name="T76" fmla="*/ 162 w 264"/>
                <a:gd name="T77" fmla="*/ 0 h 449"/>
                <a:gd name="T78" fmla="*/ 207 w 264"/>
                <a:gd name="T79" fmla="*/ 14 h 449"/>
                <a:gd name="T80" fmla="*/ 230 w 264"/>
                <a:gd name="T81" fmla="*/ 108 h 449"/>
                <a:gd name="T82" fmla="*/ 227 w 264"/>
                <a:gd name="T83" fmla="*/ 94 h 449"/>
                <a:gd name="T84" fmla="*/ 207 w 264"/>
                <a:gd name="T85" fmla="*/ 65 h 449"/>
                <a:gd name="T86" fmla="*/ 196 w 264"/>
                <a:gd name="T87" fmla="*/ 51 h 449"/>
                <a:gd name="T88" fmla="*/ 165 w 264"/>
                <a:gd name="T89" fmla="*/ 31 h 449"/>
                <a:gd name="T90" fmla="*/ 128 w 264"/>
                <a:gd name="T91" fmla="*/ 26 h 449"/>
                <a:gd name="T92" fmla="*/ 108 w 264"/>
                <a:gd name="T93" fmla="*/ 26 h 449"/>
                <a:gd name="T94" fmla="*/ 82 w 264"/>
                <a:gd name="T95" fmla="*/ 37 h 449"/>
                <a:gd name="T96" fmla="*/ 71 w 264"/>
                <a:gd name="T97" fmla="*/ 48 h 449"/>
                <a:gd name="T98" fmla="*/ 60 w 264"/>
                <a:gd name="T99" fmla="*/ 68 h 449"/>
                <a:gd name="T100" fmla="*/ 54 w 264"/>
                <a:gd name="T101" fmla="*/ 94 h 449"/>
                <a:gd name="T102" fmla="*/ 57 w 264"/>
                <a:gd name="T103" fmla="*/ 108 h 449"/>
                <a:gd name="T104" fmla="*/ 65 w 264"/>
                <a:gd name="T105" fmla="*/ 128 h 449"/>
                <a:gd name="T106" fmla="*/ 71 w 264"/>
                <a:gd name="T107" fmla="*/ 139 h 449"/>
                <a:gd name="T108" fmla="*/ 142 w 264"/>
                <a:gd name="T109" fmla="*/ 179 h 44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64" h="449">
                  <a:moveTo>
                    <a:pt x="142" y="179"/>
                  </a:moveTo>
                  <a:lnTo>
                    <a:pt x="142" y="179"/>
                  </a:lnTo>
                  <a:lnTo>
                    <a:pt x="210" y="216"/>
                  </a:lnTo>
                  <a:lnTo>
                    <a:pt x="230" y="233"/>
                  </a:lnTo>
                  <a:lnTo>
                    <a:pt x="247" y="253"/>
                  </a:lnTo>
                  <a:lnTo>
                    <a:pt x="256" y="267"/>
                  </a:lnTo>
                  <a:lnTo>
                    <a:pt x="261" y="281"/>
                  </a:lnTo>
                  <a:lnTo>
                    <a:pt x="264" y="298"/>
                  </a:lnTo>
                  <a:lnTo>
                    <a:pt x="264" y="318"/>
                  </a:lnTo>
                  <a:lnTo>
                    <a:pt x="261" y="347"/>
                  </a:lnTo>
                  <a:lnTo>
                    <a:pt x="253" y="369"/>
                  </a:lnTo>
                  <a:lnTo>
                    <a:pt x="239" y="392"/>
                  </a:lnTo>
                  <a:lnTo>
                    <a:pt x="222" y="412"/>
                  </a:lnTo>
                  <a:lnTo>
                    <a:pt x="199" y="429"/>
                  </a:lnTo>
                  <a:lnTo>
                    <a:pt x="173" y="440"/>
                  </a:lnTo>
                  <a:lnTo>
                    <a:pt x="148" y="446"/>
                  </a:lnTo>
                  <a:lnTo>
                    <a:pt x="122" y="449"/>
                  </a:lnTo>
                  <a:lnTo>
                    <a:pt x="88" y="446"/>
                  </a:lnTo>
                  <a:lnTo>
                    <a:pt x="60" y="440"/>
                  </a:lnTo>
                  <a:lnTo>
                    <a:pt x="34" y="429"/>
                  </a:lnTo>
                  <a:lnTo>
                    <a:pt x="3" y="415"/>
                  </a:lnTo>
                  <a:lnTo>
                    <a:pt x="0" y="318"/>
                  </a:lnTo>
                  <a:lnTo>
                    <a:pt x="9" y="338"/>
                  </a:lnTo>
                  <a:lnTo>
                    <a:pt x="17" y="358"/>
                  </a:lnTo>
                  <a:lnTo>
                    <a:pt x="28" y="375"/>
                  </a:lnTo>
                  <a:lnTo>
                    <a:pt x="43" y="392"/>
                  </a:lnTo>
                  <a:lnTo>
                    <a:pt x="57" y="406"/>
                  </a:lnTo>
                  <a:lnTo>
                    <a:pt x="74" y="415"/>
                  </a:lnTo>
                  <a:lnTo>
                    <a:pt x="94" y="421"/>
                  </a:lnTo>
                  <a:lnTo>
                    <a:pt x="116" y="423"/>
                  </a:lnTo>
                  <a:lnTo>
                    <a:pt x="139" y="421"/>
                  </a:lnTo>
                  <a:lnTo>
                    <a:pt x="156" y="415"/>
                  </a:lnTo>
                  <a:lnTo>
                    <a:pt x="173" y="406"/>
                  </a:lnTo>
                  <a:lnTo>
                    <a:pt x="185" y="395"/>
                  </a:lnTo>
                  <a:lnTo>
                    <a:pt x="193" y="381"/>
                  </a:lnTo>
                  <a:lnTo>
                    <a:pt x="199" y="367"/>
                  </a:lnTo>
                  <a:lnTo>
                    <a:pt x="205" y="352"/>
                  </a:lnTo>
                  <a:lnTo>
                    <a:pt x="205" y="335"/>
                  </a:lnTo>
                  <a:lnTo>
                    <a:pt x="205" y="318"/>
                  </a:lnTo>
                  <a:lnTo>
                    <a:pt x="199" y="301"/>
                  </a:lnTo>
                  <a:lnTo>
                    <a:pt x="193" y="290"/>
                  </a:lnTo>
                  <a:lnTo>
                    <a:pt x="185" y="278"/>
                  </a:lnTo>
                  <a:lnTo>
                    <a:pt x="153" y="259"/>
                  </a:lnTo>
                  <a:lnTo>
                    <a:pt x="97" y="230"/>
                  </a:lnTo>
                  <a:lnTo>
                    <a:pt x="74" y="219"/>
                  </a:lnTo>
                  <a:lnTo>
                    <a:pt x="54" y="205"/>
                  </a:lnTo>
                  <a:lnTo>
                    <a:pt x="37" y="193"/>
                  </a:lnTo>
                  <a:lnTo>
                    <a:pt x="26" y="179"/>
                  </a:lnTo>
                  <a:lnTo>
                    <a:pt x="14" y="165"/>
                  </a:lnTo>
                  <a:lnTo>
                    <a:pt x="9" y="148"/>
                  </a:lnTo>
                  <a:lnTo>
                    <a:pt x="3" y="131"/>
                  </a:lnTo>
                  <a:lnTo>
                    <a:pt x="3" y="114"/>
                  </a:lnTo>
                  <a:lnTo>
                    <a:pt x="6" y="88"/>
                  </a:lnTo>
                  <a:lnTo>
                    <a:pt x="11" y="65"/>
                  </a:lnTo>
                  <a:lnTo>
                    <a:pt x="26" y="45"/>
                  </a:lnTo>
                  <a:lnTo>
                    <a:pt x="43" y="28"/>
                  </a:lnTo>
                  <a:lnTo>
                    <a:pt x="65" y="17"/>
                  </a:lnTo>
                  <a:lnTo>
                    <a:pt x="85" y="6"/>
                  </a:lnTo>
                  <a:lnTo>
                    <a:pt x="111" y="0"/>
                  </a:lnTo>
                  <a:lnTo>
                    <a:pt x="136" y="0"/>
                  </a:lnTo>
                  <a:lnTo>
                    <a:pt x="162" y="0"/>
                  </a:lnTo>
                  <a:lnTo>
                    <a:pt x="185" y="6"/>
                  </a:lnTo>
                  <a:lnTo>
                    <a:pt x="207" y="14"/>
                  </a:lnTo>
                  <a:lnTo>
                    <a:pt x="227" y="23"/>
                  </a:lnTo>
                  <a:lnTo>
                    <a:pt x="230" y="108"/>
                  </a:lnTo>
                  <a:lnTo>
                    <a:pt x="227" y="94"/>
                  </a:lnTo>
                  <a:lnTo>
                    <a:pt x="219" y="80"/>
                  </a:lnTo>
                  <a:lnTo>
                    <a:pt x="207" y="65"/>
                  </a:lnTo>
                  <a:lnTo>
                    <a:pt x="196" y="51"/>
                  </a:lnTo>
                  <a:lnTo>
                    <a:pt x="182" y="40"/>
                  </a:lnTo>
                  <a:lnTo>
                    <a:pt x="165" y="31"/>
                  </a:lnTo>
                  <a:lnTo>
                    <a:pt x="148" y="28"/>
                  </a:lnTo>
                  <a:lnTo>
                    <a:pt x="128" y="26"/>
                  </a:lnTo>
                  <a:lnTo>
                    <a:pt x="108" y="26"/>
                  </a:lnTo>
                  <a:lnTo>
                    <a:pt x="94" y="31"/>
                  </a:lnTo>
                  <a:lnTo>
                    <a:pt x="82" y="37"/>
                  </a:lnTo>
                  <a:lnTo>
                    <a:pt x="71" y="48"/>
                  </a:lnTo>
                  <a:lnTo>
                    <a:pt x="65" y="57"/>
                  </a:lnTo>
                  <a:lnTo>
                    <a:pt x="60" y="68"/>
                  </a:lnTo>
                  <a:lnTo>
                    <a:pt x="57" y="82"/>
                  </a:lnTo>
                  <a:lnTo>
                    <a:pt x="54" y="94"/>
                  </a:lnTo>
                  <a:lnTo>
                    <a:pt x="57" y="108"/>
                  </a:lnTo>
                  <a:lnTo>
                    <a:pt x="60" y="119"/>
                  </a:lnTo>
                  <a:lnTo>
                    <a:pt x="65" y="128"/>
                  </a:lnTo>
                  <a:lnTo>
                    <a:pt x="71" y="139"/>
                  </a:lnTo>
                  <a:lnTo>
                    <a:pt x="99" y="156"/>
                  </a:lnTo>
                  <a:lnTo>
                    <a:pt x="142" y="179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" name="Freeform 1732"/>
            <p:cNvSpPr>
              <a:spLocks noEditPoints="1"/>
            </p:cNvSpPr>
            <p:nvPr userDrawn="1"/>
          </p:nvSpPr>
          <p:spPr bwMode="auto">
            <a:xfrm>
              <a:off x="1900" y="3109"/>
              <a:ext cx="281" cy="311"/>
            </a:xfrm>
            <a:custGeom>
              <a:avLst/>
              <a:gdLst>
                <a:gd name="T0" fmla="*/ 142 w 281"/>
                <a:gd name="T1" fmla="*/ 0 h 310"/>
                <a:gd name="T2" fmla="*/ 184 w 281"/>
                <a:gd name="T3" fmla="*/ 6 h 310"/>
                <a:gd name="T4" fmla="*/ 218 w 281"/>
                <a:gd name="T5" fmla="*/ 23 h 310"/>
                <a:gd name="T6" fmla="*/ 235 w 281"/>
                <a:gd name="T7" fmla="*/ 34 h 310"/>
                <a:gd name="T8" fmla="*/ 258 w 281"/>
                <a:gd name="T9" fmla="*/ 63 h 310"/>
                <a:gd name="T10" fmla="*/ 267 w 281"/>
                <a:gd name="T11" fmla="*/ 80 h 310"/>
                <a:gd name="T12" fmla="*/ 278 w 281"/>
                <a:gd name="T13" fmla="*/ 117 h 310"/>
                <a:gd name="T14" fmla="*/ 281 w 281"/>
                <a:gd name="T15" fmla="*/ 172 h 310"/>
                <a:gd name="T16" fmla="*/ 281 w 281"/>
                <a:gd name="T17" fmla="*/ 190 h 310"/>
                <a:gd name="T18" fmla="*/ 272 w 281"/>
                <a:gd name="T19" fmla="*/ 226 h 310"/>
                <a:gd name="T20" fmla="*/ 264 w 281"/>
                <a:gd name="T21" fmla="*/ 246 h 310"/>
                <a:gd name="T22" fmla="*/ 241 w 281"/>
                <a:gd name="T23" fmla="*/ 278 h 310"/>
                <a:gd name="T24" fmla="*/ 213 w 281"/>
                <a:gd name="T25" fmla="*/ 306 h 310"/>
                <a:gd name="T26" fmla="*/ 196 w 281"/>
                <a:gd name="T27" fmla="*/ 315 h 310"/>
                <a:gd name="T28" fmla="*/ 159 w 281"/>
                <a:gd name="T29" fmla="*/ 326 h 310"/>
                <a:gd name="T30" fmla="*/ 139 w 281"/>
                <a:gd name="T31" fmla="*/ 326 h 310"/>
                <a:gd name="T32" fmla="*/ 93 w 281"/>
                <a:gd name="T33" fmla="*/ 320 h 310"/>
                <a:gd name="T34" fmla="*/ 65 w 281"/>
                <a:gd name="T35" fmla="*/ 309 h 310"/>
                <a:gd name="T36" fmla="*/ 45 w 281"/>
                <a:gd name="T37" fmla="*/ 289 h 310"/>
                <a:gd name="T38" fmla="*/ 34 w 281"/>
                <a:gd name="T39" fmla="*/ 280 h 310"/>
                <a:gd name="T40" fmla="*/ 8 w 281"/>
                <a:gd name="T41" fmla="*/ 229 h 310"/>
                <a:gd name="T42" fmla="*/ 0 w 281"/>
                <a:gd name="T43" fmla="*/ 172 h 310"/>
                <a:gd name="T44" fmla="*/ 0 w 281"/>
                <a:gd name="T45" fmla="*/ 137 h 310"/>
                <a:gd name="T46" fmla="*/ 8 w 281"/>
                <a:gd name="T47" fmla="*/ 100 h 310"/>
                <a:gd name="T48" fmla="*/ 17 w 281"/>
                <a:gd name="T49" fmla="*/ 80 h 310"/>
                <a:gd name="T50" fmla="*/ 37 w 281"/>
                <a:gd name="T51" fmla="*/ 49 h 310"/>
                <a:gd name="T52" fmla="*/ 68 w 281"/>
                <a:gd name="T53" fmla="*/ 23 h 310"/>
                <a:gd name="T54" fmla="*/ 82 w 281"/>
                <a:gd name="T55" fmla="*/ 12 h 310"/>
                <a:gd name="T56" fmla="*/ 122 w 281"/>
                <a:gd name="T57" fmla="*/ 0 h 310"/>
                <a:gd name="T58" fmla="*/ 142 w 281"/>
                <a:gd name="T59" fmla="*/ 0 h 310"/>
                <a:gd name="T60" fmla="*/ 136 w 281"/>
                <a:gd name="T61" fmla="*/ 23 h 310"/>
                <a:gd name="T62" fmla="*/ 99 w 281"/>
                <a:gd name="T63" fmla="*/ 34 h 310"/>
                <a:gd name="T64" fmla="*/ 76 w 281"/>
                <a:gd name="T65" fmla="*/ 66 h 310"/>
                <a:gd name="T66" fmla="*/ 68 w 281"/>
                <a:gd name="T67" fmla="*/ 85 h 310"/>
                <a:gd name="T68" fmla="*/ 57 w 281"/>
                <a:gd name="T69" fmla="*/ 131 h 310"/>
                <a:gd name="T70" fmla="*/ 57 w 281"/>
                <a:gd name="T71" fmla="*/ 175 h 310"/>
                <a:gd name="T72" fmla="*/ 65 w 281"/>
                <a:gd name="T73" fmla="*/ 226 h 310"/>
                <a:gd name="T74" fmla="*/ 82 w 281"/>
                <a:gd name="T75" fmla="*/ 266 h 310"/>
                <a:gd name="T76" fmla="*/ 96 w 281"/>
                <a:gd name="T77" fmla="*/ 283 h 310"/>
                <a:gd name="T78" fmla="*/ 128 w 281"/>
                <a:gd name="T79" fmla="*/ 300 h 310"/>
                <a:gd name="T80" fmla="*/ 145 w 281"/>
                <a:gd name="T81" fmla="*/ 300 h 310"/>
                <a:gd name="T82" fmla="*/ 179 w 281"/>
                <a:gd name="T83" fmla="*/ 289 h 310"/>
                <a:gd name="T84" fmla="*/ 204 w 281"/>
                <a:gd name="T85" fmla="*/ 261 h 310"/>
                <a:gd name="T86" fmla="*/ 213 w 281"/>
                <a:gd name="T87" fmla="*/ 241 h 310"/>
                <a:gd name="T88" fmla="*/ 224 w 281"/>
                <a:gd name="T89" fmla="*/ 195 h 310"/>
                <a:gd name="T90" fmla="*/ 224 w 281"/>
                <a:gd name="T91" fmla="*/ 151 h 310"/>
                <a:gd name="T92" fmla="*/ 210 w 281"/>
                <a:gd name="T93" fmla="*/ 85 h 310"/>
                <a:gd name="T94" fmla="*/ 199 w 281"/>
                <a:gd name="T95" fmla="*/ 60 h 310"/>
                <a:gd name="T96" fmla="*/ 182 w 281"/>
                <a:gd name="T97" fmla="*/ 40 h 310"/>
                <a:gd name="T98" fmla="*/ 162 w 281"/>
                <a:gd name="T99" fmla="*/ 29 h 310"/>
                <a:gd name="T100" fmla="*/ 136 w 281"/>
                <a:gd name="T101" fmla="*/ 23 h 31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81" h="310">
                  <a:moveTo>
                    <a:pt x="142" y="0"/>
                  </a:moveTo>
                  <a:lnTo>
                    <a:pt x="142" y="0"/>
                  </a:lnTo>
                  <a:lnTo>
                    <a:pt x="164" y="0"/>
                  </a:lnTo>
                  <a:lnTo>
                    <a:pt x="184" y="6"/>
                  </a:lnTo>
                  <a:lnTo>
                    <a:pt x="201" y="12"/>
                  </a:lnTo>
                  <a:lnTo>
                    <a:pt x="218" y="23"/>
                  </a:lnTo>
                  <a:lnTo>
                    <a:pt x="235" y="34"/>
                  </a:lnTo>
                  <a:lnTo>
                    <a:pt x="247" y="49"/>
                  </a:lnTo>
                  <a:lnTo>
                    <a:pt x="258" y="63"/>
                  </a:lnTo>
                  <a:lnTo>
                    <a:pt x="267" y="80"/>
                  </a:lnTo>
                  <a:lnTo>
                    <a:pt x="272" y="100"/>
                  </a:lnTo>
                  <a:lnTo>
                    <a:pt x="278" y="117"/>
                  </a:lnTo>
                  <a:lnTo>
                    <a:pt x="281" y="137"/>
                  </a:lnTo>
                  <a:lnTo>
                    <a:pt x="281" y="156"/>
                  </a:lnTo>
                  <a:lnTo>
                    <a:pt x="281" y="174"/>
                  </a:lnTo>
                  <a:lnTo>
                    <a:pt x="278" y="193"/>
                  </a:lnTo>
                  <a:lnTo>
                    <a:pt x="272" y="210"/>
                  </a:lnTo>
                  <a:lnTo>
                    <a:pt x="264" y="230"/>
                  </a:lnTo>
                  <a:lnTo>
                    <a:pt x="253" y="247"/>
                  </a:lnTo>
                  <a:lnTo>
                    <a:pt x="241" y="262"/>
                  </a:lnTo>
                  <a:lnTo>
                    <a:pt x="230" y="276"/>
                  </a:lnTo>
                  <a:lnTo>
                    <a:pt x="213" y="290"/>
                  </a:lnTo>
                  <a:lnTo>
                    <a:pt x="196" y="299"/>
                  </a:lnTo>
                  <a:lnTo>
                    <a:pt x="179" y="304"/>
                  </a:lnTo>
                  <a:lnTo>
                    <a:pt x="159" y="310"/>
                  </a:lnTo>
                  <a:lnTo>
                    <a:pt x="139" y="310"/>
                  </a:lnTo>
                  <a:lnTo>
                    <a:pt x="108" y="307"/>
                  </a:lnTo>
                  <a:lnTo>
                    <a:pt x="93" y="304"/>
                  </a:lnTo>
                  <a:lnTo>
                    <a:pt x="79" y="299"/>
                  </a:lnTo>
                  <a:lnTo>
                    <a:pt x="65" y="293"/>
                  </a:lnTo>
                  <a:lnTo>
                    <a:pt x="54" y="284"/>
                  </a:lnTo>
                  <a:lnTo>
                    <a:pt x="45" y="273"/>
                  </a:lnTo>
                  <a:lnTo>
                    <a:pt x="34" y="264"/>
                  </a:lnTo>
                  <a:lnTo>
                    <a:pt x="20" y="239"/>
                  </a:lnTo>
                  <a:lnTo>
                    <a:pt x="8" y="213"/>
                  </a:lnTo>
                  <a:lnTo>
                    <a:pt x="0" y="185"/>
                  </a:lnTo>
                  <a:lnTo>
                    <a:pt x="0" y="156"/>
                  </a:lnTo>
                  <a:lnTo>
                    <a:pt x="0" y="137"/>
                  </a:lnTo>
                  <a:lnTo>
                    <a:pt x="3" y="117"/>
                  </a:lnTo>
                  <a:lnTo>
                    <a:pt x="8" y="100"/>
                  </a:lnTo>
                  <a:lnTo>
                    <a:pt x="17" y="80"/>
                  </a:lnTo>
                  <a:lnTo>
                    <a:pt x="25" y="63"/>
                  </a:lnTo>
                  <a:lnTo>
                    <a:pt x="37" y="49"/>
                  </a:lnTo>
                  <a:lnTo>
                    <a:pt x="51" y="34"/>
                  </a:lnTo>
                  <a:lnTo>
                    <a:pt x="68" y="23"/>
                  </a:lnTo>
                  <a:lnTo>
                    <a:pt x="82" y="12"/>
                  </a:lnTo>
                  <a:lnTo>
                    <a:pt x="102" y="6"/>
                  </a:lnTo>
                  <a:lnTo>
                    <a:pt x="122" y="0"/>
                  </a:lnTo>
                  <a:lnTo>
                    <a:pt x="142" y="0"/>
                  </a:lnTo>
                  <a:close/>
                  <a:moveTo>
                    <a:pt x="136" y="23"/>
                  </a:moveTo>
                  <a:lnTo>
                    <a:pt x="136" y="23"/>
                  </a:lnTo>
                  <a:lnTo>
                    <a:pt x="116" y="26"/>
                  </a:lnTo>
                  <a:lnTo>
                    <a:pt x="99" y="34"/>
                  </a:lnTo>
                  <a:lnTo>
                    <a:pt x="88" y="49"/>
                  </a:lnTo>
                  <a:lnTo>
                    <a:pt x="76" y="66"/>
                  </a:lnTo>
                  <a:lnTo>
                    <a:pt x="68" y="85"/>
                  </a:lnTo>
                  <a:lnTo>
                    <a:pt x="62" y="108"/>
                  </a:lnTo>
                  <a:lnTo>
                    <a:pt x="57" y="131"/>
                  </a:lnTo>
                  <a:lnTo>
                    <a:pt x="57" y="159"/>
                  </a:lnTo>
                  <a:lnTo>
                    <a:pt x="59" y="185"/>
                  </a:lnTo>
                  <a:lnTo>
                    <a:pt x="65" y="210"/>
                  </a:lnTo>
                  <a:lnTo>
                    <a:pt x="74" y="230"/>
                  </a:lnTo>
                  <a:lnTo>
                    <a:pt x="82" y="250"/>
                  </a:lnTo>
                  <a:lnTo>
                    <a:pt x="96" y="267"/>
                  </a:lnTo>
                  <a:lnTo>
                    <a:pt x="110" y="279"/>
                  </a:lnTo>
                  <a:lnTo>
                    <a:pt x="128" y="284"/>
                  </a:lnTo>
                  <a:lnTo>
                    <a:pt x="145" y="284"/>
                  </a:lnTo>
                  <a:lnTo>
                    <a:pt x="164" y="282"/>
                  </a:lnTo>
                  <a:lnTo>
                    <a:pt x="179" y="273"/>
                  </a:lnTo>
                  <a:lnTo>
                    <a:pt x="193" y="262"/>
                  </a:lnTo>
                  <a:lnTo>
                    <a:pt x="204" y="245"/>
                  </a:lnTo>
                  <a:lnTo>
                    <a:pt x="213" y="225"/>
                  </a:lnTo>
                  <a:lnTo>
                    <a:pt x="218" y="202"/>
                  </a:lnTo>
                  <a:lnTo>
                    <a:pt x="224" y="179"/>
                  </a:lnTo>
                  <a:lnTo>
                    <a:pt x="224" y="151"/>
                  </a:lnTo>
                  <a:lnTo>
                    <a:pt x="218" y="117"/>
                  </a:lnTo>
                  <a:lnTo>
                    <a:pt x="210" y="85"/>
                  </a:lnTo>
                  <a:lnTo>
                    <a:pt x="199" y="60"/>
                  </a:lnTo>
                  <a:lnTo>
                    <a:pt x="182" y="40"/>
                  </a:lnTo>
                  <a:lnTo>
                    <a:pt x="173" y="31"/>
                  </a:lnTo>
                  <a:lnTo>
                    <a:pt x="162" y="29"/>
                  </a:lnTo>
                  <a:lnTo>
                    <a:pt x="150" y="23"/>
                  </a:lnTo>
                  <a:lnTo>
                    <a:pt x="136" y="23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" name="Freeform 1733"/>
            <p:cNvSpPr>
              <a:spLocks/>
            </p:cNvSpPr>
            <p:nvPr userDrawn="1"/>
          </p:nvSpPr>
          <p:spPr bwMode="auto">
            <a:xfrm>
              <a:off x="2493" y="3058"/>
              <a:ext cx="182" cy="362"/>
            </a:xfrm>
            <a:custGeom>
              <a:avLst/>
              <a:gdLst>
                <a:gd name="T0" fmla="*/ 86 w 182"/>
                <a:gd name="T1" fmla="*/ 0 h 361"/>
                <a:gd name="T2" fmla="*/ 86 w 182"/>
                <a:gd name="T3" fmla="*/ 60 h 361"/>
                <a:gd name="T4" fmla="*/ 174 w 182"/>
                <a:gd name="T5" fmla="*/ 60 h 361"/>
                <a:gd name="T6" fmla="*/ 151 w 182"/>
                <a:gd name="T7" fmla="*/ 85 h 361"/>
                <a:gd name="T8" fmla="*/ 83 w 182"/>
                <a:gd name="T9" fmla="*/ 85 h 361"/>
                <a:gd name="T10" fmla="*/ 83 w 182"/>
                <a:gd name="T11" fmla="*/ 283 h 361"/>
                <a:gd name="T12" fmla="*/ 83 w 182"/>
                <a:gd name="T13" fmla="*/ 283 h 361"/>
                <a:gd name="T14" fmla="*/ 83 w 182"/>
                <a:gd name="T15" fmla="*/ 300 h 361"/>
                <a:gd name="T16" fmla="*/ 86 w 182"/>
                <a:gd name="T17" fmla="*/ 312 h 361"/>
                <a:gd name="T18" fmla="*/ 91 w 182"/>
                <a:gd name="T19" fmla="*/ 323 h 361"/>
                <a:gd name="T20" fmla="*/ 97 w 182"/>
                <a:gd name="T21" fmla="*/ 334 h 361"/>
                <a:gd name="T22" fmla="*/ 105 w 182"/>
                <a:gd name="T23" fmla="*/ 340 h 361"/>
                <a:gd name="T24" fmla="*/ 117 w 182"/>
                <a:gd name="T25" fmla="*/ 346 h 361"/>
                <a:gd name="T26" fmla="*/ 128 w 182"/>
                <a:gd name="T27" fmla="*/ 349 h 361"/>
                <a:gd name="T28" fmla="*/ 142 w 182"/>
                <a:gd name="T29" fmla="*/ 351 h 361"/>
                <a:gd name="T30" fmla="*/ 142 w 182"/>
                <a:gd name="T31" fmla="*/ 351 h 361"/>
                <a:gd name="T32" fmla="*/ 157 w 182"/>
                <a:gd name="T33" fmla="*/ 349 h 361"/>
                <a:gd name="T34" fmla="*/ 165 w 182"/>
                <a:gd name="T35" fmla="*/ 346 h 361"/>
                <a:gd name="T36" fmla="*/ 165 w 182"/>
                <a:gd name="T37" fmla="*/ 346 h 361"/>
                <a:gd name="T38" fmla="*/ 182 w 182"/>
                <a:gd name="T39" fmla="*/ 334 h 361"/>
                <a:gd name="T40" fmla="*/ 182 w 182"/>
                <a:gd name="T41" fmla="*/ 334 h 361"/>
                <a:gd name="T42" fmla="*/ 182 w 182"/>
                <a:gd name="T43" fmla="*/ 340 h 361"/>
                <a:gd name="T44" fmla="*/ 179 w 182"/>
                <a:gd name="T45" fmla="*/ 349 h 361"/>
                <a:gd name="T46" fmla="*/ 162 w 182"/>
                <a:gd name="T47" fmla="*/ 363 h 361"/>
                <a:gd name="T48" fmla="*/ 162 w 182"/>
                <a:gd name="T49" fmla="*/ 363 h 361"/>
                <a:gd name="T50" fmla="*/ 154 w 182"/>
                <a:gd name="T51" fmla="*/ 368 h 361"/>
                <a:gd name="T52" fmla="*/ 142 w 182"/>
                <a:gd name="T53" fmla="*/ 374 h 361"/>
                <a:gd name="T54" fmla="*/ 131 w 182"/>
                <a:gd name="T55" fmla="*/ 377 h 361"/>
                <a:gd name="T56" fmla="*/ 117 w 182"/>
                <a:gd name="T57" fmla="*/ 377 h 361"/>
                <a:gd name="T58" fmla="*/ 117 w 182"/>
                <a:gd name="T59" fmla="*/ 377 h 361"/>
                <a:gd name="T60" fmla="*/ 100 w 182"/>
                <a:gd name="T61" fmla="*/ 377 h 361"/>
                <a:gd name="T62" fmla="*/ 83 w 182"/>
                <a:gd name="T63" fmla="*/ 371 h 361"/>
                <a:gd name="T64" fmla="*/ 66 w 182"/>
                <a:gd name="T65" fmla="*/ 363 h 361"/>
                <a:gd name="T66" fmla="*/ 54 w 182"/>
                <a:gd name="T67" fmla="*/ 351 h 361"/>
                <a:gd name="T68" fmla="*/ 54 w 182"/>
                <a:gd name="T69" fmla="*/ 351 h 361"/>
                <a:gd name="T70" fmla="*/ 43 w 182"/>
                <a:gd name="T71" fmla="*/ 340 h 361"/>
                <a:gd name="T72" fmla="*/ 34 w 182"/>
                <a:gd name="T73" fmla="*/ 323 h 361"/>
                <a:gd name="T74" fmla="*/ 29 w 182"/>
                <a:gd name="T75" fmla="*/ 306 h 361"/>
                <a:gd name="T76" fmla="*/ 29 w 182"/>
                <a:gd name="T77" fmla="*/ 283 h 361"/>
                <a:gd name="T78" fmla="*/ 29 w 182"/>
                <a:gd name="T79" fmla="*/ 85 h 361"/>
                <a:gd name="T80" fmla="*/ 0 w 182"/>
                <a:gd name="T81" fmla="*/ 85 h 361"/>
                <a:gd name="T82" fmla="*/ 86 w 182"/>
                <a:gd name="T83" fmla="*/ 0 h 361"/>
                <a:gd name="T84" fmla="*/ 86 w 182"/>
                <a:gd name="T85" fmla="*/ 0 h 3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82" h="361">
                  <a:moveTo>
                    <a:pt x="86" y="0"/>
                  </a:moveTo>
                  <a:lnTo>
                    <a:pt x="86" y="60"/>
                  </a:lnTo>
                  <a:lnTo>
                    <a:pt x="174" y="60"/>
                  </a:lnTo>
                  <a:lnTo>
                    <a:pt x="151" y="85"/>
                  </a:lnTo>
                  <a:lnTo>
                    <a:pt x="83" y="85"/>
                  </a:lnTo>
                  <a:lnTo>
                    <a:pt x="83" y="267"/>
                  </a:lnTo>
                  <a:lnTo>
                    <a:pt x="83" y="284"/>
                  </a:lnTo>
                  <a:lnTo>
                    <a:pt x="86" y="296"/>
                  </a:lnTo>
                  <a:lnTo>
                    <a:pt x="91" y="307"/>
                  </a:lnTo>
                  <a:lnTo>
                    <a:pt x="97" y="318"/>
                  </a:lnTo>
                  <a:lnTo>
                    <a:pt x="105" y="324"/>
                  </a:lnTo>
                  <a:lnTo>
                    <a:pt x="117" y="330"/>
                  </a:lnTo>
                  <a:lnTo>
                    <a:pt x="128" y="333"/>
                  </a:lnTo>
                  <a:lnTo>
                    <a:pt x="142" y="335"/>
                  </a:lnTo>
                  <a:lnTo>
                    <a:pt x="157" y="333"/>
                  </a:lnTo>
                  <a:lnTo>
                    <a:pt x="165" y="330"/>
                  </a:lnTo>
                  <a:lnTo>
                    <a:pt x="182" y="318"/>
                  </a:lnTo>
                  <a:lnTo>
                    <a:pt x="182" y="324"/>
                  </a:lnTo>
                  <a:lnTo>
                    <a:pt x="179" y="333"/>
                  </a:lnTo>
                  <a:lnTo>
                    <a:pt x="162" y="347"/>
                  </a:lnTo>
                  <a:lnTo>
                    <a:pt x="154" y="352"/>
                  </a:lnTo>
                  <a:lnTo>
                    <a:pt x="142" y="358"/>
                  </a:lnTo>
                  <a:lnTo>
                    <a:pt x="131" y="361"/>
                  </a:lnTo>
                  <a:lnTo>
                    <a:pt x="117" y="361"/>
                  </a:lnTo>
                  <a:lnTo>
                    <a:pt x="100" y="361"/>
                  </a:lnTo>
                  <a:lnTo>
                    <a:pt x="83" y="355"/>
                  </a:lnTo>
                  <a:lnTo>
                    <a:pt x="66" y="347"/>
                  </a:lnTo>
                  <a:lnTo>
                    <a:pt x="54" y="335"/>
                  </a:lnTo>
                  <a:lnTo>
                    <a:pt x="43" y="324"/>
                  </a:lnTo>
                  <a:lnTo>
                    <a:pt x="34" y="307"/>
                  </a:lnTo>
                  <a:lnTo>
                    <a:pt x="29" y="290"/>
                  </a:lnTo>
                  <a:lnTo>
                    <a:pt x="29" y="267"/>
                  </a:lnTo>
                  <a:lnTo>
                    <a:pt x="29" y="85"/>
                  </a:lnTo>
                  <a:lnTo>
                    <a:pt x="0" y="85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" name="Freeform 1734"/>
            <p:cNvSpPr>
              <a:spLocks/>
            </p:cNvSpPr>
            <p:nvPr userDrawn="1"/>
          </p:nvSpPr>
          <p:spPr bwMode="auto">
            <a:xfrm>
              <a:off x="2694" y="2971"/>
              <a:ext cx="290" cy="443"/>
            </a:xfrm>
            <a:custGeom>
              <a:avLst/>
              <a:gdLst>
                <a:gd name="T0" fmla="*/ 176 w 290"/>
                <a:gd name="T1" fmla="*/ 139 h 443"/>
                <a:gd name="T2" fmla="*/ 213 w 290"/>
                <a:gd name="T3" fmla="*/ 145 h 443"/>
                <a:gd name="T4" fmla="*/ 244 w 290"/>
                <a:gd name="T5" fmla="*/ 162 h 443"/>
                <a:gd name="T6" fmla="*/ 256 w 290"/>
                <a:gd name="T7" fmla="*/ 176 h 443"/>
                <a:gd name="T8" fmla="*/ 270 w 290"/>
                <a:gd name="T9" fmla="*/ 207 h 443"/>
                <a:gd name="T10" fmla="*/ 273 w 290"/>
                <a:gd name="T11" fmla="*/ 421 h 443"/>
                <a:gd name="T12" fmla="*/ 273 w 290"/>
                <a:gd name="T13" fmla="*/ 429 h 443"/>
                <a:gd name="T14" fmla="*/ 276 w 290"/>
                <a:gd name="T15" fmla="*/ 435 h 443"/>
                <a:gd name="T16" fmla="*/ 199 w 290"/>
                <a:gd name="T17" fmla="*/ 443 h 443"/>
                <a:gd name="T18" fmla="*/ 207 w 290"/>
                <a:gd name="T19" fmla="*/ 438 h 443"/>
                <a:gd name="T20" fmla="*/ 216 w 290"/>
                <a:gd name="T21" fmla="*/ 426 h 443"/>
                <a:gd name="T22" fmla="*/ 216 w 290"/>
                <a:gd name="T23" fmla="*/ 250 h 443"/>
                <a:gd name="T24" fmla="*/ 216 w 290"/>
                <a:gd name="T25" fmla="*/ 233 h 443"/>
                <a:gd name="T26" fmla="*/ 207 w 290"/>
                <a:gd name="T27" fmla="*/ 207 h 443"/>
                <a:gd name="T28" fmla="*/ 202 w 290"/>
                <a:gd name="T29" fmla="*/ 196 h 443"/>
                <a:gd name="T30" fmla="*/ 179 w 290"/>
                <a:gd name="T31" fmla="*/ 182 h 443"/>
                <a:gd name="T32" fmla="*/ 148 w 290"/>
                <a:gd name="T33" fmla="*/ 176 h 443"/>
                <a:gd name="T34" fmla="*/ 128 w 290"/>
                <a:gd name="T35" fmla="*/ 179 h 443"/>
                <a:gd name="T36" fmla="*/ 108 w 290"/>
                <a:gd name="T37" fmla="*/ 188 h 443"/>
                <a:gd name="T38" fmla="*/ 77 w 290"/>
                <a:gd name="T39" fmla="*/ 210 h 443"/>
                <a:gd name="T40" fmla="*/ 77 w 290"/>
                <a:gd name="T41" fmla="*/ 421 h 443"/>
                <a:gd name="T42" fmla="*/ 82 w 290"/>
                <a:gd name="T43" fmla="*/ 432 h 443"/>
                <a:gd name="T44" fmla="*/ 88 w 290"/>
                <a:gd name="T45" fmla="*/ 438 h 443"/>
                <a:gd name="T46" fmla="*/ 6 w 290"/>
                <a:gd name="T47" fmla="*/ 443 h 443"/>
                <a:gd name="T48" fmla="*/ 11 w 290"/>
                <a:gd name="T49" fmla="*/ 438 h 443"/>
                <a:gd name="T50" fmla="*/ 20 w 290"/>
                <a:gd name="T51" fmla="*/ 426 h 443"/>
                <a:gd name="T52" fmla="*/ 20 w 290"/>
                <a:gd name="T53" fmla="*/ 40 h 443"/>
                <a:gd name="T54" fmla="*/ 20 w 290"/>
                <a:gd name="T55" fmla="*/ 31 h 443"/>
                <a:gd name="T56" fmla="*/ 17 w 290"/>
                <a:gd name="T57" fmla="*/ 23 h 443"/>
                <a:gd name="T58" fmla="*/ 77 w 290"/>
                <a:gd name="T59" fmla="*/ 0 h 443"/>
                <a:gd name="T60" fmla="*/ 77 w 290"/>
                <a:gd name="T61" fmla="*/ 185 h 443"/>
                <a:gd name="T62" fmla="*/ 128 w 290"/>
                <a:gd name="T63" fmla="*/ 151 h 443"/>
                <a:gd name="T64" fmla="*/ 176 w 290"/>
                <a:gd name="T65" fmla="*/ 139 h 44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90" h="443">
                  <a:moveTo>
                    <a:pt x="176" y="139"/>
                  </a:moveTo>
                  <a:lnTo>
                    <a:pt x="176" y="139"/>
                  </a:lnTo>
                  <a:lnTo>
                    <a:pt x="193" y="139"/>
                  </a:lnTo>
                  <a:lnTo>
                    <a:pt x="213" y="145"/>
                  </a:lnTo>
                  <a:lnTo>
                    <a:pt x="230" y="153"/>
                  </a:lnTo>
                  <a:lnTo>
                    <a:pt x="244" y="162"/>
                  </a:lnTo>
                  <a:lnTo>
                    <a:pt x="256" y="176"/>
                  </a:lnTo>
                  <a:lnTo>
                    <a:pt x="264" y="190"/>
                  </a:lnTo>
                  <a:lnTo>
                    <a:pt x="270" y="207"/>
                  </a:lnTo>
                  <a:lnTo>
                    <a:pt x="273" y="227"/>
                  </a:lnTo>
                  <a:lnTo>
                    <a:pt x="273" y="421"/>
                  </a:lnTo>
                  <a:lnTo>
                    <a:pt x="273" y="429"/>
                  </a:lnTo>
                  <a:lnTo>
                    <a:pt x="276" y="435"/>
                  </a:lnTo>
                  <a:lnTo>
                    <a:pt x="290" y="443"/>
                  </a:lnTo>
                  <a:lnTo>
                    <a:pt x="199" y="443"/>
                  </a:lnTo>
                  <a:lnTo>
                    <a:pt x="207" y="438"/>
                  </a:lnTo>
                  <a:lnTo>
                    <a:pt x="213" y="432"/>
                  </a:lnTo>
                  <a:lnTo>
                    <a:pt x="216" y="426"/>
                  </a:lnTo>
                  <a:lnTo>
                    <a:pt x="216" y="421"/>
                  </a:lnTo>
                  <a:lnTo>
                    <a:pt x="216" y="250"/>
                  </a:lnTo>
                  <a:lnTo>
                    <a:pt x="216" y="233"/>
                  </a:lnTo>
                  <a:lnTo>
                    <a:pt x="213" y="219"/>
                  </a:lnTo>
                  <a:lnTo>
                    <a:pt x="207" y="207"/>
                  </a:lnTo>
                  <a:lnTo>
                    <a:pt x="202" y="196"/>
                  </a:lnTo>
                  <a:lnTo>
                    <a:pt x="190" y="188"/>
                  </a:lnTo>
                  <a:lnTo>
                    <a:pt x="179" y="182"/>
                  </a:lnTo>
                  <a:lnTo>
                    <a:pt x="165" y="179"/>
                  </a:lnTo>
                  <a:lnTo>
                    <a:pt x="148" y="176"/>
                  </a:lnTo>
                  <a:lnTo>
                    <a:pt x="128" y="179"/>
                  </a:lnTo>
                  <a:lnTo>
                    <a:pt x="108" y="188"/>
                  </a:lnTo>
                  <a:lnTo>
                    <a:pt x="91" y="196"/>
                  </a:lnTo>
                  <a:lnTo>
                    <a:pt x="77" y="210"/>
                  </a:lnTo>
                  <a:lnTo>
                    <a:pt x="77" y="421"/>
                  </a:lnTo>
                  <a:lnTo>
                    <a:pt x="80" y="426"/>
                  </a:lnTo>
                  <a:lnTo>
                    <a:pt x="82" y="432"/>
                  </a:lnTo>
                  <a:lnTo>
                    <a:pt x="88" y="438"/>
                  </a:lnTo>
                  <a:lnTo>
                    <a:pt x="97" y="443"/>
                  </a:lnTo>
                  <a:lnTo>
                    <a:pt x="6" y="443"/>
                  </a:lnTo>
                  <a:lnTo>
                    <a:pt x="11" y="438"/>
                  </a:lnTo>
                  <a:lnTo>
                    <a:pt x="17" y="432"/>
                  </a:lnTo>
                  <a:lnTo>
                    <a:pt x="20" y="426"/>
                  </a:lnTo>
                  <a:lnTo>
                    <a:pt x="20" y="421"/>
                  </a:lnTo>
                  <a:lnTo>
                    <a:pt x="20" y="40"/>
                  </a:lnTo>
                  <a:lnTo>
                    <a:pt x="20" y="31"/>
                  </a:lnTo>
                  <a:lnTo>
                    <a:pt x="17" y="23"/>
                  </a:lnTo>
                  <a:lnTo>
                    <a:pt x="0" y="14"/>
                  </a:lnTo>
                  <a:lnTo>
                    <a:pt x="77" y="0"/>
                  </a:lnTo>
                  <a:lnTo>
                    <a:pt x="77" y="185"/>
                  </a:lnTo>
                  <a:lnTo>
                    <a:pt x="102" y="165"/>
                  </a:lnTo>
                  <a:lnTo>
                    <a:pt x="128" y="151"/>
                  </a:lnTo>
                  <a:lnTo>
                    <a:pt x="153" y="142"/>
                  </a:lnTo>
                  <a:lnTo>
                    <a:pt x="176" y="139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" name="Freeform 1735"/>
            <p:cNvSpPr>
              <a:spLocks/>
            </p:cNvSpPr>
            <p:nvPr userDrawn="1"/>
          </p:nvSpPr>
          <p:spPr bwMode="auto">
            <a:xfrm>
              <a:off x="3275" y="3109"/>
              <a:ext cx="474" cy="305"/>
            </a:xfrm>
            <a:custGeom>
              <a:avLst/>
              <a:gdLst>
                <a:gd name="T0" fmla="*/ 348 w 475"/>
                <a:gd name="T1" fmla="*/ 0 h 304"/>
                <a:gd name="T2" fmla="*/ 382 w 475"/>
                <a:gd name="T3" fmla="*/ 6 h 304"/>
                <a:gd name="T4" fmla="*/ 413 w 475"/>
                <a:gd name="T5" fmla="*/ 23 h 304"/>
                <a:gd name="T6" fmla="*/ 428 w 475"/>
                <a:gd name="T7" fmla="*/ 37 h 304"/>
                <a:gd name="T8" fmla="*/ 442 w 475"/>
                <a:gd name="T9" fmla="*/ 68 h 304"/>
                <a:gd name="T10" fmla="*/ 442 w 475"/>
                <a:gd name="T11" fmla="*/ 298 h 304"/>
                <a:gd name="T12" fmla="*/ 445 w 475"/>
                <a:gd name="T13" fmla="*/ 303 h 304"/>
                <a:gd name="T14" fmla="*/ 447 w 475"/>
                <a:gd name="T15" fmla="*/ 309 h 304"/>
                <a:gd name="T16" fmla="*/ 371 w 475"/>
                <a:gd name="T17" fmla="*/ 320 h 304"/>
                <a:gd name="T18" fmla="*/ 376 w 475"/>
                <a:gd name="T19" fmla="*/ 315 h 304"/>
                <a:gd name="T20" fmla="*/ 388 w 475"/>
                <a:gd name="T21" fmla="*/ 303 h 304"/>
                <a:gd name="T22" fmla="*/ 388 w 475"/>
                <a:gd name="T23" fmla="*/ 108 h 304"/>
                <a:gd name="T24" fmla="*/ 388 w 475"/>
                <a:gd name="T25" fmla="*/ 91 h 304"/>
                <a:gd name="T26" fmla="*/ 379 w 475"/>
                <a:gd name="T27" fmla="*/ 66 h 304"/>
                <a:gd name="T28" fmla="*/ 371 w 475"/>
                <a:gd name="T29" fmla="*/ 57 h 304"/>
                <a:gd name="T30" fmla="*/ 351 w 475"/>
                <a:gd name="T31" fmla="*/ 43 h 304"/>
                <a:gd name="T32" fmla="*/ 320 w 475"/>
                <a:gd name="T33" fmla="*/ 37 h 304"/>
                <a:gd name="T34" fmla="*/ 300 w 475"/>
                <a:gd name="T35" fmla="*/ 40 h 304"/>
                <a:gd name="T36" fmla="*/ 266 w 475"/>
                <a:gd name="T37" fmla="*/ 60 h 304"/>
                <a:gd name="T38" fmla="*/ 251 w 475"/>
                <a:gd name="T39" fmla="*/ 77 h 304"/>
                <a:gd name="T40" fmla="*/ 251 w 475"/>
                <a:gd name="T41" fmla="*/ 298 h 304"/>
                <a:gd name="T42" fmla="*/ 254 w 475"/>
                <a:gd name="T43" fmla="*/ 303 h 304"/>
                <a:gd name="T44" fmla="*/ 257 w 475"/>
                <a:gd name="T45" fmla="*/ 309 h 304"/>
                <a:gd name="T46" fmla="*/ 194 w 475"/>
                <a:gd name="T47" fmla="*/ 320 h 304"/>
                <a:gd name="T48" fmla="*/ 202 w 475"/>
                <a:gd name="T49" fmla="*/ 315 h 304"/>
                <a:gd name="T50" fmla="*/ 211 w 475"/>
                <a:gd name="T51" fmla="*/ 303 h 304"/>
                <a:gd name="T52" fmla="*/ 211 w 475"/>
                <a:gd name="T53" fmla="*/ 105 h 304"/>
                <a:gd name="T54" fmla="*/ 211 w 475"/>
                <a:gd name="T55" fmla="*/ 88 h 304"/>
                <a:gd name="T56" fmla="*/ 202 w 475"/>
                <a:gd name="T57" fmla="*/ 63 h 304"/>
                <a:gd name="T58" fmla="*/ 185 w 475"/>
                <a:gd name="T59" fmla="*/ 46 h 304"/>
                <a:gd name="T60" fmla="*/ 160 w 475"/>
                <a:gd name="T61" fmla="*/ 37 h 304"/>
                <a:gd name="T62" fmla="*/ 145 w 475"/>
                <a:gd name="T63" fmla="*/ 37 h 304"/>
                <a:gd name="T64" fmla="*/ 108 w 475"/>
                <a:gd name="T65" fmla="*/ 46 h 304"/>
                <a:gd name="T66" fmla="*/ 80 w 475"/>
                <a:gd name="T67" fmla="*/ 68 h 304"/>
                <a:gd name="T68" fmla="*/ 80 w 475"/>
                <a:gd name="T69" fmla="*/ 298 h 304"/>
                <a:gd name="T70" fmla="*/ 83 w 475"/>
                <a:gd name="T71" fmla="*/ 309 h 304"/>
                <a:gd name="T72" fmla="*/ 97 w 475"/>
                <a:gd name="T73" fmla="*/ 320 h 304"/>
                <a:gd name="T74" fmla="*/ 6 w 475"/>
                <a:gd name="T75" fmla="*/ 320 h 304"/>
                <a:gd name="T76" fmla="*/ 20 w 475"/>
                <a:gd name="T77" fmla="*/ 309 h 304"/>
                <a:gd name="T78" fmla="*/ 23 w 475"/>
                <a:gd name="T79" fmla="*/ 298 h 304"/>
                <a:gd name="T80" fmla="*/ 23 w 475"/>
                <a:gd name="T81" fmla="*/ 40 h 304"/>
                <a:gd name="T82" fmla="*/ 18 w 475"/>
                <a:gd name="T83" fmla="*/ 23 h 304"/>
                <a:gd name="T84" fmla="*/ 9 w 475"/>
                <a:gd name="T85" fmla="*/ 17 h 304"/>
                <a:gd name="T86" fmla="*/ 80 w 475"/>
                <a:gd name="T87" fmla="*/ 0 h 304"/>
                <a:gd name="T88" fmla="*/ 80 w 475"/>
                <a:gd name="T89" fmla="*/ 43 h 304"/>
                <a:gd name="T90" fmla="*/ 123 w 475"/>
                <a:gd name="T91" fmla="*/ 14 h 304"/>
                <a:gd name="T92" fmla="*/ 134 w 475"/>
                <a:gd name="T93" fmla="*/ 9 h 304"/>
                <a:gd name="T94" fmla="*/ 160 w 475"/>
                <a:gd name="T95" fmla="*/ 0 h 304"/>
                <a:gd name="T96" fmla="*/ 174 w 475"/>
                <a:gd name="T97" fmla="*/ 0 h 304"/>
                <a:gd name="T98" fmla="*/ 202 w 475"/>
                <a:gd name="T99" fmla="*/ 3 h 304"/>
                <a:gd name="T100" fmla="*/ 228 w 475"/>
                <a:gd name="T101" fmla="*/ 14 h 304"/>
                <a:gd name="T102" fmla="*/ 237 w 475"/>
                <a:gd name="T103" fmla="*/ 23 h 304"/>
                <a:gd name="T104" fmla="*/ 240 w 475"/>
                <a:gd name="T105" fmla="*/ 43 h 304"/>
                <a:gd name="T106" fmla="*/ 246 w 475"/>
                <a:gd name="T107" fmla="*/ 57 h 304"/>
                <a:gd name="T108" fmla="*/ 291 w 475"/>
                <a:gd name="T109" fmla="*/ 17 h 304"/>
                <a:gd name="T110" fmla="*/ 305 w 475"/>
                <a:gd name="T111" fmla="*/ 9 h 304"/>
                <a:gd name="T112" fmla="*/ 334 w 475"/>
                <a:gd name="T113" fmla="*/ 0 h 304"/>
                <a:gd name="T114" fmla="*/ 348 w 475"/>
                <a:gd name="T115" fmla="*/ 0 h 3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475" h="304">
                  <a:moveTo>
                    <a:pt x="364" y="0"/>
                  </a:moveTo>
                  <a:lnTo>
                    <a:pt x="364" y="0"/>
                  </a:lnTo>
                  <a:lnTo>
                    <a:pt x="381" y="0"/>
                  </a:lnTo>
                  <a:lnTo>
                    <a:pt x="398" y="6"/>
                  </a:lnTo>
                  <a:lnTo>
                    <a:pt x="415" y="14"/>
                  </a:lnTo>
                  <a:lnTo>
                    <a:pt x="429" y="23"/>
                  </a:lnTo>
                  <a:lnTo>
                    <a:pt x="444" y="37"/>
                  </a:lnTo>
                  <a:lnTo>
                    <a:pt x="452" y="51"/>
                  </a:lnTo>
                  <a:lnTo>
                    <a:pt x="458" y="68"/>
                  </a:lnTo>
                  <a:lnTo>
                    <a:pt x="458" y="88"/>
                  </a:lnTo>
                  <a:lnTo>
                    <a:pt x="458" y="282"/>
                  </a:lnTo>
                  <a:lnTo>
                    <a:pt x="461" y="287"/>
                  </a:lnTo>
                  <a:lnTo>
                    <a:pt x="463" y="293"/>
                  </a:lnTo>
                  <a:lnTo>
                    <a:pt x="475" y="304"/>
                  </a:lnTo>
                  <a:lnTo>
                    <a:pt x="387" y="304"/>
                  </a:lnTo>
                  <a:lnTo>
                    <a:pt x="392" y="299"/>
                  </a:lnTo>
                  <a:lnTo>
                    <a:pt x="398" y="293"/>
                  </a:lnTo>
                  <a:lnTo>
                    <a:pt x="404" y="287"/>
                  </a:lnTo>
                  <a:lnTo>
                    <a:pt x="404" y="282"/>
                  </a:lnTo>
                  <a:lnTo>
                    <a:pt x="404" y="108"/>
                  </a:lnTo>
                  <a:lnTo>
                    <a:pt x="404" y="91"/>
                  </a:lnTo>
                  <a:lnTo>
                    <a:pt x="401" y="80"/>
                  </a:lnTo>
                  <a:lnTo>
                    <a:pt x="395" y="66"/>
                  </a:lnTo>
                  <a:lnTo>
                    <a:pt x="387" y="57"/>
                  </a:lnTo>
                  <a:lnTo>
                    <a:pt x="378" y="49"/>
                  </a:lnTo>
                  <a:lnTo>
                    <a:pt x="367" y="43"/>
                  </a:lnTo>
                  <a:lnTo>
                    <a:pt x="353" y="37"/>
                  </a:lnTo>
                  <a:lnTo>
                    <a:pt x="336" y="37"/>
                  </a:lnTo>
                  <a:lnTo>
                    <a:pt x="316" y="40"/>
                  </a:lnTo>
                  <a:lnTo>
                    <a:pt x="299" y="46"/>
                  </a:lnTo>
                  <a:lnTo>
                    <a:pt x="282" y="60"/>
                  </a:lnTo>
                  <a:lnTo>
                    <a:pt x="267" y="77"/>
                  </a:lnTo>
                  <a:lnTo>
                    <a:pt x="267" y="85"/>
                  </a:lnTo>
                  <a:lnTo>
                    <a:pt x="267" y="282"/>
                  </a:lnTo>
                  <a:lnTo>
                    <a:pt x="270" y="287"/>
                  </a:lnTo>
                  <a:lnTo>
                    <a:pt x="273" y="293"/>
                  </a:lnTo>
                  <a:lnTo>
                    <a:pt x="285" y="304"/>
                  </a:lnTo>
                  <a:lnTo>
                    <a:pt x="194" y="304"/>
                  </a:lnTo>
                  <a:lnTo>
                    <a:pt x="202" y="299"/>
                  </a:lnTo>
                  <a:lnTo>
                    <a:pt x="208" y="293"/>
                  </a:lnTo>
                  <a:lnTo>
                    <a:pt x="211" y="287"/>
                  </a:lnTo>
                  <a:lnTo>
                    <a:pt x="211" y="282"/>
                  </a:lnTo>
                  <a:lnTo>
                    <a:pt x="211" y="105"/>
                  </a:lnTo>
                  <a:lnTo>
                    <a:pt x="211" y="88"/>
                  </a:lnTo>
                  <a:lnTo>
                    <a:pt x="208" y="74"/>
                  </a:lnTo>
                  <a:lnTo>
                    <a:pt x="202" y="63"/>
                  </a:lnTo>
                  <a:lnTo>
                    <a:pt x="194" y="54"/>
                  </a:lnTo>
                  <a:lnTo>
                    <a:pt x="185" y="46"/>
                  </a:lnTo>
                  <a:lnTo>
                    <a:pt x="174" y="40"/>
                  </a:lnTo>
                  <a:lnTo>
                    <a:pt x="160" y="37"/>
                  </a:lnTo>
                  <a:lnTo>
                    <a:pt x="145" y="37"/>
                  </a:lnTo>
                  <a:lnTo>
                    <a:pt x="125" y="40"/>
                  </a:lnTo>
                  <a:lnTo>
                    <a:pt x="108" y="46"/>
                  </a:lnTo>
                  <a:lnTo>
                    <a:pt x="94" y="54"/>
                  </a:lnTo>
                  <a:lnTo>
                    <a:pt x="80" y="68"/>
                  </a:lnTo>
                  <a:lnTo>
                    <a:pt x="80" y="282"/>
                  </a:lnTo>
                  <a:lnTo>
                    <a:pt x="80" y="287"/>
                  </a:lnTo>
                  <a:lnTo>
                    <a:pt x="83" y="293"/>
                  </a:lnTo>
                  <a:lnTo>
                    <a:pt x="97" y="304"/>
                  </a:lnTo>
                  <a:lnTo>
                    <a:pt x="6" y="304"/>
                  </a:lnTo>
                  <a:lnTo>
                    <a:pt x="15" y="299"/>
                  </a:lnTo>
                  <a:lnTo>
                    <a:pt x="20" y="293"/>
                  </a:lnTo>
                  <a:lnTo>
                    <a:pt x="23" y="287"/>
                  </a:lnTo>
                  <a:lnTo>
                    <a:pt x="23" y="282"/>
                  </a:lnTo>
                  <a:lnTo>
                    <a:pt x="23" y="40"/>
                  </a:lnTo>
                  <a:lnTo>
                    <a:pt x="23" y="31"/>
                  </a:lnTo>
                  <a:lnTo>
                    <a:pt x="18" y="23"/>
                  </a:lnTo>
                  <a:lnTo>
                    <a:pt x="9" y="17"/>
                  </a:lnTo>
                  <a:lnTo>
                    <a:pt x="0" y="14"/>
                  </a:lnTo>
                  <a:lnTo>
                    <a:pt x="80" y="0"/>
                  </a:lnTo>
                  <a:lnTo>
                    <a:pt x="80" y="43"/>
                  </a:lnTo>
                  <a:lnTo>
                    <a:pt x="100" y="29"/>
                  </a:lnTo>
                  <a:lnTo>
                    <a:pt x="123" y="14"/>
                  </a:lnTo>
                  <a:lnTo>
                    <a:pt x="134" y="9"/>
                  </a:lnTo>
                  <a:lnTo>
                    <a:pt x="145" y="3"/>
                  </a:lnTo>
                  <a:lnTo>
                    <a:pt x="160" y="0"/>
                  </a:lnTo>
                  <a:lnTo>
                    <a:pt x="174" y="0"/>
                  </a:lnTo>
                  <a:lnTo>
                    <a:pt x="188" y="0"/>
                  </a:lnTo>
                  <a:lnTo>
                    <a:pt x="202" y="3"/>
                  </a:lnTo>
                  <a:lnTo>
                    <a:pt x="213" y="9"/>
                  </a:lnTo>
                  <a:lnTo>
                    <a:pt x="228" y="14"/>
                  </a:lnTo>
                  <a:lnTo>
                    <a:pt x="239" y="23"/>
                  </a:lnTo>
                  <a:lnTo>
                    <a:pt x="248" y="31"/>
                  </a:lnTo>
                  <a:lnTo>
                    <a:pt x="256" y="43"/>
                  </a:lnTo>
                  <a:lnTo>
                    <a:pt x="262" y="57"/>
                  </a:lnTo>
                  <a:lnTo>
                    <a:pt x="282" y="34"/>
                  </a:lnTo>
                  <a:lnTo>
                    <a:pt x="307" y="17"/>
                  </a:lnTo>
                  <a:lnTo>
                    <a:pt x="321" y="9"/>
                  </a:lnTo>
                  <a:lnTo>
                    <a:pt x="336" y="3"/>
                  </a:lnTo>
                  <a:lnTo>
                    <a:pt x="350" y="0"/>
                  </a:lnTo>
                  <a:lnTo>
                    <a:pt x="364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Freeform 1736"/>
            <p:cNvSpPr>
              <a:spLocks/>
            </p:cNvSpPr>
            <p:nvPr userDrawn="1"/>
          </p:nvSpPr>
          <p:spPr bwMode="auto">
            <a:xfrm>
              <a:off x="4071" y="3058"/>
              <a:ext cx="184" cy="362"/>
            </a:xfrm>
            <a:custGeom>
              <a:avLst/>
              <a:gdLst>
                <a:gd name="T0" fmla="*/ 85 w 184"/>
                <a:gd name="T1" fmla="*/ 0 h 361"/>
                <a:gd name="T2" fmla="*/ 85 w 184"/>
                <a:gd name="T3" fmla="*/ 60 h 361"/>
                <a:gd name="T4" fmla="*/ 173 w 184"/>
                <a:gd name="T5" fmla="*/ 60 h 361"/>
                <a:gd name="T6" fmla="*/ 150 w 184"/>
                <a:gd name="T7" fmla="*/ 85 h 361"/>
                <a:gd name="T8" fmla="*/ 82 w 184"/>
                <a:gd name="T9" fmla="*/ 85 h 361"/>
                <a:gd name="T10" fmla="*/ 82 w 184"/>
                <a:gd name="T11" fmla="*/ 283 h 361"/>
                <a:gd name="T12" fmla="*/ 82 w 184"/>
                <a:gd name="T13" fmla="*/ 283 h 361"/>
                <a:gd name="T14" fmla="*/ 85 w 184"/>
                <a:gd name="T15" fmla="*/ 300 h 361"/>
                <a:gd name="T16" fmla="*/ 88 w 184"/>
                <a:gd name="T17" fmla="*/ 312 h 361"/>
                <a:gd name="T18" fmla="*/ 91 w 184"/>
                <a:gd name="T19" fmla="*/ 323 h 361"/>
                <a:gd name="T20" fmla="*/ 99 w 184"/>
                <a:gd name="T21" fmla="*/ 334 h 361"/>
                <a:gd name="T22" fmla="*/ 105 w 184"/>
                <a:gd name="T23" fmla="*/ 340 h 361"/>
                <a:gd name="T24" fmla="*/ 116 w 184"/>
                <a:gd name="T25" fmla="*/ 346 h 361"/>
                <a:gd name="T26" fmla="*/ 128 w 184"/>
                <a:gd name="T27" fmla="*/ 349 h 361"/>
                <a:gd name="T28" fmla="*/ 142 w 184"/>
                <a:gd name="T29" fmla="*/ 351 h 361"/>
                <a:gd name="T30" fmla="*/ 142 w 184"/>
                <a:gd name="T31" fmla="*/ 351 h 361"/>
                <a:gd name="T32" fmla="*/ 156 w 184"/>
                <a:gd name="T33" fmla="*/ 349 h 361"/>
                <a:gd name="T34" fmla="*/ 165 w 184"/>
                <a:gd name="T35" fmla="*/ 346 h 361"/>
                <a:gd name="T36" fmla="*/ 165 w 184"/>
                <a:gd name="T37" fmla="*/ 346 h 361"/>
                <a:gd name="T38" fmla="*/ 184 w 184"/>
                <a:gd name="T39" fmla="*/ 334 h 361"/>
                <a:gd name="T40" fmla="*/ 184 w 184"/>
                <a:gd name="T41" fmla="*/ 334 h 361"/>
                <a:gd name="T42" fmla="*/ 182 w 184"/>
                <a:gd name="T43" fmla="*/ 340 h 361"/>
                <a:gd name="T44" fmla="*/ 179 w 184"/>
                <a:gd name="T45" fmla="*/ 349 h 361"/>
                <a:gd name="T46" fmla="*/ 162 w 184"/>
                <a:gd name="T47" fmla="*/ 363 h 361"/>
                <a:gd name="T48" fmla="*/ 162 w 184"/>
                <a:gd name="T49" fmla="*/ 363 h 361"/>
                <a:gd name="T50" fmla="*/ 153 w 184"/>
                <a:gd name="T51" fmla="*/ 368 h 361"/>
                <a:gd name="T52" fmla="*/ 142 w 184"/>
                <a:gd name="T53" fmla="*/ 374 h 361"/>
                <a:gd name="T54" fmla="*/ 130 w 184"/>
                <a:gd name="T55" fmla="*/ 377 h 361"/>
                <a:gd name="T56" fmla="*/ 119 w 184"/>
                <a:gd name="T57" fmla="*/ 377 h 361"/>
                <a:gd name="T58" fmla="*/ 119 w 184"/>
                <a:gd name="T59" fmla="*/ 377 h 361"/>
                <a:gd name="T60" fmla="*/ 99 w 184"/>
                <a:gd name="T61" fmla="*/ 377 h 361"/>
                <a:gd name="T62" fmla="*/ 82 w 184"/>
                <a:gd name="T63" fmla="*/ 371 h 361"/>
                <a:gd name="T64" fmla="*/ 65 w 184"/>
                <a:gd name="T65" fmla="*/ 363 h 361"/>
                <a:gd name="T66" fmla="*/ 54 w 184"/>
                <a:gd name="T67" fmla="*/ 351 h 361"/>
                <a:gd name="T68" fmla="*/ 54 w 184"/>
                <a:gd name="T69" fmla="*/ 351 h 361"/>
                <a:gd name="T70" fmla="*/ 42 w 184"/>
                <a:gd name="T71" fmla="*/ 340 h 361"/>
                <a:gd name="T72" fmla="*/ 34 w 184"/>
                <a:gd name="T73" fmla="*/ 323 h 361"/>
                <a:gd name="T74" fmla="*/ 31 w 184"/>
                <a:gd name="T75" fmla="*/ 306 h 361"/>
                <a:gd name="T76" fmla="*/ 28 w 184"/>
                <a:gd name="T77" fmla="*/ 283 h 361"/>
                <a:gd name="T78" fmla="*/ 28 w 184"/>
                <a:gd name="T79" fmla="*/ 85 h 361"/>
                <a:gd name="T80" fmla="*/ 0 w 184"/>
                <a:gd name="T81" fmla="*/ 85 h 361"/>
                <a:gd name="T82" fmla="*/ 85 w 184"/>
                <a:gd name="T83" fmla="*/ 0 h 361"/>
                <a:gd name="T84" fmla="*/ 85 w 184"/>
                <a:gd name="T85" fmla="*/ 0 h 3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84" h="361">
                  <a:moveTo>
                    <a:pt x="85" y="0"/>
                  </a:moveTo>
                  <a:lnTo>
                    <a:pt x="85" y="60"/>
                  </a:lnTo>
                  <a:lnTo>
                    <a:pt x="173" y="60"/>
                  </a:lnTo>
                  <a:lnTo>
                    <a:pt x="150" y="85"/>
                  </a:lnTo>
                  <a:lnTo>
                    <a:pt x="82" y="85"/>
                  </a:lnTo>
                  <a:lnTo>
                    <a:pt x="82" y="267"/>
                  </a:lnTo>
                  <a:lnTo>
                    <a:pt x="85" y="284"/>
                  </a:lnTo>
                  <a:lnTo>
                    <a:pt x="88" y="296"/>
                  </a:lnTo>
                  <a:lnTo>
                    <a:pt x="91" y="307"/>
                  </a:lnTo>
                  <a:lnTo>
                    <a:pt x="99" y="318"/>
                  </a:lnTo>
                  <a:lnTo>
                    <a:pt x="105" y="324"/>
                  </a:lnTo>
                  <a:lnTo>
                    <a:pt x="116" y="330"/>
                  </a:lnTo>
                  <a:lnTo>
                    <a:pt x="128" y="333"/>
                  </a:lnTo>
                  <a:lnTo>
                    <a:pt x="142" y="335"/>
                  </a:lnTo>
                  <a:lnTo>
                    <a:pt x="156" y="333"/>
                  </a:lnTo>
                  <a:lnTo>
                    <a:pt x="165" y="330"/>
                  </a:lnTo>
                  <a:lnTo>
                    <a:pt x="184" y="318"/>
                  </a:lnTo>
                  <a:lnTo>
                    <a:pt x="182" y="324"/>
                  </a:lnTo>
                  <a:lnTo>
                    <a:pt x="179" y="333"/>
                  </a:lnTo>
                  <a:lnTo>
                    <a:pt x="162" y="347"/>
                  </a:lnTo>
                  <a:lnTo>
                    <a:pt x="153" y="352"/>
                  </a:lnTo>
                  <a:lnTo>
                    <a:pt x="142" y="358"/>
                  </a:lnTo>
                  <a:lnTo>
                    <a:pt x="130" y="361"/>
                  </a:lnTo>
                  <a:lnTo>
                    <a:pt x="119" y="361"/>
                  </a:lnTo>
                  <a:lnTo>
                    <a:pt x="99" y="361"/>
                  </a:lnTo>
                  <a:lnTo>
                    <a:pt x="82" y="355"/>
                  </a:lnTo>
                  <a:lnTo>
                    <a:pt x="65" y="347"/>
                  </a:lnTo>
                  <a:lnTo>
                    <a:pt x="54" y="335"/>
                  </a:lnTo>
                  <a:lnTo>
                    <a:pt x="42" y="324"/>
                  </a:lnTo>
                  <a:lnTo>
                    <a:pt x="34" y="307"/>
                  </a:lnTo>
                  <a:lnTo>
                    <a:pt x="31" y="290"/>
                  </a:lnTo>
                  <a:lnTo>
                    <a:pt x="28" y="267"/>
                  </a:lnTo>
                  <a:lnTo>
                    <a:pt x="28" y="85"/>
                  </a:lnTo>
                  <a:lnTo>
                    <a:pt x="0" y="85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Freeform 1737"/>
            <p:cNvSpPr>
              <a:spLocks noEditPoints="1"/>
            </p:cNvSpPr>
            <p:nvPr userDrawn="1"/>
          </p:nvSpPr>
          <p:spPr bwMode="auto">
            <a:xfrm>
              <a:off x="4253" y="3109"/>
              <a:ext cx="282" cy="311"/>
            </a:xfrm>
            <a:custGeom>
              <a:avLst/>
              <a:gdLst>
                <a:gd name="T0" fmla="*/ 128 w 284"/>
                <a:gd name="T1" fmla="*/ 0 h 310"/>
                <a:gd name="T2" fmla="*/ 168 w 284"/>
                <a:gd name="T3" fmla="*/ 6 h 310"/>
                <a:gd name="T4" fmla="*/ 201 w 284"/>
                <a:gd name="T5" fmla="*/ 23 h 310"/>
                <a:gd name="T6" fmla="*/ 208 w 284"/>
                <a:gd name="T7" fmla="*/ 34 h 310"/>
                <a:gd name="T8" fmla="*/ 229 w 284"/>
                <a:gd name="T9" fmla="*/ 63 h 310"/>
                <a:gd name="T10" fmla="*/ 237 w 284"/>
                <a:gd name="T11" fmla="*/ 80 h 310"/>
                <a:gd name="T12" fmla="*/ 249 w 284"/>
                <a:gd name="T13" fmla="*/ 117 h 310"/>
                <a:gd name="T14" fmla="*/ 252 w 284"/>
                <a:gd name="T15" fmla="*/ 172 h 310"/>
                <a:gd name="T16" fmla="*/ 252 w 284"/>
                <a:gd name="T17" fmla="*/ 190 h 310"/>
                <a:gd name="T18" fmla="*/ 240 w 284"/>
                <a:gd name="T19" fmla="*/ 226 h 310"/>
                <a:gd name="T20" fmla="*/ 235 w 284"/>
                <a:gd name="T21" fmla="*/ 246 h 310"/>
                <a:gd name="T22" fmla="*/ 212 w 284"/>
                <a:gd name="T23" fmla="*/ 278 h 310"/>
                <a:gd name="T24" fmla="*/ 198 w 284"/>
                <a:gd name="T25" fmla="*/ 306 h 310"/>
                <a:gd name="T26" fmla="*/ 182 w 284"/>
                <a:gd name="T27" fmla="*/ 315 h 310"/>
                <a:gd name="T28" fmla="*/ 145 w 284"/>
                <a:gd name="T29" fmla="*/ 326 h 310"/>
                <a:gd name="T30" fmla="*/ 126 w 284"/>
                <a:gd name="T31" fmla="*/ 326 h 310"/>
                <a:gd name="T32" fmla="*/ 77 w 284"/>
                <a:gd name="T33" fmla="*/ 320 h 310"/>
                <a:gd name="T34" fmla="*/ 68 w 284"/>
                <a:gd name="T35" fmla="*/ 309 h 310"/>
                <a:gd name="T36" fmla="*/ 45 w 284"/>
                <a:gd name="T37" fmla="*/ 289 h 310"/>
                <a:gd name="T38" fmla="*/ 36 w 284"/>
                <a:gd name="T39" fmla="*/ 280 h 310"/>
                <a:gd name="T40" fmla="*/ 11 w 284"/>
                <a:gd name="T41" fmla="*/ 229 h 310"/>
                <a:gd name="T42" fmla="*/ 0 w 284"/>
                <a:gd name="T43" fmla="*/ 172 h 310"/>
                <a:gd name="T44" fmla="*/ 2 w 284"/>
                <a:gd name="T45" fmla="*/ 137 h 310"/>
                <a:gd name="T46" fmla="*/ 11 w 284"/>
                <a:gd name="T47" fmla="*/ 100 h 310"/>
                <a:gd name="T48" fmla="*/ 19 w 284"/>
                <a:gd name="T49" fmla="*/ 80 h 310"/>
                <a:gd name="T50" fmla="*/ 39 w 284"/>
                <a:gd name="T51" fmla="*/ 49 h 310"/>
                <a:gd name="T52" fmla="*/ 68 w 284"/>
                <a:gd name="T53" fmla="*/ 23 h 310"/>
                <a:gd name="T54" fmla="*/ 71 w 284"/>
                <a:gd name="T55" fmla="*/ 12 h 310"/>
                <a:gd name="T56" fmla="*/ 106 w 284"/>
                <a:gd name="T57" fmla="*/ 0 h 310"/>
                <a:gd name="T58" fmla="*/ 128 w 284"/>
                <a:gd name="T59" fmla="*/ 0 h 310"/>
                <a:gd name="T60" fmla="*/ 123 w 284"/>
                <a:gd name="T61" fmla="*/ 23 h 310"/>
                <a:gd name="T62" fmla="*/ 86 w 284"/>
                <a:gd name="T63" fmla="*/ 34 h 310"/>
                <a:gd name="T64" fmla="*/ 71 w 284"/>
                <a:gd name="T65" fmla="*/ 66 h 310"/>
                <a:gd name="T66" fmla="*/ 68 w 284"/>
                <a:gd name="T67" fmla="*/ 85 h 310"/>
                <a:gd name="T68" fmla="*/ 59 w 284"/>
                <a:gd name="T69" fmla="*/ 131 h 310"/>
                <a:gd name="T70" fmla="*/ 59 w 284"/>
                <a:gd name="T71" fmla="*/ 175 h 310"/>
                <a:gd name="T72" fmla="*/ 68 w 284"/>
                <a:gd name="T73" fmla="*/ 226 h 310"/>
                <a:gd name="T74" fmla="*/ 71 w 284"/>
                <a:gd name="T75" fmla="*/ 266 h 310"/>
                <a:gd name="T76" fmla="*/ 80 w 284"/>
                <a:gd name="T77" fmla="*/ 283 h 310"/>
                <a:gd name="T78" fmla="*/ 111 w 284"/>
                <a:gd name="T79" fmla="*/ 300 h 310"/>
                <a:gd name="T80" fmla="*/ 131 w 284"/>
                <a:gd name="T81" fmla="*/ 300 h 310"/>
                <a:gd name="T82" fmla="*/ 165 w 284"/>
                <a:gd name="T83" fmla="*/ 289 h 310"/>
                <a:gd name="T84" fmla="*/ 191 w 284"/>
                <a:gd name="T85" fmla="*/ 261 h 310"/>
                <a:gd name="T86" fmla="*/ 198 w 284"/>
                <a:gd name="T87" fmla="*/ 241 h 310"/>
                <a:gd name="T88" fmla="*/ 202 w 284"/>
                <a:gd name="T89" fmla="*/ 195 h 310"/>
                <a:gd name="T90" fmla="*/ 202 w 284"/>
                <a:gd name="T91" fmla="*/ 151 h 310"/>
                <a:gd name="T92" fmla="*/ 197 w 284"/>
                <a:gd name="T93" fmla="*/ 85 h 310"/>
                <a:gd name="T94" fmla="*/ 185 w 284"/>
                <a:gd name="T95" fmla="*/ 60 h 310"/>
                <a:gd name="T96" fmla="*/ 168 w 284"/>
                <a:gd name="T97" fmla="*/ 40 h 310"/>
                <a:gd name="T98" fmla="*/ 148 w 284"/>
                <a:gd name="T99" fmla="*/ 29 h 310"/>
                <a:gd name="T100" fmla="*/ 123 w 284"/>
                <a:gd name="T101" fmla="*/ 23 h 31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84" h="310">
                  <a:moveTo>
                    <a:pt x="144" y="0"/>
                  </a:moveTo>
                  <a:lnTo>
                    <a:pt x="144" y="0"/>
                  </a:lnTo>
                  <a:lnTo>
                    <a:pt x="164" y="0"/>
                  </a:lnTo>
                  <a:lnTo>
                    <a:pt x="184" y="6"/>
                  </a:lnTo>
                  <a:lnTo>
                    <a:pt x="204" y="12"/>
                  </a:lnTo>
                  <a:lnTo>
                    <a:pt x="221" y="23"/>
                  </a:lnTo>
                  <a:lnTo>
                    <a:pt x="235" y="34"/>
                  </a:lnTo>
                  <a:lnTo>
                    <a:pt x="250" y="49"/>
                  </a:lnTo>
                  <a:lnTo>
                    <a:pt x="261" y="63"/>
                  </a:lnTo>
                  <a:lnTo>
                    <a:pt x="269" y="80"/>
                  </a:lnTo>
                  <a:lnTo>
                    <a:pt x="275" y="100"/>
                  </a:lnTo>
                  <a:lnTo>
                    <a:pt x="281" y="117"/>
                  </a:lnTo>
                  <a:lnTo>
                    <a:pt x="284" y="137"/>
                  </a:lnTo>
                  <a:lnTo>
                    <a:pt x="284" y="156"/>
                  </a:lnTo>
                  <a:lnTo>
                    <a:pt x="284" y="174"/>
                  </a:lnTo>
                  <a:lnTo>
                    <a:pt x="278" y="193"/>
                  </a:lnTo>
                  <a:lnTo>
                    <a:pt x="272" y="210"/>
                  </a:lnTo>
                  <a:lnTo>
                    <a:pt x="267" y="230"/>
                  </a:lnTo>
                  <a:lnTo>
                    <a:pt x="255" y="247"/>
                  </a:lnTo>
                  <a:lnTo>
                    <a:pt x="244" y="262"/>
                  </a:lnTo>
                  <a:lnTo>
                    <a:pt x="230" y="276"/>
                  </a:lnTo>
                  <a:lnTo>
                    <a:pt x="215" y="290"/>
                  </a:lnTo>
                  <a:lnTo>
                    <a:pt x="198" y="299"/>
                  </a:lnTo>
                  <a:lnTo>
                    <a:pt x="181" y="304"/>
                  </a:lnTo>
                  <a:lnTo>
                    <a:pt x="161" y="310"/>
                  </a:lnTo>
                  <a:lnTo>
                    <a:pt x="142" y="310"/>
                  </a:lnTo>
                  <a:lnTo>
                    <a:pt x="110" y="307"/>
                  </a:lnTo>
                  <a:lnTo>
                    <a:pt x="93" y="304"/>
                  </a:lnTo>
                  <a:lnTo>
                    <a:pt x="82" y="299"/>
                  </a:lnTo>
                  <a:lnTo>
                    <a:pt x="68" y="293"/>
                  </a:lnTo>
                  <a:lnTo>
                    <a:pt x="56" y="284"/>
                  </a:lnTo>
                  <a:lnTo>
                    <a:pt x="45" y="273"/>
                  </a:lnTo>
                  <a:lnTo>
                    <a:pt x="36" y="264"/>
                  </a:lnTo>
                  <a:lnTo>
                    <a:pt x="19" y="239"/>
                  </a:lnTo>
                  <a:lnTo>
                    <a:pt x="11" y="213"/>
                  </a:lnTo>
                  <a:lnTo>
                    <a:pt x="2" y="185"/>
                  </a:lnTo>
                  <a:lnTo>
                    <a:pt x="0" y="156"/>
                  </a:lnTo>
                  <a:lnTo>
                    <a:pt x="2" y="137"/>
                  </a:lnTo>
                  <a:lnTo>
                    <a:pt x="5" y="117"/>
                  </a:lnTo>
                  <a:lnTo>
                    <a:pt x="11" y="100"/>
                  </a:lnTo>
                  <a:lnTo>
                    <a:pt x="19" y="80"/>
                  </a:lnTo>
                  <a:lnTo>
                    <a:pt x="28" y="63"/>
                  </a:lnTo>
                  <a:lnTo>
                    <a:pt x="39" y="49"/>
                  </a:lnTo>
                  <a:lnTo>
                    <a:pt x="54" y="34"/>
                  </a:lnTo>
                  <a:lnTo>
                    <a:pt x="68" y="23"/>
                  </a:lnTo>
                  <a:lnTo>
                    <a:pt x="85" y="12"/>
                  </a:lnTo>
                  <a:lnTo>
                    <a:pt x="105" y="6"/>
                  </a:lnTo>
                  <a:lnTo>
                    <a:pt x="122" y="0"/>
                  </a:lnTo>
                  <a:lnTo>
                    <a:pt x="144" y="0"/>
                  </a:lnTo>
                  <a:close/>
                  <a:moveTo>
                    <a:pt x="139" y="23"/>
                  </a:moveTo>
                  <a:lnTo>
                    <a:pt x="139" y="23"/>
                  </a:lnTo>
                  <a:lnTo>
                    <a:pt x="119" y="26"/>
                  </a:lnTo>
                  <a:lnTo>
                    <a:pt x="102" y="34"/>
                  </a:lnTo>
                  <a:lnTo>
                    <a:pt x="88" y="49"/>
                  </a:lnTo>
                  <a:lnTo>
                    <a:pt x="76" y="66"/>
                  </a:lnTo>
                  <a:lnTo>
                    <a:pt x="68" y="85"/>
                  </a:lnTo>
                  <a:lnTo>
                    <a:pt x="62" y="108"/>
                  </a:lnTo>
                  <a:lnTo>
                    <a:pt x="59" y="131"/>
                  </a:lnTo>
                  <a:lnTo>
                    <a:pt x="59" y="159"/>
                  </a:lnTo>
                  <a:lnTo>
                    <a:pt x="62" y="185"/>
                  </a:lnTo>
                  <a:lnTo>
                    <a:pt x="68" y="210"/>
                  </a:lnTo>
                  <a:lnTo>
                    <a:pt x="73" y="230"/>
                  </a:lnTo>
                  <a:lnTo>
                    <a:pt x="85" y="250"/>
                  </a:lnTo>
                  <a:lnTo>
                    <a:pt x="96" y="267"/>
                  </a:lnTo>
                  <a:lnTo>
                    <a:pt x="113" y="279"/>
                  </a:lnTo>
                  <a:lnTo>
                    <a:pt x="127" y="284"/>
                  </a:lnTo>
                  <a:lnTo>
                    <a:pt x="147" y="284"/>
                  </a:lnTo>
                  <a:lnTo>
                    <a:pt x="164" y="282"/>
                  </a:lnTo>
                  <a:lnTo>
                    <a:pt x="181" y="273"/>
                  </a:lnTo>
                  <a:lnTo>
                    <a:pt x="196" y="262"/>
                  </a:lnTo>
                  <a:lnTo>
                    <a:pt x="207" y="245"/>
                  </a:lnTo>
                  <a:lnTo>
                    <a:pt x="215" y="225"/>
                  </a:lnTo>
                  <a:lnTo>
                    <a:pt x="221" y="202"/>
                  </a:lnTo>
                  <a:lnTo>
                    <a:pt x="224" y="179"/>
                  </a:lnTo>
                  <a:lnTo>
                    <a:pt x="224" y="151"/>
                  </a:lnTo>
                  <a:lnTo>
                    <a:pt x="221" y="117"/>
                  </a:lnTo>
                  <a:lnTo>
                    <a:pt x="213" y="85"/>
                  </a:lnTo>
                  <a:lnTo>
                    <a:pt x="201" y="60"/>
                  </a:lnTo>
                  <a:lnTo>
                    <a:pt x="184" y="40"/>
                  </a:lnTo>
                  <a:lnTo>
                    <a:pt x="176" y="31"/>
                  </a:lnTo>
                  <a:lnTo>
                    <a:pt x="164" y="29"/>
                  </a:lnTo>
                  <a:lnTo>
                    <a:pt x="150" y="23"/>
                  </a:lnTo>
                  <a:lnTo>
                    <a:pt x="139" y="23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1738"/>
            <p:cNvSpPr>
              <a:spLocks/>
            </p:cNvSpPr>
            <p:nvPr userDrawn="1"/>
          </p:nvSpPr>
          <p:spPr bwMode="auto">
            <a:xfrm>
              <a:off x="4547" y="3109"/>
              <a:ext cx="284" cy="305"/>
            </a:xfrm>
            <a:custGeom>
              <a:avLst/>
              <a:gdLst>
                <a:gd name="T0" fmla="*/ 170 w 284"/>
                <a:gd name="T1" fmla="*/ 0 h 304"/>
                <a:gd name="T2" fmla="*/ 219 w 284"/>
                <a:gd name="T3" fmla="*/ 12 h 304"/>
                <a:gd name="T4" fmla="*/ 239 w 284"/>
                <a:gd name="T5" fmla="*/ 23 h 304"/>
                <a:gd name="T6" fmla="*/ 253 w 284"/>
                <a:gd name="T7" fmla="*/ 43 h 304"/>
                <a:gd name="T8" fmla="*/ 264 w 284"/>
                <a:gd name="T9" fmla="*/ 63 h 304"/>
                <a:gd name="T10" fmla="*/ 267 w 284"/>
                <a:gd name="T11" fmla="*/ 88 h 304"/>
                <a:gd name="T12" fmla="*/ 267 w 284"/>
                <a:gd name="T13" fmla="*/ 298 h 304"/>
                <a:gd name="T14" fmla="*/ 270 w 284"/>
                <a:gd name="T15" fmla="*/ 309 h 304"/>
                <a:gd name="T16" fmla="*/ 284 w 284"/>
                <a:gd name="T17" fmla="*/ 320 h 304"/>
                <a:gd name="T18" fmla="*/ 196 w 284"/>
                <a:gd name="T19" fmla="*/ 320 h 304"/>
                <a:gd name="T20" fmla="*/ 207 w 284"/>
                <a:gd name="T21" fmla="*/ 309 h 304"/>
                <a:gd name="T22" fmla="*/ 213 w 284"/>
                <a:gd name="T23" fmla="*/ 298 h 304"/>
                <a:gd name="T24" fmla="*/ 213 w 284"/>
                <a:gd name="T25" fmla="*/ 111 h 304"/>
                <a:gd name="T26" fmla="*/ 207 w 284"/>
                <a:gd name="T27" fmla="*/ 80 h 304"/>
                <a:gd name="T28" fmla="*/ 196 w 284"/>
                <a:gd name="T29" fmla="*/ 57 h 304"/>
                <a:gd name="T30" fmla="*/ 173 w 284"/>
                <a:gd name="T31" fmla="*/ 43 h 304"/>
                <a:gd name="T32" fmla="*/ 145 w 284"/>
                <a:gd name="T33" fmla="*/ 37 h 304"/>
                <a:gd name="T34" fmla="*/ 125 w 284"/>
                <a:gd name="T35" fmla="*/ 40 h 304"/>
                <a:gd name="T36" fmla="*/ 108 w 284"/>
                <a:gd name="T37" fmla="*/ 49 h 304"/>
                <a:gd name="T38" fmla="*/ 79 w 284"/>
                <a:gd name="T39" fmla="*/ 71 h 304"/>
                <a:gd name="T40" fmla="*/ 79 w 284"/>
                <a:gd name="T41" fmla="*/ 298 h 304"/>
                <a:gd name="T42" fmla="*/ 82 w 284"/>
                <a:gd name="T43" fmla="*/ 309 h 304"/>
                <a:gd name="T44" fmla="*/ 97 w 284"/>
                <a:gd name="T45" fmla="*/ 320 h 304"/>
                <a:gd name="T46" fmla="*/ 6 w 284"/>
                <a:gd name="T47" fmla="*/ 320 h 304"/>
                <a:gd name="T48" fmla="*/ 17 w 284"/>
                <a:gd name="T49" fmla="*/ 309 h 304"/>
                <a:gd name="T50" fmla="*/ 23 w 284"/>
                <a:gd name="T51" fmla="*/ 298 h 304"/>
                <a:gd name="T52" fmla="*/ 23 w 284"/>
                <a:gd name="T53" fmla="*/ 40 h 304"/>
                <a:gd name="T54" fmla="*/ 17 w 284"/>
                <a:gd name="T55" fmla="*/ 26 h 304"/>
                <a:gd name="T56" fmla="*/ 0 w 284"/>
                <a:gd name="T57" fmla="*/ 14 h 304"/>
                <a:gd name="T58" fmla="*/ 79 w 284"/>
                <a:gd name="T59" fmla="*/ 46 h 304"/>
                <a:gd name="T60" fmla="*/ 97 w 284"/>
                <a:gd name="T61" fmla="*/ 29 h 304"/>
                <a:gd name="T62" fmla="*/ 119 w 284"/>
                <a:gd name="T63" fmla="*/ 14 h 304"/>
                <a:gd name="T64" fmla="*/ 145 w 284"/>
                <a:gd name="T65" fmla="*/ 3 h 304"/>
                <a:gd name="T66" fmla="*/ 170 w 284"/>
                <a:gd name="T67" fmla="*/ 0 h 30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84" h="304">
                  <a:moveTo>
                    <a:pt x="170" y="0"/>
                  </a:moveTo>
                  <a:lnTo>
                    <a:pt x="170" y="0"/>
                  </a:lnTo>
                  <a:lnTo>
                    <a:pt x="196" y="3"/>
                  </a:lnTo>
                  <a:lnTo>
                    <a:pt x="219" y="12"/>
                  </a:lnTo>
                  <a:lnTo>
                    <a:pt x="239" y="23"/>
                  </a:lnTo>
                  <a:lnTo>
                    <a:pt x="253" y="43"/>
                  </a:lnTo>
                  <a:lnTo>
                    <a:pt x="258" y="51"/>
                  </a:lnTo>
                  <a:lnTo>
                    <a:pt x="264" y="63"/>
                  </a:lnTo>
                  <a:lnTo>
                    <a:pt x="267" y="77"/>
                  </a:lnTo>
                  <a:lnTo>
                    <a:pt x="267" y="88"/>
                  </a:lnTo>
                  <a:lnTo>
                    <a:pt x="267" y="282"/>
                  </a:lnTo>
                  <a:lnTo>
                    <a:pt x="267" y="287"/>
                  </a:lnTo>
                  <a:lnTo>
                    <a:pt x="270" y="293"/>
                  </a:lnTo>
                  <a:lnTo>
                    <a:pt x="284" y="304"/>
                  </a:lnTo>
                  <a:lnTo>
                    <a:pt x="196" y="304"/>
                  </a:lnTo>
                  <a:lnTo>
                    <a:pt x="202" y="301"/>
                  </a:lnTo>
                  <a:lnTo>
                    <a:pt x="207" y="293"/>
                  </a:lnTo>
                  <a:lnTo>
                    <a:pt x="210" y="287"/>
                  </a:lnTo>
                  <a:lnTo>
                    <a:pt x="213" y="282"/>
                  </a:lnTo>
                  <a:lnTo>
                    <a:pt x="213" y="111"/>
                  </a:lnTo>
                  <a:lnTo>
                    <a:pt x="210" y="94"/>
                  </a:lnTo>
                  <a:lnTo>
                    <a:pt x="207" y="80"/>
                  </a:lnTo>
                  <a:lnTo>
                    <a:pt x="202" y="66"/>
                  </a:lnTo>
                  <a:lnTo>
                    <a:pt x="196" y="57"/>
                  </a:lnTo>
                  <a:lnTo>
                    <a:pt x="185" y="49"/>
                  </a:lnTo>
                  <a:lnTo>
                    <a:pt x="173" y="43"/>
                  </a:lnTo>
                  <a:lnTo>
                    <a:pt x="159" y="40"/>
                  </a:lnTo>
                  <a:lnTo>
                    <a:pt x="145" y="37"/>
                  </a:lnTo>
                  <a:lnTo>
                    <a:pt x="125" y="40"/>
                  </a:lnTo>
                  <a:lnTo>
                    <a:pt x="108" y="49"/>
                  </a:lnTo>
                  <a:lnTo>
                    <a:pt x="91" y="57"/>
                  </a:lnTo>
                  <a:lnTo>
                    <a:pt x="79" y="71"/>
                  </a:lnTo>
                  <a:lnTo>
                    <a:pt x="79" y="282"/>
                  </a:lnTo>
                  <a:lnTo>
                    <a:pt x="79" y="287"/>
                  </a:lnTo>
                  <a:lnTo>
                    <a:pt x="82" y="293"/>
                  </a:lnTo>
                  <a:lnTo>
                    <a:pt x="97" y="304"/>
                  </a:lnTo>
                  <a:lnTo>
                    <a:pt x="6" y="304"/>
                  </a:lnTo>
                  <a:lnTo>
                    <a:pt x="14" y="301"/>
                  </a:lnTo>
                  <a:lnTo>
                    <a:pt x="17" y="293"/>
                  </a:lnTo>
                  <a:lnTo>
                    <a:pt x="20" y="287"/>
                  </a:lnTo>
                  <a:lnTo>
                    <a:pt x="23" y="282"/>
                  </a:lnTo>
                  <a:lnTo>
                    <a:pt x="23" y="40"/>
                  </a:lnTo>
                  <a:lnTo>
                    <a:pt x="20" y="31"/>
                  </a:lnTo>
                  <a:lnTo>
                    <a:pt x="17" y="26"/>
                  </a:lnTo>
                  <a:lnTo>
                    <a:pt x="11" y="20"/>
                  </a:lnTo>
                  <a:lnTo>
                    <a:pt x="0" y="14"/>
                  </a:lnTo>
                  <a:lnTo>
                    <a:pt x="79" y="0"/>
                  </a:lnTo>
                  <a:lnTo>
                    <a:pt x="79" y="46"/>
                  </a:lnTo>
                  <a:lnTo>
                    <a:pt x="97" y="29"/>
                  </a:lnTo>
                  <a:lnTo>
                    <a:pt x="119" y="14"/>
                  </a:lnTo>
                  <a:lnTo>
                    <a:pt x="133" y="9"/>
                  </a:lnTo>
                  <a:lnTo>
                    <a:pt x="145" y="3"/>
                  </a:lnTo>
                  <a:lnTo>
                    <a:pt x="159" y="0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1739"/>
            <p:cNvSpPr>
              <a:spLocks/>
            </p:cNvSpPr>
            <p:nvPr userDrawn="1"/>
          </p:nvSpPr>
          <p:spPr bwMode="auto">
            <a:xfrm>
              <a:off x="3764" y="3109"/>
              <a:ext cx="292" cy="453"/>
            </a:xfrm>
            <a:custGeom>
              <a:avLst/>
              <a:gdLst>
                <a:gd name="T0" fmla="*/ 265 w 293"/>
                <a:gd name="T1" fmla="*/ 85 h 452"/>
                <a:gd name="T2" fmla="*/ 234 w 293"/>
                <a:gd name="T3" fmla="*/ 37 h 452"/>
                <a:gd name="T4" fmla="*/ 214 w 293"/>
                <a:gd name="T5" fmla="*/ 20 h 452"/>
                <a:gd name="T6" fmla="*/ 194 w 293"/>
                <a:gd name="T7" fmla="*/ 9 h 452"/>
                <a:gd name="T8" fmla="*/ 149 w 293"/>
                <a:gd name="T9" fmla="*/ 0 h 452"/>
                <a:gd name="T10" fmla="*/ 139 w 293"/>
                <a:gd name="T11" fmla="*/ 3 h 452"/>
                <a:gd name="T12" fmla="*/ 114 w 293"/>
                <a:gd name="T13" fmla="*/ 12 h 452"/>
                <a:gd name="T14" fmla="*/ 77 w 293"/>
                <a:gd name="T15" fmla="*/ 40 h 452"/>
                <a:gd name="T16" fmla="*/ 0 w 293"/>
                <a:gd name="T17" fmla="*/ 17 h 452"/>
                <a:gd name="T18" fmla="*/ 9 w 293"/>
                <a:gd name="T19" fmla="*/ 20 h 452"/>
                <a:gd name="T20" fmla="*/ 20 w 293"/>
                <a:gd name="T21" fmla="*/ 34 h 452"/>
                <a:gd name="T22" fmla="*/ 23 w 293"/>
                <a:gd name="T23" fmla="*/ 442 h 452"/>
                <a:gd name="T24" fmla="*/ 20 w 293"/>
                <a:gd name="T25" fmla="*/ 451 h 452"/>
                <a:gd name="T26" fmla="*/ 11 w 293"/>
                <a:gd name="T27" fmla="*/ 465 h 452"/>
                <a:gd name="T28" fmla="*/ 94 w 293"/>
                <a:gd name="T29" fmla="*/ 468 h 452"/>
                <a:gd name="T30" fmla="*/ 88 w 293"/>
                <a:gd name="T31" fmla="*/ 465 h 452"/>
                <a:gd name="T32" fmla="*/ 80 w 293"/>
                <a:gd name="T33" fmla="*/ 451 h 452"/>
                <a:gd name="T34" fmla="*/ 77 w 293"/>
                <a:gd name="T35" fmla="*/ 68 h 452"/>
                <a:gd name="T36" fmla="*/ 91 w 293"/>
                <a:gd name="T37" fmla="*/ 54 h 452"/>
                <a:gd name="T38" fmla="*/ 105 w 293"/>
                <a:gd name="T39" fmla="*/ 46 h 452"/>
                <a:gd name="T40" fmla="*/ 142 w 293"/>
                <a:gd name="T41" fmla="*/ 34 h 452"/>
                <a:gd name="T42" fmla="*/ 146 w 293"/>
                <a:gd name="T43" fmla="*/ 37 h 452"/>
                <a:gd name="T44" fmla="*/ 174 w 293"/>
                <a:gd name="T45" fmla="*/ 51 h 452"/>
                <a:gd name="T46" fmla="*/ 189 w 293"/>
                <a:gd name="T47" fmla="*/ 63 h 452"/>
                <a:gd name="T48" fmla="*/ 208 w 293"/>
                <a:gd name="T49" fmla="*/ 100 h 452"/>
                <a:gd name="T50" fmla="*/ 214 w 293"/>
                <a:gd name="T51" fmla="*/ 156 h 452"/>
                <a:gd name="T52" fmla="*/ 214 w 293"/>
                <a:gd name="T53" fmla="*/ 185 h 452"/>
                <a:gd name="T54" fmla="*/ 200 w 293"/>
                <a:gd name="T55" fmla="*/ 249 h 452"/>
                <a:gd name="T56" fmla="*/ 189 w 293"/>
                <a:gd name="T57" fmla="*/ 266 h 452"/>
                <a:gd name="T58" fmla="*/ 160 w 293"/>
                <a:gd name="T59" fmla="*/ 292 h 452"/>
                <a:gd name="T60" fmla="*/ 136 w 293"/>
                <a:gd name="T61" fmla="*/ 300 h 452"/>
                <a:gd name="T62" fmla="*/ 122 w 293"/>
                <a:gd name="T63" fmla="*/ 300 h 452"/>
                <a:gd name="T64" fmla="*/ 99 w 293"/>
                <a:gd name="T65" fmla="*/ 292 h 452"/>
                <a:gd name="T66" fmla="*/ 102 w 293"/>
                <a:gd name="T67" fmla="*/ 320 h 452"/>
                <a:gd name="T68" fmla="*/ 122 w 293"/>
                <a:gd name="T69" fmla="*/ 326 h 452"/>
                <a:gd name="T70" fmla="*/ 145 w 293"/>
                <a:gd name="T71" fmla="*/ 326 h 452"/>
                <a:gd name="T72" fmla="*/ 174 w 293"/>
                <a:gd name="T73" fmla="*/ 320 h 452"/>
                <a:gd name="T74" fmla="*/ 203 w 293"/>
                <a:gd name="T75" fmla="*/ 306 h 452"/>
                <a:gd name="T76" fmla="*/ 225 w 293"/>
                <a:gd name="T77" fmla="*/ 289 h 452"/>
                <a:gd name="T78" fmla="*/ 237 w 293"/>
                <a:gd name="T79" fmla="*/ 278 h 452"/>
                <a:gd name="T80" fmla="*/ 265 w 293"/>
                <a:gd name="T81" fmla="*/ 210 h 452"/>
                <a:gd name="T82" fmla="*/ 277 w 293"/>
                <a:gd name="T83" fmla="*/ 154 h 452"/>
                <a:gd name="T84" fmla="*/ 274 w 293"/>
                <a:gd name="T85" fmla="*/ 117 h 452"/>
                <a:gd name="T86" fmla="*/ 265 w 293"/>
                <a:gd name="T87" fmla="*/ 85 h 4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93" h="452">
                  <a:moveTo>
                    <a:pt x="281" y="85"/>
                  </a:moveTo>
                  <a:lnTo>
                    <a:pt x="281" y="85"/>
                  </a:lnTo>
                  <a:lnTo>
                    <a:pt x="267" y="57"/>
                  </a:lnTo>
                  <a:lnTo>
                    <a:pt x="250" y="37"/>
                  </a:lnTo>
                  <a:lnTo>
                    <a:pt x="230" y="20"/>
                  </a:lnTo>
                  <a:lnTo>
                    <a:pt x="210" y="9"/>
                  </a:lnTo>
                  <a:lnTo>
                    <a:pt x="187" y="3"/>
                  </a:lnTo>
                  <a:lnTo>
                    <a:pt x="165" y="0"/>
                  </a:lnTo>
                  <a:lnTo>
                    <a:pt x="139" y="3"/>
                  </a:lnTo>
                  <a:lnTo>
                    <a:pt x="114" y="12"/>
                  </a:lnTo>
                  <a:lnTo>
                    <a:pt x="94" y="26"/>
                  </a:lnTo>
                  <a:lnTo>
                    <a:pt x="77" y="40"/>
                  </a:lnTo>
                  <a:lnTo>
                    <a:pt x="77" y="0"/>
                  </a:lnTo>
                  <a:lnTo>
                    <a:pt x="0" y="17"/>
                  </a:lnTo>
                  <a:lnTo>
                    <a:pt x="9" y="20"/>
                  </a:lnTo>
                  <a:lnTo>
                    <a:pt x="17" y="26"/>
                  </a:lnTo>
                  <a:lnTo>
                    <a:pt x="20" y="34"/>
                  </a:lnTo>
                  <a:lnTo>
                    <a:pt x="23" y="43"/>
                  </a:lnTo>
                  <a:lnTo>
                    <a:pt x="23" y="426"/>
                  </a:lnTo>
                  <a:lnTo>
                    <a:pt x="20" y="435"/>
                  </a:lnTo>
                  <a:lnTo>
                    <a:pt x="17" y="443"/>
                  </a:lnTo>
                  <a:lnTo>
                    <a:pt x="11" y="449"/>
                  </a:lnTo>
                  <a:lnTo>
                    <a:pt x="6" y="452"/>
                  </a:lnTo>
                  <a:lnTo>
                    <a:pt x="94" y="452"/>
                  </a:lnTo>
                  <a:lnTo>
                    <a:pt x="88" y="449"/>
                  </a:lnTo>
                  <a:lnTo>
                    <a:pt x="82" y="443"/>
                  </a:lnTo>
                  <a:lnTo>
                    <a:pt x="80" y="435"/>
                  </a:lnTo>
                  <a:lnTo>
                    <a:pt x="77" y="426"/>
                  </a:lnTo>
                  <a:lnTo>
                    <a:pt x="77" y="68"/>
                  </a:lnTo>
                  <a:lnTo>
                    <a:pt x="91" y="54"/>
                  </a:lnTo>
                  <a:lnTo>
                    <a:pt x="105" y="46"/>
                  </a:lnTo>
                  <a:lnTo>
                    <a:pt x="122" y="37"/>
                  </a:lnTo>
                  <a:lnTo>
                    <a:pt x="142" y="34"/>
                  </a:lnTo>
                  <a:lnTo>
                    <a:pt x="159" y="37"/>
                  </a:lnTo>
                  <a:lnTo>
                    <a:pt x="173" y="43"/>
                  </a:lnTo>
                  <a:lnTo>
                    <a:pt x="190" y="51"/>
                  </a:lnTo>
                  <a:lnTo>
                    <a:pt x="205" y="63"/>
                  </a:lnTo>
                  <a:lnTo>
                    <a:pt x="216" y="80"/>
                  </a:lnTo>
                  <a:lnTo>
                    <a:pt x="224" y="100"/>
                  </a:lnTo>
                  <a:lnTo>
                    <a:pt x="230" y="125"/>
                  </a:lnTo>
                  <a:lnTo>
                    <a:pt x="230" y="156"/>
                  </a:lnTo>
                  <a:lnTo>
                    <a:pt x="230" y="185"/>
                  </a:lnTo>
                  <a:lnTo>
                    <a:pt x="224" y="210"/>
                  </a:lnTo>
                  <a:lnTo>
                    <a:pt x="216" y="233"/>
                  </a:lnTo>
                  <a:lnTo>
                    <a:pt x="205" y="250"/>
                  </a:lnTo>
                  <a:lnTo>
                    <a:pt x="190" y="267"/>
                  </a:lnTo>
                  <a:lnTo>
                    <a:pt x="176" y="276"/>
                  </a:lnTo>
                  <a:lnTo>
                    <a:pt x="156" y="284"/>
                  </a:lnTo>
                  <a:lnTo>
                    <a:pt x="136" y="284"/>
                  </a:lnTo>
                  <a:lnTo>
                    <a:pt x="122" y="284"/>
                  </a:lnTo>
                  <a:lnTo>
                    <a:pt x="111" y="282"/>
                  </a:lnTo>
                  <a:lnTo>
                    <a:pt x="99" y="276"/>
                  </a:lnTo>
                  <a:lnTo>
                    <a:pt x="88" y="264"/>
                  </a:lnTo>
                  <a:lnTo>
                    <a:pt x="102" y="304"/>
                  </a:lnTo>
                  <a:lnTo>
                    <a:pt x="122" y="310"/>
                  </a:lnTo>
                  <a:lnTo>
                    <a:pt x="145" y="310"/>
                  </a:lnTo>
                  <a:lnTo>
                    <a:pt x="176" y="307"/>
                  </a:lnTo>
                  <a:lnTo>
                    <a:pt x="190" y="304"/>
                  </a:lnTo>
                  <a:lnTo>
                    <a:pt x="205" y="299"/>
                  </a:lnTo>
                  <a:lnTo>
                    <a:pt x="219" y="290"/>
                  </a:lnTo>
                  <a:lnTo>
                    <a:pt x="230" y="284"/>
                  </a:lnTo>
                  <a:lnTo>
                    <a:pt x="241" y="273"/>
                  </a:lnTo>
                  <a:lnTo>
                    <a:pt x="253" y="262"/>
                  </a:lnTo>
                  <a:lnTo>
                    <a:pt x="270" y="236"/>
                  </a:lnTo>
                  <a:lnTo>
                    <a:pt x="281" y="210"/>
                  </a:lnTo>
                  <a:lnTo>
                    <a:pt x="290" y="182"/>
                  </a:lnTo>
                  <a:lnTo>
                    <a:pt x="293" y="154"/>
                  </a:lnTo>
                  <a:lnTo>
                    <a:pt x="290" y="117"/>
                  </a:lnTo>
                  <a:lnTo>
                    <a:pt x="281" y="8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Freeform 1740"/>
            <p:cNvSpPr>
              <a:spLocks/>
            </p:cNvSpPr>
            <p:nvPr userDrawn="1"/>
          </p:nvSpPr>
          <p:spPr bwMode="auto">
            <a:xfrm>
              <a:off x="2192" y="3109"/>
              <a:ext cx="209" cy="311"/>
            </a:xfrm>
            <a:custGeom>
              <a:avLst/>
              <a:gdLst>
                <a:gd name="T0" fmla="*/ 198 w 208"/>
                <a:gd name="T1" fmla="*/ 280 h 310"/>
                <a:gd name="T2" fmla="*/ 198 w 208"/>
                <a:gd name="T3" fmla="*/ 280 h 310"/>
                <a:gd name="T4" fmla="*/ 181 w 208"/>
                <a:gd name="T5" fmla="*/ 286 h 310"/>
                <a:gd name="T6" fmla="*/ 161 w 208"/>
                <a:gd name="T7" fmla="*/ 289 h 310"/>
                <a:gd name="T8" fmla="*/ 161 w 208"/>
                <a:gd name="T9" fmla="*/ 289 h 310"/>
                <a:gd name="T10" fmla="*/ 147 w 208"/>
                <a:gd name="T11" fmla="*/ 289 h 310"/>
                <a:gd name="T12" fmla="*/ 136 w 208"/>
                <a:gd name="T13" fmla="*/ 283 h 310"/>
                <a:gd name="T14" fmla="*/ 124 w 208"/>
                <a:gd name="T15" fmla="*/ 278 h 310"/>
                <a:gd name="T16" fmla="*/ 100 w 208"/>
                <a:gd name="T17" fmla="*/ 266 h 310"/>
                <a:gd name="T18" fmla="*/ 100 w 208"/>
                <a:gd name="T19" fmla="*/ 266 h 310"/>
                <a:gd name="T20" fmla="*/ 91 w 208"/>
                <a:gd name="T21" fmla="*/ 255 h 310"/>
                <a:gd name="T22" fmla="*/ 83 w 208"/>
                <a:gd name="T23" fmla="*/ 241 h 310"/>
                <a:gd name="T24" fmla="*/ 80 w 208"/>
                <a:gd name="T25" fmla="*/ 224 h 310"/>
                <a:gd name="T26" fmla="*/ 80 w 208"/>
                <a:gd name="T27" fmla="*/ 207 h 310"/>
                <a:gd name="T28" fmla="*/ 80 w 208"/>
                <a:gd name="T29" fmla="*/ 0 h 310"/>
                <a:gd name="T30" fmla="*/ 0 w 208"/>
                <a:gd name="T31" fmla="*/ 14 h 310"/>
                <a:gd name="T32" fmla="*/ 0 w 208"/>
                <a:gd name="T33" fmla="*/ 14 h 310"/>
                <a:gd name="T34" fmla="*/ 12 w 208"/>
                <a:gd name="T35" fmla="*/ 20 h 310"/>
                <a:gd name="T36" fmla="*/ 17 w 208"/>
                <a:gd name="T37" fmla="*/ 26 h 310"/>
                <a:gd name="T38" fmla="*/ 23 w 208"/>
                <a:gd name="T39" fmla="*/ 31 h 310"/>
                <a:gd name="T40" fmla="*/ 23 w 208"/>
                <a:gd name="T41" fmla="*/ 40 h 310"/>
                <a:gd name="T42" fmla="*/ 23 w 208"/>
                <a:gd name="T43" fmla="*/ 207 h 310"/>
                <a:gd name="T44" fmla="*/ 23 w 208"/>
                <a:gd name="T45" fmla="*/ 207 h 310"/>
                <a:gd name="T46" fmla="*/ 26 w 208"/>
                <a:gd name="T47" fmla="*/ 235 h 310"/>
                <a:gd name="T48" fmla="*/ 32 w 208"/>
                <a:gd name="T49" fmla="*/ 261 h 310"/>
                <a:gd name="T50" fmla="*/ 40 w 208"/>
                <a:gd name="T51" fmla="*/ 280 h 310"/>
                <a:gd name="T52" fmla="*/ 54 w 208"/>
                <a:gd name="T53" fmla="*/ 298 h 310"/>
                <a:gd name="T54" fmla="*/ 54 w 208"/>
                <a:gd name="T55" fmla="*/ 298 h 310"/>
                <a:gd name="T56" fmla="*/ 71 w 208"/>
                <a:gd name="T57" fmla="*/ 312 h 310"/>
                <a:gd name="T58" fmla="*/ 85 w 208"/>
                <a:gd name="T59" fmla="*/ 320 h 310"/>
                <a:gd name="T60" fmla="*/ 103 w 208"/>
                <a:gd name="T61" fmla="*/ 326 h 310"/>
                <a:gd name="T62" fmla="*/ 138 w 208"/>
                <a:gd name="T63" fmla="*/ 326 h 310"/>
                <a:gd name="T64" fmla="*/ 138 w 208"/>
                <a:gd name="T65" fmla="*/ 326 h 310"/>
                <a:gd name="T66" fmla="*/ 158 w 208"/>
                <a:gd name="T67" fmla="*/ 326 h 310"/>
                <a:gd name="T68" fmla="*/ 178 w 208"/>
                <a:gd name="T69" fmla="*/ 320 h 310"/>
                <a:gd name="T70" fmla="*/ 195 w 208"/>
                <a:gd name="T71" fmla="*/ 312 h 310"/>
                <a:gd name="T72" fmla="*/ 212 w 208"/>
                <a:gd name="T73" fmla="*/ 298 h 310"/>
                <a:gd name="T74" fmla="*/ 224 w 208"/>
                <a:gd name="T75" fmla="*/ 261 h 310"/>
                <a:gd name="T76" fmla="*/ 224 w 208"/>
                <a:gd name="T77" fmla="*/ 261 h 310"/>
                <a:gd name="T78" fmla="*/ 212 w 208"/>
                <a:gd name="T79" fmla="*/ 272 h 310"/>
                <a:gd name="T80" fmla="*/ 198 w 208"/>
                <a:gd name="T81" fmla="*/ 280 h 310"/>
                <a:gd name="T82" fmla="*/ 198 w 208"/>
                <a:gd name="T83" fmla="*/ 280 h 31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08" h="310">
                  <a:moveTo>
                    <a:pt x="182" y="264"/>
                  </a:moveTo>
                  <a:lnTo>
                    <a:pt x="182" y="264"/>
                  </a:lnTo>
                  <a:lnTo>
                    <a:pt x="165" y="270"/>
                  </a:lnTo>
                  <a:lnTo>
                    <a:pt x="145" y="273"/>
                  </a:lnTo>
                  <a:lnTo>
                    <a:pt x="131" y="273"/>
                  </a:lnTo>
                  <a:lnTo>
                    <a:pt x="120" y="267"/>
                  </a:lnTo>
                  <a:lnTo>
                    <a:pt x="108" y="262"/>
                  </a:lnTo>
                  <a:lnTo>
                    <a:pt x="100" y="250"/>
                  </a:lnTo>
                  <a:lnTo>
                    <a:pt x="91" y="239"/>
                  </a:lnTo>
                  <a:lnTo>
                    <a:pt x="83" y="225"/>
                  </a:lnTo>
                  <a:lnTo>
                    <a:pt x="80" y="208"/>
                  </a:lnTo>
                  <a:lnTo>
                    <a:pt x="80" y="191"/>
                  </a:lnTo>
                  <a:lnTo>
                    <a:pt x="80" y="0"/>
                  </a:lnTo>
                  <a:lnTo>
                    <a:pt x="0" y="14"/>
                  </a:lnTo>
                  <a:lnTo>
                    <a:pt x="12" y="20"/>
                  </a:lnTo>
                  <a:lnTo>
                    <a:pt x="17" y="26"/>
                  </a:lnTo>
                  <a:lnTo>
                    <a:pt x="23" y="31"/>
                  </a:lnTo>
                  <a:lnTo>
                    <a:pt x="23" y="40"/>
                  </a:lnTo>
                  <a:lnTo>
                    <a:pt x="23" y="191"/>
                  </a:lnTo>
                  <a:lnTo>
                    <a:pt x="26" y="219"/>
                  </a:lnTo>
                  <a:lnTo>
                    <a:pt x="32" y="245"/>
                  </a:lnTo>
                  <a:lnTo>
                    <a:pt x="40" y="264"/>
                  </a:lnTo>
                  <a:lnTo>
                    <a:pt x="54" y="282"/>
                  </a:lnTo>
                  <a:lnTo>
                    <a:pt x="71" y="296"/>
                  </a:lnTo>
                  <a:lnTo>
                    <a:pt x="85" y="304"/>
                  </a:lnTo>
                  <a:lnTo>
                    <a:pt x="103" y="310"/>
                  </a:lnTo>
                  <a:lnTo>
                    <a:pt x="122" y="310"/>
                  </a:lnTo>
                  <a:lnTo>
                    <a:pt x="142" y="310"/>
                  </a:lnTo>
                  <a:lnTo>
                    <a:pt x="162" y="304"/>
                  </a:lnTo>
                  <a:lnTo>
                    <a:pt x="179" y="296"/>
                  </a:lnTo>
                  <a:lnTo>
                    <a:pt x="196" y="282"/>
                  </a:lnTo>
                  <a:lnTo>
                    <a:pt x="208" y="245"/>
                  </a:lnTo>
                  <a:lnTo>
                    <a:pt x="196" y="256"/>
                  </a:lnTo>
                  <a:lnTo>
                    <a:pt x="182" y="264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1741"/>
            <p:cNvSpPr>
              <a:spLocks/>
            </p:cNvSpPr>
            <p:nvPr userDrawn="1"/>
          </p:nvSpPr>
          <p:spPr bwMode="auto">
            <a:xfrm>
              <a:off x="2383" y="3109"/>
              <a:ext cx="104" cy="311"/>
            </a:xfrm>
            <a:custGeom>
              <a:avLst/>
              <a:gdLst>
                <a:gd name="T0" fmla="*/ 63 w 105"/>
                <a:gd name="T1" fmla="*/ 269 h 310"/>
                <a:gd name="T2" fmla="*/ 63 w 105"/>
                <a:gd name="T3" fmla="*/ 0 h 310"/>
                <a:gd name="T4" fmla="*/ 0 w 105"/>
                <a:gd name="T5" fmla="*/ 14 h 310"/>
                <a:gd name="T6" fmla="*/ 0 w 105"/>
                <a:gd name="T7" fmla="*/ 14 h 310"/>
                <a:gd name="T8" fmla="*/ 11 w 105"/>
                <a:gd name="T9" fmla="*/ 17 h 310"/>
                <a:gd name="T10" fmla="*/ 17 w 105"/>
                <a:gd name="T11" fmla="*/ 23 h 310"/>
                <a:gd name="T12" fmla="*/ 17 w 105"/>
                <a:gd name="T13" fmla="*/ 23 h 310"/>
                <a:gd name="T14" fmla="*/ 22 w 105"/>
                <a:gd name="T15" fmla="*/ 31 h 310"/>
                <a:gd name="T16" fmla="*/ 22 w 105"/>
                <a:gd name="T17" fmla="*/ 40 h 310"/>
                <a:gd name="T18" fmla="*/ 22 w 105"/>
                <a:gd name="T19" fmla="*/ 255 h 310"/>
                <a:gd name="T20" fmla="*/ 25 w 105"/>
                <a:gd name="T21" fmla="*/ 280 h 310"/>
                <a:gd name="T22" fmla="*/ 25 w 105"/>
                <a:gd name="T23" fmla="*/ 280 h 310"/>
                <a:gd name="T24" fmla="*/ 25 w 105"/>
                <a:gd name="T25" fmla="*/ 280 h 310"/>
                <a:gd name="T26" fmla="*/ 25 w 105"/>
                <a:gd name="T27" fmla="*/ 280 h 310"/>
                <a:gd name="T28" fmla="*/ 25 w 105"/>
                <a:gd name="T29" fmla="*/ 298 h 310"/>
                <a:gd name="T30" fmla="*/ 31 w 105"/>
                <a:gd name="T31" fmla="*/ 309 h 310"/>
                <a:gd name="T32" fmla="*/ 31 w 105"/>
                <a:gd name="T33" fmla="*/ 309 h 310"/>
                <a:gd name="T34" fmla="*/ 37 w 105"/>
                <a:gd name="T35" fmla="*/ 317 h 310"/>
                <a:gd name="T36" fmla="*/ 48 w 105"/>
                <a:gd name="T37" fmla="*/ 326 h 310"/>
                <a:gd name="T38" fmla="*/ 89 w 105"/>
                <a:gd name="T39" fmla="*/ 306 h 310"/>
                <a:gd name="T40" fmla="*/ 89 w 105"/>
                <a:gd name="T41" fmla="*/ 306 h 310"/>
                <a:gd name="T42" fmla="*/ 77 w 105"/>
                <a:gd name="T43" fmla="*/ 303 h 310"/>
                <a:gd name="T44" fmla="*/ 69 w 105"/>
                <a:gd name="T45" fmla="*/ 295 h 310"/>
                <a:gd name="T46" fmla="*/ 63 w 105"/>
                <a:gd name="T47" fmla="*/ 283 h 310"/>
                <a:gd name="T48" fmla="*/ 63 w 105"/>
                <a:gd name="T49" fmla="*/ 269 h 310"/>
                <a:gd name="T50" fmla="*/ 63 w 105"/>
                <a:gd name="T51" fmla="*/ 269 h 31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05" h="310">
                  <a:moveTo>
                    <a:pt x="79" y="253"/>
                  </a:moveTo>
                  <a:lnTo>
                    <a:pt x="79" y="0"/>
                  </a:lnTo>
                  <a:lnTo>
                    <a:pt x="0" y="14"/>
                  </a:lnTo>
                  <a:lnTo>
                    <a:pt x="11" y="17"/>
                  </a:lnTo>
                  <a:lnTo>
                    <a:pt x="17" y="23"/>
                  </a:lnTo>
                  <a:lnTo>
                    <a:pt x="22" y="31"/>
                  </a:lnTo>
                  <a:lnTo>
                    <a:pt x="22" y="40"/>
                  </a:lnTo>
                  <a:lnTo>
                    <a:pt x="22" y="239"/>
                  </a:lnTo>
                  <a:lnTo>
                    <a:pt x="25" y="264"/>
                  </a:lnTo>
                  <a:lnTo>
                    <a:pt x="25" y="282"/>
                  </a:lnTo>
                  <a:lnTo>
                    <a:pt x="31" y="293"/>
                  </a:lnTo>
                  <a:lnTo>
                    <a:pt x="37" y="301"/>
                  </a:lnTo>
                  <a:lnTo>
                    <a:pt x="48" y="310"/>
                  </a:lnTo>
                  <a:lnTo>
                    <a:pt x="105" y="290"/>
                  </a:lnTo>
                  <a:lnTo>
                    <a:pt x="93" y="287"/>
                  </a:lnTo>
                  <a:lnTo>
                    <a:pt x="85" y="279"/>
                  </a:lnTo>
                  <a:lnTo>
                    <a:pt x="79" y="267"/>
                  </a:lnTo>
                  <a:lnTo>
                    <a:pt x="79" y="253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" name="Freeform 1742"/>
            <p:cNvSpPr>
              <a:spLocks/>
            </p:cNvSpPr>
            <p:nvPr userDrawn="1"/>
          </p:nvSpPr>
          <p:spPr bwMode="auto">
            <a:xfrm>
              <a:off x="3009" y="3109"/>
              <a:ext cx="250" cy="311"/>
            </a:xfrm>
            <a:custGeom>
              <a:avLst/>
              <a:gdLst>
                <a:gd name="T0" fmla="*/ 233 w 250"/>
                <a:gd name="T1" fmla="*/ 295 h 310"/>
                <a:gd name="T2" fmla="*/ 230 w 250"/>
                <a:gd name="T3" fmla="*/ 275 h 310"/>
                <a:gd name="T4" fmla="*/ 230 w 250"/>
                <a:gd name="T5" fmla="*/ 85 h 310"/>
                <a:gd name="T6" fmla="*/ 222 w 250"/>
                <a:gd name="T7" fmla="*/ 46 h 310"/>
                <a:gd name="T8" fmla="*/ 199 w 250"/>
                <a:gd name="T9" fmla="*/ 17 h 310"/>
                <a:gd name="T10" fmla="*/ 185 w 250"/>
                <a:gd name="T11" fmla="*/ 12 h 310"/>
                <a:gd name="T12" fmla="*/ 148 w 250"/>
                <a:gd name="T13" fmla="*/ 0 h 310"/>
                <a:gd name="T14" fmla="*/ 128 w 250"/>
                <a:gd name="T15" fmla="*/ 0 h 310"/>
                <a:gd name="T16" fmla="*/ 77 w 250"/>
                <a:gd name="T17" fmla="*/ 9 h 310"/>
                <a:gd name="T18" fmla="*/ 29 w 250"/>
                <a:gd name="T19" fmla="*/ 31 h 310"/>
                <a:gd name="T20" fmla="*/ 29 w 250"/>
                <a:gd name="T21" fmla="*/ 111 h 310"/>
                <a:gd name="T22" fmla="*/ 43 w 250"/>
                <a:gd name="T23" fmla="*/ 74 h 310"/>
                <a:gd name="T24" fmla="*/ 63 w 250"/>
                <a:gd name="T25" fmla="*/ 49 h 310"/>
                <a:gd name="T26" fmla="*/ 74 w 250"/>
                <a:gd name="T27" fmla="*/ 37 h 310"/>
                <a:gd name="T28" fmla="*/ 105 w 250"/>
                <a:gd name="T29" fmla="*/ 26 h 310"/>
                <a:gd name="T30" fmla="*/ 122 w 250"/>
                <a:gd name="T31" fmla="*/ 23 h 310"/>
                <a:gd name="T32" fmla="*/ 145 w 250"/>
                <a:gd name="T33" fmla="*/ 29 h 310"/>
                <a:gd name="T34" fmla="*/ 162 w 250"/>
                <a:gd name="T35" fmla="*/ 40 h 310"/>
                <a:gd name="T36" fmla="*/ 171 w 250"/>
                <a:gd name="T37" fmla="*/ 49 h 310"/>
                <a:gd name="T38" fmla="*/ 176 w 250"/>
                <a:gd name="T39" fmla="*/ 68 h 310"/>
                <a:gd name="T40" fmla="*/ 176 w 250"/>
                <a:gd name="T41" fmla="*/ 80 h 310"/>
                <a:gd name="T42" fmla="*/ 174 w 250"/>
                <a:gd name="T43" fmla="*/ 108 h 310"/>
                <a:gd name="T44" fmla="*/ 165 w 250"/>
                <a:gd name="T45" fmla="*/ 117 h 310"/>
                <a:gd name="T46" fmla="*/ 151 w 250"/>
                <a:gd name="T47" fmla="*/ 122 h 310"/>
                <a:gd name="T48" fmla="*/ 97 w 250"/>
                <a:gd name="T49" fmla="*/ 139 h 310"/>
                <a:gd name="T50" fmla="*/ 43 w 250"/>
                <a:gd name="T51" fmla="*/ 175 h 310"/>
                <a:gd name="T52" fmla="*/ 23 w 250"/>
                <a:gd name="T53" fmla="*/ 190 h 310"/>
                <a:gd name="T54" fmla="*/ 3 w 250"/>
                <a:gd name="T55" fmla="*/ 226 h 310"/>
                <a:gd name="T56" fmla="*/ 0 w 250"/>
                <a:gd name="T57" fmla="*/ 249 h 310"/>
                <a:gd name="T58" fmla="*/ 6 w 250"/>
                <a:gd name="T59" fmla="*/ 275 h 310"/>
                <a:gd name="T60" fmla="*/ 20 w 250"/>
                <a:gd name="T61" fmla="*/ 300 h 310"/>
                <a:gd name="T62" fmla="*/ 32 w 250"/>
                <a:gd name="T63" fmla="*/ 312 h 310"/>
                <a:gd name="T64" fmla="*/ 60 w 250"/>
                <a:gd name="T65" fmla="*/ 326 h 310"/>
                <a:gd name="T66" fmla="*/ 77 w 250"/>
                <a:gd name="T67" fmla="*/ 326 h 310"/>
                <a:gd name="T68" fmla="*/ 120 w 250"/>
                <a:gd name="T69" fmla="*/ 320 h 310"/>
                <a:gd name="T70" fmla="*/ 159 w 250"/>
                <a:gd name="T71" fmla="*/ 295 h 310"/>
                <a:gd name="T72" fmla="*/ 171 w 250"/>
                <a:gd name="T73" fmla="*/ 263 h 310"/>
                <a:gd name="T74" fmla="*/ 139 w 250"/>
                <a:gd name="T75" fmla="*/ 283 h 310"/>
                <a:gd name="T76" fmla="*/ 103 w 250"/>
                <a:gd name="T77" fmla="*/ 289 h 310"/>
                <a:gd name="T78" fmla="*/ 94 w 250"/>
                <a:gd name="T79" fmla="*/ 289 h 310"/>
                <a:gd name="T80" fmla="*/ 74 w 250"/>
                <a:gd name="T81" fmla="*/ 283 h 310"/>
                <a:gd name="T82" fmla="*/ 68 w 250"/>
                <a:gd name="T83" fmla="*/ 275 h 310"/>
                <a:gd name="T84" fmla="*/ 57 w 250"/>
                <a:gd name="T85" fmla="*/ 258 h 310"/>
                <a:gd name="T86" fmla="*/ 54 w 250"/>
                <a:gd name="T87" fmla="*/ 238 h 310"/>
                <a:gd name="T88" fmla="*/ 54 w 250"/>
                <a:gd name="T89" fmla="*/ 226 h 310"/>
                <a:gd name="T90" fmla="*/ 63 w 250"/>
                <a:gd name="T91" fmla="*/ 209 h 310"/>
                <a:gd name="T92" fmla="*/ 68 w 250"/>
                <a:gd name="T93" fmla="*/ 201 h 310"/>
                <a:gd name="T94" fmla="*/ 108 w 250"/>
                <a:gd name="T95" fmla="*/ 178 h 310"/>
                <a:gd name="T96" fmla="*/ 154 w 250"/>
                <a:gd name="T97" fmla="*/ 148 h 310"/>
                <a:gd name="T98" fmla="*/ 176 w 250"/>
                <a:gd name="T99" fmla="*/ 258 h 310"/>
                <a:gd name="T100" fmla="*/ 176 w 250"/>
                <a:gd name="T101" fmla="*/ 278 h 310"/>
                <a:gd name="T102" fmla="*/ 179 w 250"/>
                <a:gd name="T103" fmla="*/ 298 h 310"/>
                <a:gd name="T104" fmla="*/ 182 w 250"/>
                <a:gd name="T105" fmla="*/ 309 h 310"/>
                <a:gd name="T106" fmla="*/ 199 w 250"/>
                <a:gd name="T107" fmla="*/ 326 h 310"/>
                <a:gd name="T108" fmla="*/ 250 w 250"/>
                <a:gd name="T109" fmla="*/ 306 h 310"/>
                <a:gd name="T110" fmla="*/ 233 w 250"/>
                <a:gd name="T111" fmla="*/ 295 h 31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50" h="310">
                  <a:moveTo>
                    <a:pt x="233" y="279"/>
                  </a:moveTo>
                  <a:lnTo>
                    <a:pt x="233" y="279"/>
                  </a:lnTo>
                  <a:lnTo>
                    <a:pt x="230" y="273"/>
                  </a:lnTo>
                  <a:lnTo>
                    <a:pt x="230" y="259"/>
                  </a:lnTo>
                  <a:lnTo>
                    <a:pt x="230" y="85"/>
                  </a:lnTo>
                  <a:lnTo>
                    <a:pt x="228" y="63"/>
                  </a:lnTo>
                  <a:lnTo>
                    <a:pt x="222" y="46"/>
                  </a:lnTo>
                  <a:lnTo>
                    <a:pt x="213" y="29"/>
                  </a:lnTo>
                  <a:lnTo>
                    <a:pt x="199" y="17"/>
                  </a:lnTo>
                  <a:lnTo>
                    <a:pt x="185" y="12"/>
                  </a:lnTo>
                  <a:lnTo>
                    <a:pt x="168" y="6"/>
                  </a:lnTo>
                  <a:lnTo>
                    <a:pt x="148" y="0"/>
                  </a:lnTo>
                  <a:lnTo>
                    <a:pt x="128" y="0"/>
                  </a:lnTo>
                  <a:lnTo>
                    <a:pt x="103" y="3"/>
                  </a:lnTo>
                  <a:lnTo>
                    <a:pt x="77" y="9"/>
                  </a:lnTo>
                  <a:lnTo>
                    <a:pt x="51" y="17"/>
                  </a:lnTo>
                  <a:lnTo>
                    <a:pt x="29" y="31"/>
                  </a:lnTo>
                  <a:lnTo>
                    <a:pt x="29" y="111"/>
                  </a:lnTo>
                  <a:lnTo>
                    <a:pt x="37" y="91"/>
                  </a:lnTo>
                  <a:lnTo>
                    <a:pt x="43" y="74"/>
                  </a:lnTo>
                  <a:lnTo>
                    <a:pt x="54" y="60"/>
                  </a:lnTo>
                  <a:lnTo>
                    <a:pt x="63" y="49"/>
                  </a:lnTo>
                  <a:lnTo>
                    <a:pt x="74" y="37"/>
                  </a:lnTo>
                  <a:lnTo>
                    <a:pt x="88" y="31"/>
                  </a:lnTo>
                  <a:lnTo>
                    <a:pt x="105" y="26"/>
                  </a:lnTo>
                  <a:lnTo>
                    <a:pt x="122" y="23"/>
                  </a:lnTo>
                  <a:lnTo>
                    <a:pt x="134" y="26"/>
                  </a:lnTo>
                  <a:lnTo>
                    <a:pt x="145" y="29"/>
                  </a:lnTo>
                  <a:lnTo>
                    <a:pt x="157" y="34"/>
                  </a:lnTo>
                  <a:lnTo>
                    <a:pt x="162" y="40"/>
                  </a:lnTo>
                  <a:lnTo>
                    <a:pt x="171" y="49"/>
                  </a:lnTo>
                  <a:lnTo>
                    <a:pt x="174" y="60"/>
                  </a:lnTo>
                  <a:lnTo>
                    <a:pt x="176" y="68"/>
                  </a:lnTo>
                  <a:lnTo>
                    <a:pt x="176" y="80"/>
                  </a:lnTo>
                  <a:lnTo>
                    <a:pt x="176" y="100"/>
                  </a:lnTo>
                  <a:lnTo>
                    <a:pt x="174" y="108"/>
                  </a:lnTo>
                  <a:lnTo>
                    <a:pt x="165" y="117"/>
                  </a:lnTo>
                  <a:lnTo>
                    <a:pt x="151" y="122"/>
                  </a:lnTo>
                  <a:lnTo>
                    <a:pt x="97" y="139"/>
                  </a:lnTo>
                  <a:lnTo>
                    <a:pt x="63" y="151"/>
                  </a:lnTo>
                  <a:lnTo>
                    <a:pt x="43" y="159"/>
                  </a:lnTo>
                  <a:lnTo>
                    <a:pt x="23" y="174"/>
                  </a:lnTo>
                  <a:lnTo>
                    <a:pt x="12" y="191"/>
                  </a:lnTo>
                  <a:lnTo>
                    <a:pt x="3" y="210"/>
                  </a:lnTo>
                  <a:lnTo>
                    <a:pt x="0" y="233"/>
                  </a:lnTo>
                  <a:lnTo>
                    <a:pt x="0" y="245"/>
                  </a:lnTo>
                  <a:lnTo>
                    <a:pt x="6" y="259"/>
                  </a:lnTo>
                  <a:lnTo>
                    <a:pt x="12" y="270"/>
                  </a:lnTo>
                  <a:lnTo>
                    <a:pt x="20" y="284"/>
                  </a:lnTo>
                  <a:lnTo>
                    <a:pt x="32" y="296"/>
                  </a:lnTo>
                  <a:lnTo>
                    <a:pt x="43" y="304"/>
                  </a:lnTo>
                  <a:lnTo>
                    <a:pt x="60" y="310"/>
                  </a:lnTo>
                  <a:lnTo>
                    <a:pt x="77" y="310"/>
                  </a:lnTo>
                  <a:lnTo>
                    <a:pt x="100" y="310"/>
                  </a:lnTo>
                  <a:lnTo>
                    <a:pt x="120" y="304"/>
                  </a:lnTo>
                  <a:lnTo>
                    <a:pt x="139" y="293"/>
                  </a:lnTo>
                  <a:lnTo>
                    <a:pt x="159" y="279"/>
                  </a:lnTo>
                  <a:lnTo>
                    <a:pt x="171" y="247"/>
                  </a:lnTo>
                  <a:lnTo>
                    <a:pt x="157" y="259"/>
                  </a:lnTo>
                  <a:lnTo>
                    <a:pt x="139" y="267"/>
                  </a:lnTo>
                  <a:lnTo>
                    <a:pt x="122" y="273"/>
                  </a:lnTo>
                  <a:lnTo>
                    <a:pt x="103" y="273"/>
                  </a:lnTo>
                  <a:lnTo>
                    <a:pt x="94" y="273"/>
                  </a:lnTo>
                  <a:lnTo>
                    <a:pt x="83" y="270"/>
                  </a:lnTo>
                  <a:lnTo>
                    <a:pt x="74" y="267"/>
                  </a:lnTo>
                  <a:lnTo>
                    <a:pt x="68" y="259"/>
                  </a:lnTo>
                  <a:lnTo>
                    <a:pt x="63" y="253"/>
                  </a:lnTo>
                  <a:lnTo>
                    <a:pt x="57" y="242"/>
                  </a:lnTo>
                  <a:lnTo>
                    <a:pt x="54" y="233"/>
                  </a:lnTo>
                  <a:lnTo>
                    <a:pt x="54" y="222"/>
                  </a:lnTo>
                  <a:lnTo>
                    <a:pt x="54" y="210"/>
                  </a:lnTo>
                  <a:lnTo>
                    <a:pt x="57" y="202"/>
                  </a:lnTo>
                  <a:lnTo>
                    <a:pt x="63" y="193"/>
                  </a:lnTo>
                  <a:lnTo>
                    <a:pt x="68" y="185"/>
                  </a:lnTo>
                  <a:lnTo>
                    <a:pt x="86" y="174"/>
                  </a:lnTo>
                  <a:lnTo>
                    <a:pt x="108" y="162"/>
                  </a:lnTo>
                  <a:lnTo>
                    <a:pt x="154" y="148"/>
                  </a:lnTo>
                  <a:lnTo>
                    <a:pt x="176" y="137"/>
                  </a:lnTo>
                  <a:lnTo>
                    <a:pt x="176" y="242"/>
                  </a:lnTo>
                  <a:lnTo>
                    <a:pt x="176" y="262"/>
                  </a:lnTo>
                  <a:lnTo>
                    <a:pt x="179" y="282"/>
                  </a:lnTo>
                  <a:lnTo>
                    <a:pt x="182" y="293"/>
                  </a:lnTo>
                  <a:lnTo>
                    <a:pt x="191" y="301"/>
                  </a:lnTo>
                  <a:lnTo>
                    <a:pt x="199" y="310"/>
                  </a:lnTo>
                  <a:lnTo>
                    <a:pt x="250" y="290"/>
                  </a:lnTo>
                  <a:lnTo>
                    <a:pt x="239" y="284"/>
                  </a:lnTo>
                  <a:lnTo>
                    <a:pt x="233" y="279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1743"/>
            <p:cNvSpPr>
              <a:spLocks/>
            </p:cNvSpPr>
            <p:nvPr userDrawn="1"/>
          </p:nvSpPr>
          <p:spPr bwMode="auto">
            <a:xfrm>
              <a:off x="2871" y="2867"/>
              <a:ext cx="136" cy="169"/>
            </a:xfrm>
            <a:custGeom>
              <a:avLst/>
              <a:gdLst>
                <a:gd name="T0" fmla="*/ 31 w 136"/>
                <a:gd name="T1" fmla="*/ 11 h 170"/>
                <a:gd name="T2" fmla="*/ 31 w 136"/>
                <a:gd name="T3" fmla="*/ 100 h 170"/>
                <a:gd name="T4" fmla="*/ 31 w 136"/>
                <a:gd name="T5" fmla="*/ 100 h 170"/>
                <a:gd name="T6" fmla="*/ 34 w 136"/>
                <a:gd name="T7" fmla="*/ 115 h 170"/>
                <a:gd name="T8" fmla="*/ 40 w 136"/>
                <a:gd name="T9" fmla="*/ 126 h 170"/>
                <a:gd name="T10" fmla="*/ 46 w 136"/>
                <a:gd name="T11" fmla="*/ 134 h 170"/>
                <a:gd name="T12" fmla="*/ 51 w 136"/>
                <a:gd name="T13" fmla="*/ 137 h 170"/>
                <a:gd name="T14" fmla="*/ 63 w 136"/>
                <a:gd name="T15" fmla="*/ 140 h 170"/>
                <a:gd name="T16" fmla="*/ 74 w 136"/>
                <a:gd name="T17" fmla="*/ 143 h 170"/>
                <a:gd name="T18" fmla="*/ 74 w 136"/>
                <a:gd name="T19" fmla="*/ 143 h 170"/>
                <a:gd name="T20" fmla="*/ 85 w 136"/>
                <a:gd name="T21" fmla="*/ 143 h 170"/>
                <a:gd name="T22" fmla="*/ 94 w 136"/>
                <a:gd name="T23" fmla="*/ 140 h 170"/>
                <a:gd name="T24" fmla="*/ 102 w 136"/>
                <a:gd name="T25" fmla="*/ 134 h 170"/>
                <a:gd name="T26" fmla="*/ 108 w 136"/>
                <a:gd name="T27" fmla="*/ 129 h 170"/>
                <a:gd name="T28" fmla="*/ 111 w 136"/>
                <a:gd name="T29" fmla="*/ 123 h 170"/>
                <a:gd name="T30" fmla="*/ 114 w 136"/>
                <a:gd name="T31" fmla="*/ 115 h 170"/>
                <a:gd name="T32" fmla="*/ 117 w 136"/>
                <a:gd name="T33" fmla="*/ 100 h 170"/>
                <a:gd name="T34" fmla="*/ 117 w 136"/>
                <a:gd name="T35" fmla="*/ 11 h 170"/>
                <a:gd name="T36" fmla="*/ 117 w 136"/>
                <a:gd name="T37" fmla="*/ 11 h 170"/>
                <a:gd name="T38" fmla="*/ 114 w 136"/>
                <a:gd name="T39" fmla="*/ 3 h 170"/>
                <a:gd name="T40" fmla="*/ 108 w 136"/>
                <a:gd name="T41" fmla="*/ 0 h 170"/>
                <a:gd name="T42" fmla="*/ 136 w 136"/>
                <a:gd name="T43" fmla="*/ 0 h 170"/>
                <a:gd name="T44" fmla="*/ 136 w 136"/>
                <a:gd name="T45" fmla="*/ 0 h 170"/>
                <a:gd name="T46" fmla="*/ 131 w 136"/>
                <a:gd name="T47" fmla="*/ 3 h 170"/>
                <a:gd name="T48" fmla="*/ 131 w 136"/>
                <a:gd name="T49" fmla="*/ 11 h 170"/>
                <a:gd name="T50" fmla="*/ 128 w 136"/>
                <a:gd name="T51" fmla="*/ 98 h 170"/>
                <a:gd name="T52" fmla="*/ 128 w 136"/>
                <a:gd name="T53" fmla="*/ 98 h 170"/>
                <a:gd name="T54" fmla="*/ 128 w 136"/>
                <a:gd name="T55" fmla="*/ 112 h 170"/>
                <a:gd name="T56" fmla="*/ 125 w 136"/>
                <a:gd name="T57" fmla="*/ 123 h 170"/>
                <a:gd name="T58" fmla="*/ 119 w 136"/>
                <a:gd name="T59" fmla="*/ 134 h 170"/>
                <a:gd name="T60" fmla="*/ 111 w 136"/>
                <a:gd name="T61" fmla="*/ 140 h 170"/>
                <a:gd name="T62" fmla="*/ 102 w 136"/>
                <a:gd name="T63" fmla="*/ 146 h 170"/>
                <a:gd name="T64" fmla="*/ 94 w 136"/>
                <a:gd name="T65" fmla="*/ 151 h 170"/>
                <a:gd name="T66" fmla="*/ 71 w 136"/>
                <a:gd name="T67" fmla="*/ 154 h 170"/>
                <a:gd name="T68" fmla="*/ 71 w 136"/>
                <a:gd name="T69" fmla="*/ 154 h 170"/>
                <a:gd name="T70" fmla="*/ 51 w 136"/>
                <a:gd name="T71" fmla="*/ 151 h 170"/>
                <a:gd name="T72" fmla="*/ 40 w 136"/>
                <a:gd name="T73" fmla="*/ 149 h 170"/>
                <a:gd name="T74" fmla="*/ 31 w 136"/>
                <a:gd name="T75" fmla="*/ 143 h 170"/>
                <a:gd name="T76" fmla="*/ 20 w 136"/>
                <a:gd name="T77" fmla="*/ 134 h 170"/>
                <a:gd name="T78" fmla="*/ 14 w 136"/>
                <a:gd name="T79" fmla="*/ 126 h 170"/>
                <a:gd name="T80" fmla="*/ 9 w 136"/>
                <a:gd name="T81" fmla="*/ 112 h 170"/>
                <a:gd name="T82" fmla="*/ 9 w 136"/>
                <a:gd name="T83" fmla="*/ 98 h 170"/>
                <a:gd name="T84" fmla="*/ 9 w 136"/>
                <a:gd name="T85" fmla="*/ 11 h 170"/>
                <a:gd name="T86" fmla="*/ 9 w 136"/>
                <a:gd name="T87" fmla="*/ 11 h 170"/>
                <a:gd name="T88" fmla="*/ 6 w 136"/>
                <a:gd name="T89" fmla="*/ 3 h 170"/>
                <a:gd name="T90" fmla="*/ 0 w 136"/>
                <a:gd name="T91" fmla="*/ 0 h 170"/>
                <a:gd name="T92" fmla="*/ 40 w 136"/>
                <a:gd name="T93" fmla="*/ 0 h 170"/>
                <a:gd name="T94" fmla="*/ 40 w 136"/>
                <a:gd name="T95" fmla="*/ 0 h 170"/>
                <a:gd name="T96" fmla="*/ 34 w 136"/>
                <a:gd name="T97" fmla="*/ 3 h 170"/>
                <a:gd name="T98" fmla="*/ 31 w 136"/>
                <a:gd name="T99" fmla="*/ 11 h 170"/>
                <a:gd name="T100" fmla="*/ 31 w 136"/>
                <a:gd name="T101" fmla="*/ 11 h 17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36" h="170">
                  <a:moveTo>
                    <a:pt x="31" y="11"/>
                  </a:moveTo>
                  <a:lnTo>
                    <a:pt x="31" y="116"/>
                  </a:lnTo>
                  <a:lnTo>
                    <a:pt x="34" y="131"/>
                  </a:lnTo>
                  <a:lnTo>
                    <a:pt x="40" y="142"/>
                  </a:lnTo>
                  <a:lnTo>
                    <a:pt x="46" y="150"/>
                  </a:lnTo>
                  <a:lnTo>
                    <a:pt x="51" y="153"/>
                  </a:lnTo>
                  <a:lnTo>
                    <a:pt x="63" y="156"/>
                  </a:lnTo>
                  <a:lnTo>
                    <a:pt x="74" y="159"/>
                  </a:lnTo>
                  <a:lnTo>
                    <a:pt x="85" y="159"/>
                  </a:lnTo>
                  <a:lnTo>
                    <a:pt x="94" y="156"/>
                  </a:lnTo>
                  <a:lnTo>
                    <a:pt x="102" y="150"/>
                  </a:lnTo>
                  <a:lnTo>
                    <a:pt x="108" y="145"/>
                  </a:lnTo>
                  <a:lnTo>
                    <a:pt x="111" y="139"/>
                  </a:lnTo>
                  <a:lnTo>
                    <a:pt x="114" y="131"/>
                  </a:lnTo>
                  <a:lnTo>
                    <a:pt x="117" y="116"/>
                  </a:lnTo>
                  <a:lnTo>
                    <a:pt x="117" y="11"/>
                  </a:lnTo>
                  <a:lnTo>
                    <a:pt x="114" y="3"/>
                  </a:lnTo>
                  <a:lnTo>
                    <a:pt x="108" y="0"/>
                  </a:lnTo>
                  <a:lnTo>
                    <a:pt x="136" y="0"/>
                  </a:lnTo>
                  <a:lnTo>
                    <a:pt x="131" y="3"/>
                  </a:lnTo>
                  <a:lnTo>
                    <a:pt x="131" y="11"/>
                  </a:lnTo>
                  <a:lnTo>
                    <a:pt x="128" y="114"/>
                  </a:lnTo>
                  <a:lnTo>
                    <a:pt x="128" y="128"/>
                  </a:lnTo>
                  <a:lnTo>
                    <a:pt x="125" y="139"/>
                  </a:lnTo>
                  <a:lnTo>
                    <a:pt x="119" y="150"/>
                  </a:lnTo>
                  <a:lnTo>
                    <a:pt x="111" y="156"/>
                  </a:lnTo>
                  <a:lnTo>
                    <a:pt x="102" y="162"/>
                  </a:lnTo>
                  <a:lnTo>
                    <a:pt x="94" y="167"/>
                  </a:lnTo>
                  <a:lnTo>
                    <a:pt x="71" y="170"/>
                  </a:lnTo>
                  <a:lnTo>
                    <a:pt x="51" y="167"/>
                  </a:lnTo>
                  <a:lnTo>
                    <a:pt x="40" y="165"/>
                  </a:lnTo>
                  <a:lnTo>
                    <a:pt x="31" y="159"/>
                  </a:lnTo>
                  <a:lnTo>
                    <a:pt x="20" y="150"/>
                  </a:lnTo>
                  <a:lnTo>
                    <a:pt x="14" y="142"/>
                  </a:lnTo>
                  <a:lnTo>
                    <a:pt x="9" y="128"/>
                  </a:lnTo>
                  <a:lnTo>
                    <a:pt x="9" y="114"/>
                  </a:lnTo>
                  <a:lnTo>
                    <a:pt x="9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40" y="0"/>
                  </a:lnTo>
                  <a:lnTo>
                    <a:pt x="34" y="3"/>
                  </a:lnTo>
                  <a:lnTo>
                    <a:pt x="31" y="1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" name="Freeform 1744"/>
            <p:cNvSpPr>
              <a:spLocks/>
            </p:cNvSpPr>
            <p:nvPr userDrawn="1"/>
          </p:nvSpPr>
          <p:spPr bwMode="auto">
            <a:xfrm>
              <a:off x="3022" y="2867"/>
              <a:ext cx="152" cy="172"/>
            </a:xfrm>
            <a:custGeom>
              <a:avLst/>
              <a:gdLst>
                <a:gd name="T0" fmla="*/ 117 w 153"/>
                <a:gd name="T1" fmla="*/ 11 h 173"/>
                <a:gd name="T2" fmla="*/ 117 w 153"/>
                <a:gd name="T3" fmla="*/ 11 h 173"/>
                <a:gd name="T4" fmla="*/ 117 w 153"/>
                <a:gd name="T5" fmla="*/ 3 h 173"/>
                <a:gd name="T6" fmla="*/ 111 w 153"/>
                <a:gd name="T7" fmla="*/ 0 h 173"/>
                <a:gd name="T8" fmla="*/ 137 w 153"/>
                <a:gd name="T9" fmla="*/ 0 h 173"/>
                <a:gd name="T10" fmla="*/ 137 w 153"/>
                <a:gd name="T11" fmla="*/ 0 h 173"/>
                <a:gd name="T12" fmla="*/ 131 w 153"/>
                <a:gd name="T13" fmla="*/ 3 h 173"/>
                <a:gd name="T14" fmla="*/ 131 w 153"/>
                <a:gd name="T15" fmla="*/ 11 h 173"/>
                <a:gd name="T16" fmla="*/ 131 w 153"/>
                <a:gd name="T17" fmla="*/ 157 h 173"/>
                <a:gd name="T18" fmla="*/ 131 w 153"/>
                <a:gd name="T19" fmla="*/ 157 h 173"/>
                <a:gd name="T20" fmla="*/ 76 w 153"/>
                <a:gd name="T21" fmla="*/ 86 h 173"/>
                <a:gd name="T22" fmla="*/ 28 w 153"/>
                <a:gd name="T23" fmla="*/ 25 h 173"/>
                <a:gd name="T24" fmla="*/ 28 w 153"/>
                <a:gd name="T25" fmla="*/ 140 h 173"/>
                <a:gd name="T26" fmla="*/ 28 w 153"/>
                <a:gd name="T27" fmla="*/ 140 h 173"/>
                <a:gd name="T28" fmla="*/ 31 w 153"/>
                <a:gd name="T29" fmla="*/ 149 h 173"/>
                <a:gd name="T30" fmla="*/ 34 w 153"/>
                <a:gd name="T31" fmla="*/ 151 h 173"/>
                <a:gd name="T32" fmla="*/ 8 w 153"/>
                <a:gd name="T33" fmla="*/ 151 h 173"/>
                <a:gd name="T34" fmla="*/ 8 w 153"/>
                <a:gd name="T35" fmla="*/ 151 h 173"/>
                <a:gd name="T36" fmla="*/ 14 w 153"/>
                <a:gd name="T37" fmla="*/ 149 h 173"/>
                <a:gd name="T38" fmla="*/ 14 w 153"/>
                <a:gd name="T39" fmla="*/ 140 h 173"/>
                <a:gd name="T40" fmla="*/ 14 w 153"/>
                <a:gd name="T41" fmla="*/ 20 h 173"/>
                <a:gd name="T42" fmla="*/ 14 w 153"/>
                <a:gd name="T43" fmla="*/ 20 h 173"/>
                <a:gd name="T44" fmla="*/ 14 w 153"/>
                <a:gd name="T45" fmla="*/ 14 h 173"/>
                <a:gd name="T46" fmla="*/ 11 w 153"/>
                <a:gd name="T47" fmla="*/ 8 h 173"/>
                <a:gd name="T48" fmla="*/ 11 w 153"/>
                <a:gd name="T49" fmla="*/ 8 h 173"/>
                <a:gd name="T50" fmla="*/ 8 w 153"/>
                <a:gd name="T51" fmla="*/ 3 h 173"/>
                <a:gd name="T52" fmla="*/ 0 w 153"/>
                <a:gd name="T53" fmla="*/ 0 h 173"/>
                <a:gd name="T54" fmla="*/ 37 w 153"/>
                <a:gd name="T55" fmla="*/ 0 h 173"/>
                <a:gd name="T56" fmla="*/ 117 w 153"/>
                <a:gd name="T57" fmla="*/ 103 h 173"/>
                <a:gd name="T58" fmla="*/ 117 w 153"/>
                <a:gd name="T59" fmla="*/ 11 h 173"/>
                <a:gd name="T60" fmla="*/ 117 w 153"/>
                <a:gd name="T61" fmla="*/ 11 h 17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53" h="173">
                  <a:moveTo>
                    <a:pt x="133" y="11"/>
                  </a:moveTo>
                  <a:lnTo>
                    <a:pt x="133" y="11"/>
                  </a:lnTo>
                  <a:lnTo>
                    <a:pt x="133" y="3"/>
                  </a:lnTo>
                  <a:lnTo>
                    <a:pt x="127" y="0"/>
                  </a:lnTo>
                  <a:lnTo>
                    <a:pt x="153" y="0"/>
                  </a:lnTo>
                  <a:lnTo>
                    <a:pt x="147" y="3"/>
                  </a:lnTo>
                  <a:lnTo>
                    <a:pt x="147" y="11"/>
                  </a:lnTo>
                  <a:lnTo>
                    <a:pt x="147" y="173"/>
                  </a:lnTo>
                  <a:lnTo>
                    <a:pt x="88" y="99"/>
                  </a:lnTo>
                  <a:lnTo>
                    <a:pt x="28" y="25"/>
                  </a:lnTo>
                  <a:lnTo>
                    <a:pt x="28" y="156"/>
                  </a:lnTo>
                  <a:lnTo>
                    <a:pt x="31" y="165"/>
                  </a:lnTo>
                  <a:lnTo>
                    <a:pt x="34" y="167"/>
                  </a:lnTo>
                  <a:lnTo>
                    <a:pt x="8" y="167"/>
                  </a:lnTo>
                  <a:lnTo>
                    <a:pt x="14" y="165"/>
                  </a:lnTo>
                  <a:lnTo>
                    <a:pt x="14" y="156"/>
                  </a:lnTo>
                  <a:lnTo>
                    <a:pt x="14" y="20"/>
                  </a:lnTo>
                  <a:lnTo>
                    <a:pt x="14" y="14"/>
                  </a:lnTo>
                  <a:lnTo>
                    <a:pt x="11" y="8"/>
                  </a:lnTo>
                  <a:lnTo>
                    <a:pt x="8" y="3"/>
                  </a:lnTo>
                  <a:lnTo>
                    <a:pt x="0" y="0"/>
                  </a:lnTo>
                  <a:lnTo>
                    <a:pt x="37" y="0"/>
                  </a:lnTo>
                  <a:lnTo>
                    <a:pt x="133" y="119"/>
                  </a:lnTo>
                  <a:lnTo>
                    <a:pt x="133" y="1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1745"/>
            <p:cNvSpPr>
              <a:spLocks/>
            </p:cNvSpPr>
            <p:nvPr userDrawn="1"/>
          </p:nvSpPr>
          <p:spPr bwMode="auto">
            <a:xfrm>
              <a:off x="3201" y="2867"/>
              <a:ext cx="38" cy="167"/>
            </a:xfrm>
            <a:custGeom>
              <a:avLst/>
              <a:gdLst>
                <a:gd name="T0" fmla="*/ 53 w 37"/>
                <a:gd name="T1" fmla="*/ 0 h 167"/>
                <a:gd name="T2" fmla="*/ 53 w 37"/>
                <a:gd name="T3" fmla="*/ 0 h 167"/>
                <a:gd name="T4" fmla="*/ 47 w 37"/>
                <a:gd name="T5" fmla="*/ 3 h 167"/>
                <a:gd name="T6" fmla="*/ 44 w 37"/>
                <a:gd name="T7" fmla="*/ 11 h 167"/>
                <a:gd name="T8" fmla="*/ 44 w 37"/>
                <a:gd name="T9" fmla="*/ 156 h 167"/>
                <a:gd name="T10" fmla="*/ 44 w 37"/>
                <a:gd name="T11" fmla="*/ 156 h 167"/>
                <a:gd name="T12" fmla="*/ 47 w 37"/>
                <a:gd name="T13" fmla="*/ 165 h 167"/>
                <a:gd name="T14" fmla="*/ 53 w 37"/>
                <a:gd name="T15" fmla="*/ 167 h 167"/>
                <a:gd name="T16" fmla="*/ 0 w 37"/>
                <a:gd name="T17" fmla="*/ 167 h 167"/>
                <a:gd name="T18" fmla="*/ 0 w 37"/>
                <a:gd name="T19" fmla="*/ 167 h 167"/>
                <a:gd name="T20" fmla="*/ 2 w 37"/>
                <a:gd name="T21" fmla="*/ 165 h 167"/>
                <a:gd name="T22" fmla="*/ 5 w 37"/>
                <a:gd name="T23" fmla="*/ 156 h 167"/>
                <a:gd name="T24" fmla="*/ 5 w 37"/>
                <a:gd name="T25" fmla="*/ 11 h 167"/>
                <a:gd name="T26" fmla="*/ 5 w 37"/>
                <a:gd name="T27" fmla="*/ 11 h 167"/>
                <a:gd name="T28" fmla="*/ 2 w 37"/>
                <a:gd name="T29" fmla="*/ 3 h 167"/>
                <a:gd name="T30" fmla="*/ 0 w 37"/>
                <a:gd name="T31" fmla="*/ 0 h 167"/>
                <a:gd name="T32" fmla="*/ 53 w 37"/>
                <a:gd name="T33" fmla="*/ 0 h 167"/>
                <a:gd name="T34" fmla="*/ 53 w 37"/>
                <a:gd name="T35" fmla="*/ 0 h 16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7" h="167">
                  <a:moveTo>
                    <a:pt x="37" y="0"/>
                  </a:moveTo>
                  <a:lnTo>
                    <a:pt x="37" y="0"/>
                  </a:lnTo>
                  <a:lnTo>
                    <a:pt x="31" y="3"/>
                  </a:lnTo>
                  <a:lnTo>
                    <a:pt x="28" y="11"/>
                  </a:lnTo>
                  <a:lnTo>
                    <a:pt x="28" y="156"/>
                  </a:lnTo>
                  <a:lnTo>
                    <a:pt x="31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2" y="165"/>
                  </a:lnTo>
                  <a:lnTo>
                    <a:pt x="5" y="156"/>
                  </a:lnTo>
                  <a:lnTo>
                    <a:pt x="5" y="11"/>
                  </a:lnTo>
                  <a:lnTo>
                    <a:pt x="2" y="3"/>
                  </a:lnTo>
                  <a:lnTo>
                    <a:pt x="0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Freeform 1746"/>
            <p:cNvSpPr>
              <a:spLocks/>
            </p:cNvSpPr>
            <p:nvPr userDrawn="1"/>
          </p:nvSpPr>
          <p:spPr bwMode="auto">
            <a:xfrm>
              <a:off x="3250" y="2867"/>
              <a:ext cx="152" cy="172"/>
            </a:xfrm>
            <a:custGeom>
              <a:avLst/>
              <a:gdLst>
                <a:gd name="T0" fmla="*/ 115 w 153"/>
                <a:gd name="T1" fmla="*/ 11 h 173"/>
                <a:gd name="T2" fmla="*/ 115 w 153"/>
                <a:gd name="T3" fmla="*/ 11 h 173"/>
                <a:gd name="T4" fmla="*/ 115 w 153"/>
                <a:gd name="T5" fmla="*/ 3 h 173"/>
                <a:gd name="T6" fmla="*/ 109 w 153"/>
                <a:gd name="T7" fmla="*/ 0 h 173"/>
                <a:gd name="T8" fmla="*/ 137 w 153"/>
                <a:gd name="T9" fmla="*/ 0 h 173"/>
                <a:gd name="T10" fmla="*/ 137 w 153"/>
                <a:gd name="T11" fmla="*/ 0 h 173"/>
                <a:gd name="T12" fmla="*/ 132 w 153"/>
                <a:gd name="T13" fmla="*/ 6 h 173"/>
                <a:gd name="T14" fmla="*/ 126 w 153"/>
                <a:gd name="T15" fmla="*/ 11 h 173"/>
                <a:gd name="T16" fmla="*/ 126 w 153"/>
                <a:gd name="T17" fmla="*/ 11 h 173"/>
                <a:gd name="T18" fmla="*/ 76 w 153"/>
                <a:gd name="T19" fmla="*/ 157 h 173"/>
                <a:gd name="T20" fmla="*/ 76 w 153"/>
                <a:gd name="T21" fmla="*/ 157 h 173"/>
                <a:gd name="T22" fmla="*/ 14 w 153"/>
                <a:gd name="T23" fmla="*/ 11 h 173"/>
                <a:gd name="T24" fmla="*/ 14 w 153"/>
                <a:gd name="T25" fmla="*/ 11 h 173"/>
                <a:gd name="T26" fmla="*/ 8 w 153"/>
                <a:gd name="T27" fmla="*/ 6 h 173"/>
                <a:gd name="T28" fmla="*/ 0 w 153"/>
                <a:gd name="T29" fmla="*/ 0 h 173"/>
                <a:gd name="T30" fmla="*/ 45 w 153"/>
                <a:gd name="T31" fmla="*/ 0 h 173"/>
                <a:gd name="T32" fmla="*/ 45 w 153"/>
                <a:gd name="T33" fmla="*/ 0 h 173"/>
                <a:gd name="T34" fmla="*/ 43 w 153"/>
                <a:gd name="T35" fmla="*/ 3 h 173"/>
                <a:gd name="T36" fmla="*/ 40 w 153"/>
                <a:gd name="T37" fmla="*/ 6 h 173"/>
                <a:gd name="T38" fmla="*/ 43 w 153"/>
                <a:gd name="T39" fmla="*/ 14 h 173"/>
                <a:gd name="T40" fmla="*/ 43 w 153"/>
                <a:gd name="T41" fmla="*/ 14 h 173"/>
                <a:gd name="T42" fmla="*/ 76 w 153"/>
                <a:gd name="T43" fmla="*/ 112 h 173"/>
                <a:gd name="T44" fmla="*/ 76 w 153"/>
                <a:gd name="T45" fmla="*/ 112 h 173"/>
                <a:gd name="T46" fmla="*/ 115 w 153"/>
                <a:gd name="T47" fmla="*/ 11 h 173"/>
                <a:gd name="T48" fmla="*/ 115 w 153"/>
                <a:gd name="T49" fmla="*/ 11 h 17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53" h="173">
                  <a:moveTo>
                    <a:pt x="131" y="11"/>
                  </a:moveTo>
                  <a:lnTo>
                    <a:pt x="131" y="11"/>
                  </a:lnTo>
                  <a:lnTo>
                    <a:pt x="131" y="3"/>
                  </a:lnTo>
                  <a:lnTo>
                    <a:pt x="125" y="0"/>
                  </a:lnTo>
                  <a:lnTo>
                    <a:pt x="153" y="0"/>
                  </a:lnTo>
                  <a:lnTo>
                    <a:pt x="148" y="6"/>
                  </a:lnTo>
                  <a:lnTo>
                    <a:pt x="142" y="11"/>
                  </a:lnTo>
                  <a:lnTo>
                    <a:pt x="82" y="173"/>
                  </a:lnTo>
                  <a:lnTo>
                    <a:pt x="14" y="11"/>
                  </a:lnTo>
                  <a:lnTo>
                    <a:pt x="8" y="6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3" y="3"/>
                  </a:lnTo>
                  <a:lnTo>
                    <a:pt x="40" y="6"/>
                  </a:lnTo>
                  <a:lnTo>
                    <a:pt x="43" y="14"/>
                  </a:lnTo>
                  <a:lnTo>
                    <a:pt x="85" y="128"/>
                  </a:lnTo>
                  <a:lnTo>
                    <a:pt x="131" y="1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" name="Freeform 1747"/>
            <p:cNvSpPr>
              <a:spLocks/>
            </p:cNvSpPr>
            <p:nvPr userDrawn="1"/>
          </p:nvSpPr>
          <p:spPr bwMode="auto">
            <a:xfrm>
              <a:off x="3411" y="2867"/>
              <a:ext cx="104" cy="167"/>
            </a:xfrm>
            <a:custGeom>
              <a:avLst/>
              <a:gdLst>
                <a:gd name="T0" fmla="*/ 78 w 105"/>
                <a:gd name="T1" fmla="*/ 23 h 167"/>
                <a:gd name="T2" fmla="*/ 78 w 105"/>
                <a:gd name="T3" fmla="*/ 23 h 167"/>
                <a:gd name="T4" fmla="*/ 69 w 105"/>
                <a:gd name="T5" fmla="*/ 14 h 167"/>
                <a:gd name="T6" fmla="*/ 58 w 105"/>
                <a:gd name="T7" fmla="*/ 11 h 167"/>
                <a:gd name="T8" fmla="*/ 58 w 105"/>
                <a:gd name="T9" fmla="*/ 11 h 167"/>
                <a:gd name="T10" fmla="*/ 31 w 105"/>
                <a:gd name="T11" fmla="*/ 11 h 167"/>
                <a:gd name="T12" fmla="*/ 31 w 105"/>
                <a:gd name="T13" fmla="*/ 68 h 167"/>
                <a:gd name="T14" fmla="*/ 55 w 105"/>
                <a:gd name="T15" fmla="*/ 68 h 167"/>
                <a:gd name="T16" fmla="*/ 55 w 105"/>
                <a:gd name="T17" fmla="*/ 68 h 167"/>
                <a:gd name="T18" fmla="*/ 60 w 105"/>
                <a:gd name="T19" fmla="*/ 65 h 167"/>
                <a:gd name="T20" fmla="*/ 63 w 105"/>
                <a:gd name="T21" fmla="*/ 62 h 167"/>
                <a:gd name="T22" fmla="*/ 63 w 105"/>
                <a:gd name="T23" fmla="*/ 88 h 167"/>
                <a:gd name="T24" fmla="*/ 63 w 105"/>
                <a:gd name="T25" fmla="*/ 88 h 167"/>
                <a:gd name="T26" fmla="*/ 60 w 105"/>
                <a:gd name="T27" fmla="*/ 82 h 167"/>
                <a:gd name="T28" fmla="*/ 55 w 105"/>
                <a:gd name="T29" fmla="*/ 82 h 167"/>
                <a:gd name="T30" fmla="*/ 31 w 105"/>
                <a:gd name="T31" fmla="*/ 82 h 167"/>
                <a:gd name="T32" fmla="*/ 31 w 105"/>
                <a:gd name="T33" fmla="*/ 153 h 167"/>
                <a:gd name="T34" fmla="*/ 31 w 105"/>
                <a:gd name="T35" fmla="*/ 153 h 167"/>
                <a:gd name="T36" fmla="*/ 52 w 105"/>
                <a:gd name="T37" fmla="*/ 156 h 167"/>
                <a:gd name="T38" fmla="*/ 52 w 105"/>
                <a:gd name="T39" fmla="*/ 156 h 167"/>
                <a:gd name="T40" fmla="*/ 60 w 105"/>
                <a:gd name="T41" fmla="*/ 156 h 167"/>
                <a:gd name="T42" fmla="*/ 72 w 105"/>
                <a:gd name="T43" fmla="*/ 153 h 167"/>
                <a:gd name="T44" fmla="*/ 80 w 105"/>
                <a:gd name="T45" fmla="*/ 148 h 167"/>
                <a:gd name="T46" fmla="*/ 89 w 105"/>
                <a:gd name="T47" fmla="*/ 139 h 167"/>
                <a:gd name="T48" fmla="*/ 83 w 105"/>
                <a:gd name="T49" fmla="*/ 167 h 167"/>
                <a:gd name="T50" fmla="*/ 0 w 105"/>
                <a:gd name="T51" fmla="*/ 167 h 167"/>
                <a:gd name="T52" fmla="*/ 0 w 105"/>
                <a:gd name="T53" fmla="*/ 167 h 167"/>
                <a:gd name="T54" fmla="*/ 5 w 105"/>
                <a:gd name="T55" fmla="*/ 165 h 167"/>
                <a:gd name="T56" fmla="*/ 8 w 105"/>
                <a:gd name="T57" fmla="*/ 156 h 167"/>
                <a:gd name="T58" fmla="*/ 8 w 105"/>
                <a:gd name="T59" fmla="*/ 11 h 167"/>
                <a:gd name="T60" fmla="*/ 8 w 105"/>
                <a:gd name="T61" fmla="*/ 11 h 167"/>
                <a:gd name="T62" fmla="*/ 5 w 105"/>
                <a:gd name="T63" fmla="*/ 3 h 167"/>
                <a:gd name="T64" fmla="*/ 0 w 105"/>
                <a:gd name="T65" fmla="*/ 0 h 167"/>
                <a:gd name="T66" fmla="*/ 78 w 105"/>
                <a:gd name="T67" fmla="*/ 0 h 167"/>
                <a:gd name="T68" fmla="*/ 78 w 105"/>
                <a:gd name="T69" fmla="*/ 23 h 167"/>
                <a:gd name="T70" fmla="*/ 78 w 105"/>
                <a:gd name="T71" fmla="*/ 23 h 16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5" h="167">
                  <a:moveTo>
                    <a:pt x="94" y="23"/>
                  </a:moveTo>
                  <a:lnTo>
                    <a:pt x="94" y="23"/>
                  </a:lnTo>
                  <a:lnTo>
                    <a:pt x="85" y="14"/>
                  </a:lnTo>
                  <a:lnTo>
                    <a:pt x="74" y="11"/>
                  </a:lnTo>
                  <a:lnTo>
                    <a:pt x="31" y="11"/>
                  </a:lnTo>
                  <a:lnTo>
                    <a:pt x="31" y="68"/>
                  </a:lnTo>
                  <a:lnTo>
                    <a:pt x="71" y="68"/>
                  </a:lnTo>
                  <a:lnTo>
                    <a:pt x="76" y="65"/>
                  </a:lnTo>
                  <a:lnTo>
                    <a:pt x="79" y="62"/>
                  </a:lnTo>
                  <a:lnTo>
                    <a:pt x="79" y="88"/>
                  </a:lnTo>
                  <a:lnTo>
                    <a:pt x="76" y="82"/>
                  </a:lnTo>
                  <a:lnTo>
                    <a:pt x="71" y="82"/>
                  </a:lnTo>
                  <a:lnTo>
                    <a:pt x="31" y="82"/>
                  </a:lnTo>
                  <a:lnTo>
                    <a:pt x="31" y="153"/>
                  </a:lnTo>
                  <a:lnTo>
                    <a:pt x="59" y="156"/>
                  </a:lnTo>
                  <a:lnTo>
                    <a:pt x="76" y="156"/>
                  </a:lnTo>
                  <a:lnTo>
                    <a:pt x="88" y="153"/>
                  </a:lnTo>
                  <a:lnTo>
                    <a:pt x="96" y="148"/>
                  </a:lnTo>
                  <a:lnTo>
                    <a:pt x="105" y="139"/>
                  </a:lnTo>
                  <a:lnTo>
                    <a:pt x="99" y="167"/>
                  </a:lnTo>
                  <a:lnTo>
                    <a:pt x="0" y="167"/>
                  </a:lnTo>
                  <a:lnTo>
                    <a:pt x="5" y="165"/>
                  </a:lnTo>
                  <a:lnTo>
                    <a:pt x="8" y="156"/>
                  </a:lnTo>
                  <a:lnTo>
                    <a:pt x="8" y="11"/>
                  </a:lnTo>
                  <a:lnTo>
                    <a:pt x="5" y="3"/>
                  </a:lnTo>
                  <a:lnTo>
                    <a:pt x="0" y="0"/>
                  </a:lnTo>
                  <a:lnTo>
                    <a:pt x="94" y="0"/>
                  </a:lnTo>
                  <a:lnTo>
                    <a:pt x="94" y="23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" name="Freeform 1748"/>
            <p:cNvSpPr>
              <a:spLocks noEditPoints="1"/>
            </p:cNvSpPr>
            <p:nvPr userDrawn="1"/>
          </p:nvSpPr>
          <p:spPr bwMode="auto">
            <a:xfrm>
              <a:off x="3527" y="2867"/>
              <a:ext cx="146" cy="167"/>
            </a:xfrm>
            <a:custGeom>
              <a:avLst/>
              <a:gdLst>
                <a:gd name="T0" fmla="*/ 68 w 145"/>
                <a:gd name="T1" fmla="*/ 82 h 167"/>
                <a:gd name="T2" fmla="*/ 101 w 145"/>
                <a:gd name="T3" fmla="*/ 91 h 167"/>
                <a:gd name="T4" fmla="*/ 110 w 145"/>
                <a:gd name="T5" fmla="*/ 102 h 167"/>
                <a:gd name="T6" fmla="*/ 136 w 145"/>
                <a:gd name="T7" fmla="*/ 145 h 167"/>
                <a:gd name="T8" fmla="*/ 147 w 145"/>
                <a:gd name="T9" fmla="*/ 159 h 167"/>
                <a:gd name="T10" fmla="*/ 161 w 145"/>
                <a:gd name="T11" fmla="*/ 167 h 167"/>
                <a:gd name="T12" fmla="*/ 136 w 145"/>
                <a:gd name="T13" fmla="*/ 167 h 167"/>
                <a:gd name="T14" fmla="*/ 124 w 145"/>
                <a:gd name="T15" fmla="*/ 165 h 167"/>
                <a:gd name="T16" fmla="*/ 116 w 145"/>
                <a:gd name="T17" fmla="*/ 156 h 167"/>
                <a:gd name="T18" fmla="*/ 71 w 145"/>
                <a:gd name="T19" fmla="*/ 111 h 167"/>
                <a:gd name="T20" fmla="*/ 54 w 145"/>
                <a:gd name="T21" fmla="*/ 91 h 167"/>
                <a:gd name="T22" fmla="*/ 46 w 145"/>
                <a:gd name="T23" fmla="*/ 91 h 167"/>
                <a:gd name="T24" fmla="*/ 32 w 145"/>
                <a:gd name="T25" fmla="*/ 156 h 167"/>
                <a:gd name="T26" fmla="*/ 34 w 145"/>
                <a:gd name="T27" fmla="*/ 165 h 167"/>
                <a:gd name="T28" fmla="*/ 0 w 145"/>
                <a:gd name="T29" fmla="*/ 167 h 167"/>
                <a:gd name="T30" fmla="*/ 6 w 145"/>
                <a:gd name="T31" fmla="*/ 165 h 167"/>
                <a:gd name="T32" fmla="*/ 9 w 145"/>
                <a:gd name="T33" fmla="*/ 11 h 167"/>
                <a:gd name="T34" fmla="*/ 6 w 145"/>
                <a:gd name="T35" fmla="*/ 3 h 167"/>
                <a:gd name="T36" fmla="*/ 49 w 145"/>
                <a:gd name="T37" fmla="*/ 0 h 167"/>
                <a:gd name="T38" fmla="*/ 66 w 145"/>
                <a:gd name="T39" fmla="*/ 0 h 167"/>
                <a:gd name="T40" fmla="*/ 104 w 145"/>
                <a:gd name="T41" fmla="*/ 8 h 167"/>
                <a:gd name="T42" fmla="*/ 119 w 145"/>
                <a:gd name="T43" fmla="*/ 20 h 167"/>
                <a:gd name="T44" fmla="*/ 124 w 145"/>
                <a:gd name="T45" fmla="*/ 40 h 167"/>
                <a:gd name="T46" fmla="*/ 124 w 145"/>
                <a:gd name="T47" fmla="*/ 51 h 167"/>
                <a:gd name="T48" fmla="*/ 116 w 145"/>
                <a:gd name="T49" fmla="*/ 65 h 167"/>
                <a:gd name="T50" fmla="*/ 99 w 145"/>
                <a:gd name="T51" fmla="*/ 79 h 167"/>
                <a:gd name="T52" fmla="*/ 68 w 145"/>
                <a:gd name="T53" fmla="*/ 82 h 167"/>
                <a:gd name="T54" fmla="*/ 32 w 145"/>
                <a:gd name="T55" fmla="*/ 77 h 167"/>
                <a:gd name="T56" fmla="*/ 46 w 145"/>
                <a:gd name="T57" fmla="*/ 77 h 167"/>
                <a:gd name="T58" fmla="*/ 60 w 145"/>
                <a:gd name="T59" fmla="*/ 77 h 167"/>
                <a:gd name="T60" fmla="*/ 93 w 145"/>
                <a:gd name="T61" fmla="*/ 65 h 167"/>
                <a:gd name="T62" fmla="*/ 99 w 145"/>
                <a:gd name="T63" fmla="*/ 51 h 167"/>
                <a:gd name="T64" fmla="*/ 99 w 145"/>
                <a:gd name="T65" fmla="*/ 42 h 167"/>
                <a:gd name="T66" fmla="*/ 93 w 145"/>
                <a:gd name="T67" fmla="*/ 20 h 167"/>
                <a:gd name="T68" fmla="*/ 60 w 145"/>
                <a:gd name="T69" fmla="*/ 11 h 167"/>
                <a:gd name="T70" fmla="*/ 49 w 145"/>
                <a:gd name="T71" fmla="*/ 8 h 167"/>
                <a:gd name="T72" fmla="*/ 32 w 145"/>
                <a:gd name="T73" fmla="*/ 11 h 16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45" h="167">
                  <a:moveTo>
                    <a:pt x="68" y="82"/>
                  </a:moveTo>
                  <a:lnTo>
                    <a:pt x="68" y="82"/>
                  </a:lnTo>
                  <a:lnTo>
                    <a:pt x="77" y="85"/>
                  </a:lnTo>
                  <a:lnTo>
                    <a:pt x="85" y="91"/>
                  </a:lnTo>
                  <a:lnTo>
                    <a:pt x="94" y="102"/>
                  </a:lnTo>
                  <a:lnTo>
                    <a:pt x="108" y="125"/>
                  </a:lnTo>
                  <a:lnTo>
                    <a:pt x="120" y="145"/>
                  </a:lnTo>
                  <a:lnTo>
                    <a:pt x="131" y="159"/>
                  </a:lnTo>
                  <a:lnTo>
                    <a:pt x="139" y="165"/>
                  </a:lnTo>
                  <a:lnTo>
                    <a:pt x="145" y="167"/>
                  </a:lnTo>
                  <a:lnTo>
                    <a:pt x="120" y="167"/>
                  </a:lnTo>
                  <a:lnTo>
                    <a:pt x="114" y="167"/>
                  </a:lnTo>
                  <a:lnTo>
                    <a:pt x="108" y="165"/>
                  </a:lnTo>
                  <a:lnTo>
                    <a:pt x="100" y="156"/>
                  </a:lnTo>
                  <a:lnTo>
                    <a:pt x="71" y="111"/>
                  </a:lnTo>
                  <a:lnTo>
                    <a:pt x="60" y="96"/>
                  </a:lnTo>
                  <a:lnTo>
                    <a:pt x="54" y="91"/>
                  </a:lnTo>
                  <a:lnTo>
                    <a:pt x="46" y="91"/>
                  </a:lnTo>
                  <a:lnTo>
                    <a:pt x="32" y="91"/>
                  </a:lnTo>
                  <a:lnTo>
                    <a:pt x="32" y="156"/>
                  </a:lnTo>
                  <a:lnTo>
                    <a:pt x="34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6" y="165"/>
                  </a:lnTo>
                  <a:lnTo>
                    <a:pt x="9" y="156"/>
                  </a:lnTo>
                  <a:lnTo>
                    <a:pt x="9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49" y="0"/>
                  </a:lnTo>
                  <a:lnTo>
                    <a:pt x="66" y="0"/>
                  </a:lnTo>
                  <a:lnTo>
                    <a:pt x="77" y="3"/>
                  </a:lnTo>
                  <a:lnTo>
                    <a:pt x="88" y="8"/>
                  </a:lnTo>
                  <a:lnTo>
                    <a:pt x="97" y="14"/>
                  </a:lnTo>
                  <a:lnTo>
                    <a:pt x="103" y="20"/>
                  </a:lnTo>
                  <a:lnTo>
                    <a:pt x="105" y="28"/>
                  </a:lnTo>
                  <a:lnTo>
                    <a:pt x="108" y="40"/>
                  </a:lnTo>
                  <a:lnTo>
                    <a:pt x="108" y="51"/>
                  </a:lnTo>
                  <a:lnTo>
                    <a:pt x="105" y="60"/>
                  </a:lnTo>
                  <a:lnTo>
                    <a:pt x="100" y="65"/>
                  </a:lnTo>
                  <a:lnTo>
                    <a:pt x="94" y="71"/>
                  </a:lnTo>
                  <a:lnTo>
                    <a:pt x="83" y="79"/>
                  </a:lnTo>
                  <a:lnTo>
                    <a:pt x="68" y="82"/>
                  </a:lnTo>
                  <a:close/>
                  <a:moveTo>
                    <a:pt x="32" y="11"/>
                  </a:moveTo>
                  <a:lnTo>
                    <a:pt x="32" y="77"/>
                  </a:lnTo>
                  <a:lnTo>
                    <a:pt x="46" y="77"/>
                  </a:lnTo>
                  <a:lnTo>
                    <a:pt x="60" y="77"/>
                  </a:lnTo>
                  <a:lnTo>
                    <a:pt x="71" y="68"/>
                  </a:lnTo>
                  <a:lnTo>
                    <a:pt x="77" y="65"/>
                  </a:lnTo>
                  <a:lnTo>
                    <a:pt x="80" y="57"/>
                  </a:lnTo>
                  <a:lnTo>
                    <a:pt x="83" y="51"/>
                  </a:lnTo>
                  <a:lnTo>
                    <a:pt x="83" y="42"/>
                  </a:lnTo>
                  <a:lnTo>
                    <a:pt x="83" y="31"/>
                  </a:lnTo>
                  <a:lnTo>
                    <a:pt x="77" y="20"/>
                  </a:lnTo>
                  <a:lnTo>
                    <a:pt x="66" y="11"/>
                  </a:lnTo>
                  <a:lnTo>
                    <a:pt x="60" y="11"/>
                  </a:lnTo>
                  <a:lnTo>
                    <a:pt x="49" y="8"/>
                  </a:lnTo>
                  <a:lnTo>
                    <a:pt x="32" y="1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1749"/>
            <p:cNvSpPr>
              <a:spLocks/>
            </p:cNvSpPr>
            <p:nvPr userDrawn="1"/>
          </p:nvSpPr>
          <p:spPr bwMode="auto">
            <a:xfrm>
              <a:off x="3673" y="2863"/>
              <a:ext cx="100" cy="172"/>
            </a:xfrm>
            <a:custGeom>
              <a:avLst/>
              <a:gdLst>
                <a:gd name="T0" fmla="*/ 73 w 102"/>
                <a:gd name="T1" fmla="*/ 106 h 173"/>
                <a:gd name="T2" fmla="*/ 70 w 102"/>
                <a:gd name="T3" fmla="*/ 126 h 173"/>
                <a:gd name="T4" fmla="*/ 64 w 102"/>
                <a:gd name="T5" fmla="*/ 143 h 173"/>
                <a:gd name="T6" fmla="*/ 52 w 102"/>
                <a:gd name="T7" fmla="*/ 154 h 173"/>
                <a:gd name="T8" fmla="*/ 32 w 102"/>
                <a:gd name="T9" fmla="*/ 157 h 173"/>
                <a:gd name="T10" fmla="*/ 25 w 102"/>
                <a:gd name="T11" fmla="*/ 154 h 173"/>
                <a:gd name="T12" fmla="*/ 3 w 102"/>
                <a:gd name="T13" fmla="*/ 143 h 173"/>
                <a:gd name="T14" fmla="*/ 0 w 102"/>
                <a:gd name="T15" fmla="*/ 106 h 173"/>
                <a:gd name="T16" fmla="*/ 14 w 102"/>
                <a:gd name="T17" fmla="*/ 132 h 173"/>
                <a:gd name="T18" fmla="*/ 25 w 102"/>
                <a:gd name="T19" fmla="*/ 146 h 173"/>
                <a:gd name="T20" fmla="*/ 30 w 102"/>
                <a:gd name="T21" fmla="*/ 146 h 173"/>
                <a:gd name="T22" fmla="*/ 47 w 102"/>
                <a:gd name="T23" fmla="*/ 143 h 173"/>
                <a:gd name="T24" fmla="*/ 58 w 102"/>
                <a:gd name="T25" fmla="*/ 135 h 173"/>
                <a:gd name="T26" fmla="*/ 62 w 102"/>
                <a:gd name="T27" fmla="*/ 115 h 173"/>
                <a:gd name="T28" fmla="*/ 62 w 102"/>
                <a:gd name="T29" fmla="*/ 106 h 173"/>
                <a:gd name="T30" fmla="*/ 52 w 102"/>
                <a:gd name="T31" fmla="*/ 89 h 173"/>
                <a:gd name="T32" fmla="*/ 25 w 102"/>
                <a:gd name="T33" fmla="*/ 86 h 173"/>
                <a:gd name="T34" fmla="*/ 23 w 102"/>
                <a:gd name="T35" fmla="*/ 80 h 173"/>
                <a:gd name="T36" fmla="*/ 3 w 102"/>
                <a:gd name="T37" fmla="*/ 57 h 173"/>
                <a:gd name="T38" fmla="*/ 3 w 102"/>
                <a:gd name="T39" fmla="*/ 43 h 173"/>
                <a:gd name="T40" fmla="*/ 6 w 102"/>
                <a:gd name="T41" fmla="*/ 26 h 173"/>
                <a:gd name="T42" fmla="*/ 20 w 102"/>
                <a:gd name="T43" fmla="*/ 11 h 173"/>
                <a:gd name="T44" fmla="*/ 38 w 102"/>
                <a:gd name="T45" fmla="*/ 0 h 173"/>
                <a:gd name="T46" fmla="*/ 55 w 102"/>
                <a:gd name="T47" fmla="*/ 3 h 173"/>
                <a:gd name="T48" fmla="*/ 66 w 102"/>
                <a:gd name="T49" fmla="*/ 9 h 173"/>
                <a:gd name="T50" fmla="*/ 67 w 102"/>
                <a:gd name="T51" fmla="*/ 43 h 173"/>
                <a:gd name="T52" fmla="*/ 60 w 102"/>
                <a:gd name="T53" fmla="*/ 23 h 173"/>
                <a:gd name="T54" fmla="*/ 41 w 102"/>
                <a:gd name="T55" fmla="*/ 11 h 173"/>
                <a:gd name="T56" fmla="*/ 32 w 102"/>
                <a:gd name="T57" fmla="*/ 11 h 173"/>
                <a:gd name="T58" fmla="*/ 25 w 102"/>
                <a:gd name="T59" fmla="*/ 20 h 173"/>
                <a:gd name="T60" fmla="*/ 23 w 102"/>
                <a:gd name="T61" fmla="*/ 37 h 173"/>
                <a:gd name="T62" fmla="*/ 23 w 102"/>
                <a:gd name="T63" fmla="*/ 45 h 173"/>
                <a:gd name="T64" fmla="*/ 25 w 102"/>
                <a:gd name="T65" fmla="*/ 63 h 173"/>
                <a:gd name="T66" fmla="*/ 41 w 102"/>
                <a:gd name="T67" fmla="*/ 68 h 173"/>
                <a:gd name="T68" fmla="*/ 66 w 102"/>
                <a:gd name="T69" fmla="*/ 86 h 173"/>
                <a:gd name="T70" fmla="*/ 72 w 102"/>
                <a:gd name="T71" fmla="*/ 86 h 173"/>
                <a:gd name="T72" fmla="*/ 73 w 102"/>
                <a:gd name="T73" fmla="*/ 106 h 17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02" h="173">
                  <a:moveTo>
                    <a:pt x="102" y="122"/>
                  </a:moveTo>
                  <a:lnTo>
                    <a:pt x="102" y="122"/>
                  </a:lnTo>
                  <a:lnTo>
                    <a:pt x="102" y="134"/>
                  </a:lnTo>
                  <a:lnTo>
                    <a:pt x="97" y="142"/>
                  </a:lnTo>
                  <a:lnTo>
                    <a:pt x="91" y="151"/>
                  </a:lnTo>
                  <a:lnTo>
                    <a:pt x="85" y="159"/>
                  </a:lnTo>
                  <a:lnTo>
                    <a:pt x="77" y="165"/>
                  </a:lnTo>
                  <a:lnTo>
                    <a:pt x="68" y="170"/>
                  </a:lnTo>
                  <a:lnTo>
                    <a:pt x="57" y="173"/>
                  </a:lnTo>
                  <a:lnTo>
                    <a:pt x="48" y="173"/>
                  </a:lnTo>
                  <a:lnTo>
                    <a:pt x="34" y="170"/>
                  </a:lnTo>
                  <a:lnTo>
                    <a:pt x="20" y="168"/>
                  </a:lnTo>
                  <a:lnTo>
                    <a:pt x="3" y="159"/>
                  </a:lnTo>
                  <a:lnTo>
                    <a:pt x="0" y="122"/>
                  </a:lnTo>
                  <a:lnTo>
                    <a:pt x="6" y="136"/>
                  </a:lnTo>
                  <a:lnTo>
                    <a:pt x="14" y="148"/>
                  </a:lnTo>
                  <a:lnTo>
                    <a:pt x="29" y="159"/>
                  </a:lnTo>
                  <a:lnTo>
                    <a:pt x="37" y="162"/>
                  </a:lnTo>
                  <a:lnTo>
                    <a:pt x="46" y="162"/>
                  </a:lnTo>
                  <a:lnTo>
                    <a:pt x="54" y="162"/>
                  </a:lnTo>
                  <a:lnTo>
                    <a:pt x="63" y="159"/>
                  </a:lnTo>
                  <a:lnTo>
                    <a:pt x="68" y="156"/>
                  </a:lnTo>
                  <a:lnTo>
                    <a:pt x="74" y="151"/>
                  </a:lnTo>
                  <a:lnTo>
                    <a:pt x="80" y="139"/>
                  </a:lnTo>
                  <a:lnTo>
                    <a:pt x="80" y="131"/>
                  </a:lnTo>
                  <a:lnTo>
                    <a:pt x="80" y="122"/>
                  </a:lnTo>
                  <a:lnTo>
                    <a:pt x="77" y="114"/>
                  </a:lnTo>
                  <a:lnTo>
                    <a:pt x="68" y="105"/>
                  </a:lnTo>
                  <a:lnTo>
                    <a:pt x="54" y="97"/>
                  </a:lnTo>
                  <a:lnTo>
                    <a:pt x="37" y="88"/>
                  </a:lnTo>
                  <a:lnTo>
                    <a:pt x="23" y="80"/>
                  </a:lnTo>
                  <a:lnTo>
                    <a:pt x="11" y="68"/>
                  </a:lnTo>
                  <a:lnTo>
                    <a:pt x="3" y="57"/>
                  </a:lnTo>
                  <a:lnTo>
                    <a:pt x="3" y="43"/>
                  </a:lnTo>
                  <a:lnTo>
                    <a:pt x="3" y="34"/>
                  </a:lnTo>
                  <a:lnTo>
                    <a:pt x="6" y="26"/>
                  </a:lnTo>
                  <a:lnTo>
                    <a:pt x="11" y="17"/>
                  </a:lnTo>
                  <a:lnTo>
                    <a:pt x="20" y="11"/>
                  </a:lnTo>
                  <a:lnTo>
                    <a:pt x="34" y="3"/>
                  </a:lnTo>
                  <a:lnTo>
                    <a:pt x="54" y="0"/>
                  </a:lnTo>
                  <a:lnTo>
                    <a:pt x="71" y="3"/>
                  </a:lnTo>
                  <a:lnTo>
                    <a:pt x="80" y="6"/>
                  </a:lnTo>
                  <a:lnTo>
                    <a:pt x="88" y="9"/>
                  </a:lnTo>
                  <a:lnTo>
                    <a:pt x="91" y="43"/>
                  </a:lnTo>
                  <a:lnTo>
                    <a:pt x="85" y="31"/>
                  </a:lnTo>
                  <a:lnTo>
                    <a:pt x="77" y="23"/>
                  </a:lnTo>
                  <a:lnTo>
                    <a:pt x="65" y="14"/>
                  </a:lnTo>
                  <a:lnTo>
                    <a:pt x="57" y="11"/>
                  </a:lnTo>
                  <a:lnTo>
                    <a:pt x="48" y="11"/>
                  </a:lnTo>
                  <a:lnTo>
                    <a:pt x="37" y="11"/>
                  </a:lnTo>
                  <a:lnTo>
                    <a:pt x="29" y="20"/>
                  </a:lnTo>
                  <a:lnTo>
                    <a:pt x="23" y="28"/>
                  </a:lnTo>
                  <a:lnTo>
                    <a:pt x="23" y="37"/>
                  </a:lnTo>
                  <a:lnTo>
                    <a:pt x="23" y="45"/>
                  </a:lnTo>
                  <a:lnTo>
                    <a:pt x="31" y="54"/>
                  </a:lnTo>
                  <a:lnTo>
                    <a:pt x="40" y="63"/>
                  </a:lnTo>
                  <a:lnTo>
                    <a:pt x="57" y="68"/>
                  </a:lnTo>
                  <a:lnTo>
                    <a:pt x="74" y="77"/>
                  </a:lnTo>
                  <a:lnTo>
                    <a:pt x="88" y="88"/>
                  </a:lnTo>
                  <a:lnTo>
                    <a:pt x="94" y="94"/>
                  </a:lnTo>
                  <a:lnTo>
                    <a:pt x="100" y="102"/>
                  </a:lnTo>
                  <a:lnTo>
                    <a:pt x="102" y="111"/>
                  </a:lnTo>
                  <a:lnTo>
                    <a:pt x="102" y="122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" name="Freeform 1750"/>
            <p:cNvSpPr>
              <a:spLocks/>
            </p:cNvSpPr>
            <p:nvPr userDrawn="1"/>
          </p:nvSpPr>
          <p:spPr bwMode="auto">
            <a:xfrm>
              <a:off x="3790" y="2867"/>
              <a:ext cx="38" cy="167"/>
            </a:xfrm>
            <a:custGeom>
              <a:avLst/>
              <a:gdLst>
                <a:gd name="T0" fmla="*/ 53 w 37"/>
                <a:gd name="T1" fmla="*/ 0 h 167"/>
                <a:gd name="T2" fmla="*/ 53 w 37"/>
                <a:gd name="T3" fmla="*/ 0 h 167"/>
                <a:gd name="T4" fmla="*/ 48 w 37"/>
                <a:gd name="T5" fmla="*/ 3 h 167"/>
                <a:gd name="T6" fmla="*/ 45 w 37"/>
                <a:gd name="T7" fmla="*/ 11 h 167"/>
                <a:gd name="T8" fmla="*/ 45 w 37"/>
                <a:gd name="T9" fmla="*/ 156 h 167"/>
                <a:gd name="T10" fmla="*/ 45 w 37"/>
                <a:gd name="T11" fmla="*/ 156 h 167"/>
                <a:gd name="T12" fmla="*/ 48 w 37"/>
                <a:gd name="T13" fmla="*/ 165 h 167"/>
                <a:gd name="T14" fmla="*/ 53 w 37"/>
                <a:gd name="T15" fmla="*/ 167 h 167"/>
                <a:gd name="T16" fmla="*/ 0 w 37"/>
                <a:gd name="T17" fmla="*/ 167 h 167"/>
                <a:gd name="T18" fmla="*/ 0 w 37"/>
                <a:gd name="T19" fmla="*/ 167 h 167"/>
                <a:gd name="T20" fmla="*/ 3 w 37"/>
                <a:gd name="T21" fmla="*/ 165 h 167"/>
                <a:gd name="T22" fmla="*/ 6 w 37"/>
                <a:gd name="T23" fmla="*/ 156 h 167"/>
                <a:gd name="T24" fmla="*/ 6 w 37"/>
                <a:gd name="T25" fmla="*/ 11 h 167"/>
                <a:gd name="T26" fmla="*/ 6 w 37"/>
                <a:gd name="T27" fmla="*/ 11 h 167"/>
                <a:gd name="T28" fmla="*/ 3 w 37"/>
                <a:gd name="T29" fmla="*/ 3 h 167"/>
                <a:gd name="T30" fmla="*/ 0 w 37"/>
                <a:gd name="T31" fmla="*/ 0 h 167"/>
                <a:gd name="T32" fmla="*/ 53 w 37"/>
                <a:gd name="T33" fmla="*/ 0 h 167"/>
                <a:gd name="T34" fmla="*/ 53 w 37"/>
                <a:gd name="T35" fmla="*/ 0 h 16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7" h="167">
                  <a:moveTo>
                    <a:pt x="37" y="0"/>
                  </a:moveTo>
                  <a:lnTo>
                    <a:pt x="37" y="0"/>
                  </a:lnTo>
                  <a:lnTo>
                    <a:pt x="32" y="3"/>
                  </a:lnTo>
                  <a:lnTo>
                    <a:pt x="29" y="11"/>
                  </a:lnTo>
                  <a:lnTo>
                    <a:pt x="29" y="156"/>
                  </a:lnTo>
                  <a:lnTo>
                    <a:pt x="32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3" y="165"/>
                  </a:lnTo>
                  <a:lnTo>
                    <a:pt x="6" y="156"/>
                  </a:lnTo>
                  <a:lnTo>
                    <a:pt x="6" y="11"/>
                  </a:lnTo>
                  <a:lnTo>
                    <a:pt x="3" y="3"/>
                  </a:lnTo>
                  <a:lnTo>
                    <a:pt x="0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Freeform 1751"/>
            <p:cNvSpPr>
              <a:spLocks/>
            </p:cNvSpPr>
            <p:nvPr userDrawn="1"/>
          </p:nvSpPr>
          <p:spPr bwMode="auto">
            <a:xfrm>
              <a:off x="3839" y="2867"/>
              <a:ext cx="131" cy="167"/>
            </a:xfrm>
            <a:custGeom>
              <a:avLst/>
              <a:gdLst>
                <a:gd name="T0" fmla="*/ 95 w 130"/>
                <a:gd name="T1" fmla="*/ 11 h 167"/>
                <a:gd name="T2" fmla="*/ 95 w 130"/>
                <a:gd name="T3" fmla="*/ 156 h 167"/>
                <a:gd name="T4" fmla="*/ 95 w 130"/>
                <a:gd name="T5" fmla="*/ 156 h 167"/>
                <a:gd name="T6" fmla="*/ 95 w 130"/>
                <a:gd name="T7" fmla="*/ 165 h 167"/>
                <a:gd name="T8" fmla="*/ 101 w 130"/>
                <a:gd name="T9" fmla="*/ 167 h 167"/>
                <a:gd name="T10" fmla="*/ 48 w 130"/>
                <a:gd name="T11" fmla="*/ 167 h 167"/>
                <a:gd name="T12" fmla="*/ 48 w 130"/>
                <a:gd name="T13" fmla="*/ 167 h 167"/>
                <a:gd name="T14" fmla="*/ 54 w 130"/>
                <a:gd name="T15" fmla="*/ 165 h 167"/>
                <a:gd name="T16" fmla="*/ 54 w 130"/>
                <a:gd name="T17" fmla="*/ 156 h 167"/>
                <a:gd name="T18" fmla="*/ 54 w 130"/>
                <a:gd name="T19" fmla="*/ 11 h 167"/>
                <a:gd name="T20" fmla="*/ 54 w 130"/>
                <a:gd name="T21" fmla="*/ 11 h 167"/>
                <a:gd name="T22" fmla="*/ 14 w 130"/>
                <a:gd name="T23" fmla="*/ 14 h 167"/>
                <a:gd name="T24" fmla="*/ 14 w 130"/>
                <a:gd name="T25" fmla="*/ 14 h 167"/>
                <a:gd name="T26" fmla="*/ 11 w 130"/>
                <a:gd name="T27" fmla="*/ 14 h 167"/>
                <a:gd name="T28" fmla="*/ 5 w 130"/>
                <a:gd name="T29" fmla="*/ 17 h 167"/>
                <a:gd name="T30" fmla="*/ 0 w 130"/>
                <a:gd name="T31" fmla="*/ 23 h 167"/>
                <a:gd name="T32" fmla="*/ 0 w 130"/>
                <a:gd name="T33" fmla="*/ 0 h 167"/>
                <a:gd name="T34" fmla="*/ 146 w 130"/>
                <a:gd name="T35" fmla="*/ 0 h 167"/>
                <a:gd name="T36" fmla="*/ 146 w 130"/>
                <a:gd name="T37" fmla="*/ 23 h 167"/>
                <a:gd name="T38" fmla="*/ 146 w 130"/>
                <a:gd name="T39" fmla="*/ 23 h 167"/>
                <a:gd name="T40" fmla="*/ 144 w 130"/>
                <a:gd name="T41" fmla="*/ 17 h 167"/>
                <a:gd name="T42" fmla="*/ 135 w 130"/>
                <a:gd name="T43" fmla="*/ 14 h 167"/>
                <a:gd name="T44" fmla="*/ 135 w 130"/>
                <a:gd name="T45" fmla="*/ 14 h 167"/>
                <a:gd name="T46" fmla="*/ 95 w 130"/>
                <a:gd name="T47" fmla="*/ 11 h 167"/>
                <a:gd name="T48" fmla="*/ 95 w 130"/>
                <a:gd name="T49" fmla="*/ 11 h 1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30" h="167">
                  <a:moveTo>
                    <a:pt x="79" y="11"/>
                  </a:moveTo>
                  <a:lnTo>
                    <a:pt x="79" y="156"/>
                  </a:lnTo>
                  <a:lnTo>
                    <a:pt x="79" y="165"/>
                  </a:lnTo>
                  <a:lnTo>
                    <a:pt x="85" y="167"/>
                  </a:lnTo>
                  <a:lnTo>
                    <a:pt x="48" y="167"/>
                  </a:lnTo>
                  <a:lnTo>
                    <a:pt x="54" y="165"/>
                  </a:lnTo>
                  <a:lnTo>
                    <a:pt x="54" y="156"/>
                  </a:lnTo>
                  <a:lnTo>
                    <a:pt x="54" y="11"/>
                  </a:lnTo>
                  <a:lnTo>
                    <a:pt x="14" y="14"/>
                  </a:lnTo>
                  <a:lnTo>
                    <a:pt x="11" y="14"/>
                  </a:lnTo>
                  <a:lnTo>
                    <a:pt x="5" y="17"/>
                  </a:lnTo>
                  <a:lnTo>
                    <a:pt x="0" y="23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23"/>
                  </a:lnTo>
                  <a:lnTo>
                    <a:pt x="128" y="17"/>
                  </a:lnTo>
                  <a:lnTo>
                    <a:pt x="119" y="14"/>
                  </a:lnTo>
                  <a:lnTo>
                    <a:pt x="79" y="1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" name="Freeform 1752"/>
            <p:cNvSpPr>
              <a:spLocks/>
            </p:cNvSpPr>
            <p:nvPr userDrawn="1"/>
          </p:nvSpPr>
          <p:spPr bwMode="auto">
            <a:xfrm>
              <a:off x="3976" y="2867"/>
              <a:ext cx="142" cy="167"/>
            </a:xfrm>
            <a:custGeom>
              <a:avLst/>
              <a:gdLst>
                <a:gd name="T0" fmla="*/ 142 w 142"/>
                <a:gd name="T1" fmla="*/ 0 h 167"/>
                <a:gd name="T2" fmla="*/ 142 w 142"/>
                <a:gd name="T3" fmla="*/ 0 h 167"/>
                <a:gd name="T4" fmla="*/ 131 w 142"/>
                <a:gd name="T5" fmla="*/ 6 h 167"/>
                <a:gd name="T6" fmla="*/ 125 w 142"/>
                <a:gd name="T7" fmla="*/ 14 h 167"/>
                <a:gd name="T8" fmla="*/ 85 w 142"/>
                <a:gd name="T9" fmla="*/ 88 h 167"/>
                <a:gd name="T10" fmla="*/ 85 w 142"/>
                <a:gd name="T11" fmla="*/ 156 h 167"/>
                <a:gd name="T12" fmla="*/ 85 w 142"/>
                <a:gd name="T13" fmla="*/ 156 h 167"/>
                <a:gd name="T14" fmla="*/ 88 w 142"/>
                <a:gd name="T15" fmla="*/ 165 h 167"/>
                <a:gd name="T16" fmla="*/ 97 w 142"/>
                <a:gd name="T17" fmla="*/ 167 h 167"/>
                <a:gd name="T18" fmla="*/ 54 w 142"/>
                <a:gd name="T19" fmla="*/ 167 h 167"/>
                <a:gd name="T20" fmla="*/ 54 w 142"/>
                <a:gd name="T21" fmla="*/ 167 h 167"/>
                <a:gd name="T22" fmla="*/ 60 w 142"/>
                <a:gd name="T23" fmla="*/ 165 h 167"/>
                <a:gd name="T24" fmla="*/ 63 w 142"/>
                <a:gd name="T25" fmla="*/ 162 h 167"/>
                <a:gd name="T26" fmla="*/ 63 w 142"/>
                <a:gd name="T27" fmla="*/ 156 h 167"/>
                <a:gd name="T28" fmla="*/ 63 w 142"/>
                <a:gd name="T29" fmla="*/ 88 h 167"/>
                <a:gd name="T30" fmla="*/ 14 w 142"/>
                <a:gd name="T31" fmla="*/ 11 h 167"/>
                <a:gd name="T32" fmla="*/ 14 w 142"/>
                <a:gd name="T33" fmla="*/ 11 h 167"/>
                <a:gd name="T34" fmla="*/ 9 w 142"/>
                <a:gd name="T35" fmla="*/ 6 h 167"/>
                <a:gd name="T36" fmla="*/ 0 w 142"/>
                <a:gd name="T37" fmla="*/ 0 h 167"/>
                <a:gd name="T38" fmla="*/ 48 w 142"/>
                <a:gd name="T39" fmla="*/ 0 h 167"/>
                <a:gd name="T40" fmla="*/ 48 w 142"/>
                <a:gd name="T41" fmla="*/ 0 h 167"/>
                <a:gd name="T42" fmla="*/ 45 w 142"/>
                <a:gd name="T43" fmla="*/ 0 h 167"/>
                <a:gd name="T44" fmla="*/ 43 w 142"/>
                <a:gd name="T45" fmla="*/ 3 h 167"/>
                <a:gd name="T46" fmla="*/ 43 w 142"/>
                <a:gd name="T47" fmla="*/ 8 h 167"/>
                <a:gd name="T48" fmla="*/ 45 w 142"/>
                <a:gd name="T49" fmla="*/ 14 h 167"/>
                <a:gd name="T50" fmla="*/ 80 w 142"/>
                <a:gd name="T51" fmla="*/ 77 h 167"/>
                <a:gd name="T52" fmla="*/ 114 w 142"/>
                <a:gd name="T53" fmla="*/ 11 h 167"/>
                <a:gd name="T54" fmla="*/ 114 w 142"/>
                <a:gd name="T55" fmla="*/ 11 h 167"/>
                <a:gd name="T56" fmla="*/ 114 w 142"/>
                <a:gd name="T57" fmla="*/ 6 h 167"/>
                <a:gd name="T58" fmla="*/ 114 w 142"/>
                <a:gd name="T59" fmla="*/ 3 h 167"/>
                <a:gd name="T60" fmla="*/ 108 w 142"/>
                <a:gd name="T61" fmla="*/ 0 h 167"/>
                <a:gd name="T62" fmla="*/ 142 w 142"/>
                <a:gd name="T63" fmla="*/ 0 h 167"/>
                <a:gd name="T64" fmla="*/ 142 w 142"/>
                <a:gd name="T65" fmla="*/ 0 h 16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42" h="167">
                  <a:moveTo>
                    <a:pt x="142" y="0"/>
                  </a:moveTo>
                  <a:lnTo>
                    <a:pt x="142" y="0"/>
                  </a:lnTo>
                  <a:lnTo>
                    <a:pt x="131" y="6"/>
                  </a:lnTo>
                  <a:lnTo>
                    <a:pt x="125" y="14"/>
                  </a:lnTo>
                  <a:lnTo>
                    <a:pt x="85" y="88"/>
                  </a:lnTo>
                  <a:lnTo>
                    <a:pt x="85" y="156"/>
                  </a:lnTo>
                  <a:lnTo>
                    <a:pt x="88" y="165"/>
                  </a:lnTo>
                  <a:lnTo>
                    <a:pt x="97" y="167"/>
                  </a:lnTo>
                  <a:lnTo>
                    <a:pt x="54" y="167"/>
                  </a:lnTo>
                  <a:lnTo>
                    <a:pt x="60" y="165"/>
                  </a:lnTo>
                  <a:lnTo>
                    <a:pt x="63" y="162"/>
                  </a:lnTo>
                  <a:lnTo>
                    <a:pt x="63" y="156"/>
                  </a:lnTo>
                  <a:lnTo>
                    <a:pt x="63" y="88"/>
                  </a:lnTo>
                  <a:lnTo>
                    <a:pt x="14" y="11"/>
                  </a:lnTo>
                  <a:lnTo>
                    <a:pt x="9" y="6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5" y="0"/>
                  </a:lnTo>
                  <a:lnTo>
                    <a:pt x="43" y="3"/>
                  </a:lnTo>
                  <a:lnTo>
                    <a:pt x="43" y="8"/>
                  </a:lnTo>
                  <a:lnTo>
                    <a:pt x="45" y="14"/>
                  </a:lnTo>
                  <a:lnTo>
                    <a:pt x="80" y="77"/>
                  </a:lnTo>
                  <a:lnTo>
                    <a:pt x="114" y="11"/>
                  </a:lnTo>
                  <a:lnTo>
                    <a:pt x="114" y="6"/>
                  </a:lnTo>
                  <a:lnTo>
                    <a:pt x="114" y="3"/>
                  </a:lnTo>
                  <a:lnTo>
                    <a:pt x="108" y="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" name="Freeform 1753"/>
            <p:cNvSpPr>
              <a:spLocks noEditPoints="1"/>
            </p:cNvSpPr>
            <p:nvPr userDrawn="1"/>
          </p:nvSpPr>
          <p:spPr bwMode="auto">
            <a:xfrm>
              <a:off x="4192" y="2863"/>
              <a:ext cx="155" cy="172"/>
            </a:xfrm>
            <a:custGeom>
              <a:avLst/>
              <a:gdLst>
                <a:gd name="T0" fmla="*/ 77 w 156"/>
                <a:gd name="T1" fmla="*/ 157 h 173"/>
                <a:gd name="T2" fmla="*/ 48 w 156"/>
                <a:gd name="T3" fmla="*/ 149 h 173"/>
                <a:gd name="T4" fmla="*/ 23 w 156"/>
                <a:gd name="T5" fmla="*/ 132 h 173"/>
                <a:gd name="T6" fmla="*/ 6 w 156"/>
                <a:gd name="T7" fmla="*/ 103 h 173"/>
                <a:gd name="T8" fmla="*/ 0 w 156"/>
                <a:gd name="T9" fmla="*/ 85 h 173"/>
                <a:gd name="T10" fmla="*/ 3 w 156"/>
                <a:gd name="T11" fmla="*/ 68 h 173"/>
                <a:gd name="T12" fmla="*/ 14 w 156"/>
                <a:gd name="T13" fmla="*/ 40 h 173"/>
                <a:gd name="T14" fmla="*/ 34 w 156"/>
                <a:gd name="T15" fmla="*/ 14 h 173"/>
                <a:gd name="T16" fmla="*/ 62 w 156"/>
                <a:gd name="T17" fmla="*/ 3 h 173"/>
                <a:gd name="T18" fmla="*/ 78 w 156"/>
                <a:gd name="T19" fmla="*/ 0 h 173"/>
                <a:gd name="T20" fmla="*/ 92 w 156"/>
                <a:gd name="T21" fmla="*/ 6 h 173"/>
                <a:gd name="T22" fmla="*/ 117 w 156"/>
                <a:gd name="T23" fmla="*/ 23 h 173"/>
                <a:gd name="T24" fmla="*/ 134 w 156"/>
                <a:gd name="T25" fmla="*/ 51 h 173"/>
                <a:gd name="T26" fmla="*/ 140 w 156"/>
                <a:gd name="T27" fmla="*/ 86 h 173"/>
                <a:gd name="T28" fmla="*/ 140 w 156"/>
                <a:gd name="T29" fmla="*/ 92 h 173"/>
                <a:gd name="T30" fmla="*/ 126 w 156"/>
                <a:gd name="T31" fmla="*/ 123 h 173"/>
                <a:gd name="T32" fmla="*/ 103 w 156"/>
                <a:gd name="T33" fmla="*/ 146 h 173"/>
                <a:gd name="T34" fmla="*/ 78 w 156"/>
                <a:gd name="T35" fmla="*/ 157 h 173"/>
                <a:gd name="T36" fmla="*/ 77 w 156"/>
                <a:gd name="T37" fmla="*/ 157 h 173"/>
                <a:gd name="T38" fmla="*/ 25 w 156"/>
                <a:gd name="T39" fmla="*/ 82 h 173"/>
                <a:gd name="T40" fmla="*/ 31 w 156"/>
                <a:gd name="T41" fmla="*/ 103 h 173"/>
                <a:gd name="T42" fmla="*/ 43 w 156"/>
                <a:gd name="T43" fmla="*/ 126 h 173"/>
                <a:gd name="T44" fmla="*/ 60 w 156"/>
                <a:gd name="T45" fmla="*/ 140 h 173"/>
                <a:gd name="T46" fmla="*/ 78 w 156"/>
                <a:gd name="T47" fmla="*/ 146 h 173"/>
                <a:gd name="T48" fmla="*/ 78 w 156"/>
                <a:gd name="T49" fmla="*/ 143 h 173"/>
                <a:gd name="T50" fmla="*/ 95 w 156"/>
                <a:gd name="T51" fmla="*/ 135 h 173"/>
                <a:gd name="T52" fmla="*/ 106 w 156"/>
                <a:gd name="T53" fmla="*/ 115 h 173"/>
                <a:gd name="T54" fmla="*/ 115 w 156"/>
                <a:gd name="T55" fmla="*/ 89 h 173"/>
                <a:gd name="T56" fmla="*/ 115 w 156"/>
                <a:gd name="T57" fmla="*/ 86 h 173"/>
                <a:gd name="T58" fmla="*/ 112 w 156"/>
                <a:gd name="T59" fmla="*/ 57 h 173"/>
                <a:gd name="T60" fmla="*/ 100 w 156"/>
                <a:gd name="T61" fmla="*/ 31 h 173"/>
                <a:gd name="T62" fmla="*/ 86 w 156"/>
                <a:gd name="T63" fmla="*/ 17 h 173"/>
                <a:gd name="T64" fmla="*/ 78 w 156"/>
                <a:gd name="T65" fmla="*/ 11 h 173"/>
                <a:gd name="T66" fmla="*/ 68 w 156"/>
                <a:gd name="T67" fmla="*/ 11 h 173"/>
                <a:gd name="T68" fmla="*/ 48 w 156"/>
                <a:gd name="T69" fmla="*/ 23 h 173"/>
                <a:gd name="T70" fmla="*/ 34 w 156"/>
                <a:gd name="T71" fmla="*/ 40 h 173"/>
                <a:gd name="T72" fmla="*/ 28 w 156"/>
                <a:gd name="T73" fmla="*/ 65 h 173"/>
                <a:gd name="T74" fmla="*/ 25 w 156"/>
                <a:gd name="T75" fmla="*/ 82 h 17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56" h="173">
                  <a:moveTo>
                    <a:pt x="77" y="173"/>
                  </a:moveTo>
                  <a:lnTo>
                    <a:pt x="77" y="173"/>
                  </a:lnTo>
                  <a:lnTo>
                    <a:pt x="62" y="170"/>
                  </a:lnTo>
                  <a:lnTo>
                    <a:pt x="48" y="165"/>
                  </a:lnTo>
                  <a:lnTo>
                    <a:pt x="34" y="159"/>
                  </a:lnTo>
                  <a:lnTo>
                    <a:pt x="23" y="148"/>
                  </a:lnTo>
                  <a:lnTo>
                    <a:pt x="14" y="134"/>
                  </a:lnTo>
                  <a:lnTo>
                    <a:pt x="6" y="119"/>
                  </a:lnTo>
                  <a:lnTo>
                    <a:pt x="3" y="102"/>
                  </a:lnTo>
                  <a:lnTo>
                    <a:pt x="0" y="85"/>
                  </a:lnTo>
                  <a:lnTo>
                    <a:pt x="3" y="68"/>
                  </a:lnTo>
                  <a:lnTo>
                    <a:pt x="6" y="54"/>
                  </a:lnTo>
                  <a:lnTo>
                    <a:pt x="14" y="40"/>
                  </a:lnTo>
                  <a:lnTo>
                    <a:pt x="23" y="26"/>
                  </a:lnTo>
                  <a:lnTo>
                    <a:pt x="34" y="14"/>
                  </a:lnTo>
                  <a:lnTo>
                    <a:pt x="48" y="6"/>
                  </a:lnTo>
                  <a:lnTo>
                    <a:pt x="62" y="3"/>
                  </a:lnTo>
                  <a:lnTo>
                    <a:pt x="82" y="0"/>
                  </a:lnTo>
                  <a:lnTo>
                    <a:pt x="94" y="3"/>
                  </a:lnTo>
                  <a:lnTo>
                    <a:pt x="108" y="6"/>
                  </a:lnTo>
                  <a:lnTo>
                    <a:pt x="122" y="14"/>
                  </a:lnTo>
                  <a:lnTo>
                    <a:pt x="133" y="23"/>
                  </a:lnTo>
                  <a:lnTo>
                    <a:pt x="142" y="37"/>
                  </a:lnTo>
                  <a:lnTo>
                    <a:pt x="150" y="51"/>
                  </a:lnTo>
                  <a:lnTo>
                    <a:pt x="156" y="68"/>
                  </a:lnTo>
                  <a:lnTo>
                    <a:pt x="156" y="88"/>
                  </a:lnTo>
                  <a:lnTo>
                    <a:pt x="156" y="108"/>
                  </a:lnTo>
                  <a:lnTo>
                    <a:pt x="150" y="125"/>
                  </a:lnTo>
                  <a:lnTo>
                    <a:pt x="142" y="139"/>
                  </a:lnTo>
                  <a:lnTo>
                    <a:pt x="131" y="153"/>
                  </a:lnTo>
                  <a:lnTo>
                    <a:pt x="119" y="162"/>
                  </a:lnTo>
                  <a:lnTo>
                    <a:pt x="105" y="168"/>
                  </a:lnTo>
                  <a:lnTo>
                    <a:pt x="91" y="173"/>
                  </a:lnTo>
                  <a:lnTo>
                    <a:pt x="77" y="173"/>
                  </a:lnTo>
                  <a:close/>
                  <a:moveTo>
                    <a:pt x="25" y="82"/>
                  </a:moveTo>
                  <a:lnTo>
                    <a:pt x="25" y="82"/>
                  </a:lnTo>
                  <a:lnTo>
                    <a:pt x="28" y="102"/>
                  </a:lnTo>
                  <a:lnTo>
                    <a:pt x="31" y="119"/>
                  </a:lnTo>
                  <a:lnTo>
                    <a:pt x="37" y="131"/>
                  </a:lnTo>
                  <a:lnTo>
                    <a:pt x="43" y="142"/>
                  </a:lnTo>
                  <a:lnTo>
                    <a:pt x="51" y="151"/>
                  </a:lnTo>
                  <a:lnTo>
                    <a:pt x="60" y="156"/>
                  </a:lnTo>
                  <a:lnTo>
                    <a:pt x="71" y="159"/>
                  </a:lnTo>
                  <a:lnTo>
                    <a:pt x="79" y="162"/>
                  </a:lnTo>
                  <a:lnTo>
                    <a:pt x="91" y="159"/>
                  </a:lnTo>
                  <a:lnTo>
                    <a:pt x="102" y="156"/>
                  </a:lnTo>
                  <a:lnTo>
                    <a:pt x="111" y="151"/>
                  </a:lnTo>
                  <a:lnTo>
                    <a:pt x="116" y="142"/>
                  </a:lnTo>
                  <a:lnTo>
                    <a:pt x="122" y="131"/>
                  </a:lnTo>
                  <a:lnTo>
                    <a:pt x="128" y="119"/>
                  </a:lnTo>
                  <a:lnTo>
                    <a:pt x="131" y="105"/>
                  </a:lnTo>
                  <a:lnTo>
                    <a:pt x="131" y="88"/>
                  </a:lnTo>
                  <a:lnTo>
                    <a:pt x="131" y="71"/>
                  </a:lnTo>
                  <a:lnTo>
                    <a:pt x="128" y="57"/>
                  </a:lnTo>
                  <a:lnTo>
                    <a:pt x="122" y="43"/>
                  </a:lnTo>
                  <a:lnTo>
                    <a:pt x="116" y="31"/>
                  </a:lnTo>
                  <a:lnTo>
                    <a:pt x="111" y="23"/>
                  </a:lnTo>
                  <a:lnTo>
                    <a:pt x="102" y="17"/>
                  </a:lnTo>
                  <a:lnTo>
                    <a:pt x="91" y="11"/>
                  </a:lnTo>
                  <a:lnTo>
                    <a:pt x="79" y="11"/>
                  </a:lnTo>
                  <a:lnTo>
                    <a:pt x="68" y="11"/>
                  </a:lnTo>
                  <a:lnTo>
                    <a:pt x="57" y="14"/>
                  </a:lnTo>
                  <a:lnTo>
                    <a:pt x="48" y="23"/>
                  </a:lnTo>
                  <a:lnTo>
                    <a:pt x="40" y="28"/>
                  </a:lnTo>
                  <a:lnTo>
                    <a:pt x="34" y="40"/>
                  </a:lnTo>
                  <a:lnTo>
                    <a:pt x="31" y="51"/>
                  </a:lnTo>
                  <a:lnTo>
                    <a:pt x="28" y="65"/>
                  </a:lnTo>
                  <a:lnTo>
                    <a:pt x="25" y="82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" name="Freeform 1754"/>
            <p:cNvSpPr>
              <a:spLocks/>
            </p:cNvSpPr>
            <p:nvPr userDrawn="1"/>
          </p:nvSpPr>
          <p:spPr bwMode="auto">
            <a:xfrm>
              <a:off x="4365" y="2867"/>
              <a:ext cx="100" cy="167"/>
            </a:xfrm>
            <a:custGeom>
              <a:avLst/>
              <a:gdLst>
                <a:gd name="T0" fmla="*/ 37 w 100"/>
                <a:gd name="T1" fmla="*/ 167 h 167"/>
                <a:gd name="T2" fmla="*/ 0 w 100"/>
                <a:gd name="T3" fmla="*/ 167 h 167"/>
                <a:gd name="T4" fmla="*/ 0 w 100"/>
                <a:gd name="T5" fmla="*/ 167 h 167"/>
                <a:gd name="T6" fmla="*/ 6 w 100"/>
                <a:gd name="T7" fmla="*/ 165 h 167"/>
                <a:gd name="T8" fmla="*/ 6 w 100"/>
                <a:gd name="T9" fmla="*/ 156 h 167"/>
                <a:gd name="T10" fmla="*/ 6 w 100"/>
                <a:gd name="T11" fmla="*/ 11 h 167"/>
                <a:gd name="T12" fmla="*/ 6 w 100"/>
                <a:gd name="T13" fmla="*/ 11 h 167"/>
                <a:gd name="T14" fmla="*/ 6 w 100"/>
                <a:gd name="T15" fmla="*/ 3 h 167"/>
                <a:gd name="T16" fmla="*/ 0 w 100"/>
                <a:gd name="T17" fmla="*/ 0 h 167"/>
                <a:gd name="T18" fmla="*/ 100 w 100"/>
                <a:gd name="T19" fmla="*/ 0 h 167"/>
                <a:gd name="T20" fmla="*/ 100 w 100"/>
                <a:gd name="T21" fmla="*/ 23 h 167"/>
                <a:gd name="T22" fmla="*/ 100 w 100"/>
                <a:gd name="T23" fmla="*/ 23 h 167"/>
                <a:gd name="T24" fmla="*/ 91 w 100"/>
                <a:gd name="T25" fmla="*/ 14 h 167"/>
                <a:gd name="T26" fmla="*/ 77 w 100"/>
                <a:gd name="T27" fmla="*/ 11 h 167"/>
                <a:gd name="T28" fmla="*/ 77 w 100"/>
                <a:gd name="T29" fmla="*/ 11 h 167"/>
                <a:gd name="T30" fmla="*/ 31 w 100"/>
                <a:gd name="T31" fmla="*/ 11 h 167"/>
                <a:gd name="T32" fmla="*/ 31 w 100"/>
                <a:gd name="T33" fmla="*/ 68 h 167"/>
                <a:gd name="T34" fmla="*/ 71 w 100"/>
                <a:gd name="T35" fmla="*/ 68 h 167"/>
                <a:gd name="T36" fmla="*/ 71 w 100"/>
                <a:gd name="T37" fmla="*/ 68 h 167"/>
                <a:gd name="T38" fmla="*/ 77 w 100"/>
                <a:gd name="T39" fmla="*/ 65 h 167"/>
                <a:gd name="T40" fmla="*/ 80 w 100"/>
                <a:gd name="T41" fmla="*/ 62 h 167"/>
                <a:gd name="T42" fmla="*/ 80 w 100"/>
                <a:gd name="T43" fmla="*/ 88 h 167"/>
                <a:gd name="T44" fmla="*/ 80 w 100"/>
                <a:gd name="T45" fmla="*/ 88 h 167"/>
                <a:gd name="T46" fmla="*/ 77 w 100"/>
                <a:gd name="T47" fmla="*/ 82 h 167"/>
                <a:gd name="T48" fmla="*/ 71 w 100"/>
                <a:gd name="T49" fmla="*/ 82 h 167"/>
                <a:gd name="T50" fmla="*/ 31 w 100"/>
                <a:gd name="T51" fmla="*/ 82 h 167"/>
                <a:gd name="T52" fmla="*/ 31 w 100"/>
                <a:gd name="T53" fmla="*/ 156 h 167"/>
                <a:gd name="T54" fmla="*/ 31 w 100"/>
                <a:gd name="T55" fmla="*/ 156 h 167"/>
                <a:gd name="T56" fmla="*/ 31 w 100"/>
                <a:gd name="T57" fmla="*/ 165 h 167"/>
                <a:gd name="T58" fmla="*/ 37 w 100"/>
                <a:gd name="T59" fmla="*/ 167 h 167"/>
                <a:gd name="T60" fmla="*/ 37 w 100"/>
                <a:gd name="T61" fmla="*/ 167 h 16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00" h="167">
                  <a:moveTo>
                    <a:pt x="37" y="167"/>
                  </a:moveTo>
                  <a:lnTo>
                    <a:pt x="0" y="167"/>
                  </a:lnTo>
                  <a:lnTo>
                    <a:pt x="6" y="165"/>
                  </a:lnTo>
                  <a:lnTo>
                    <a:pt x="6" y="156"/>
                  </a:lnTo>
                  <a:lnTo>
                    <a:pt x="6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100" y="0"/>
                  </a:lnTo>
                  <a:lnTo>
                    <a:pt x="100" y="23"/>
                  </a:lnTo>
                  <a:lnTo>
                    <a:pt x="91" y="14"/>
                  </a:lnTo>
                  <a:lnTo>
                    <a:pt x="77" y="11"/>
                  </a:lnTo>
                  <a:lnTo>
                    <a:pt x="31" y="11"/>
                  </a:lnTo>
                  <a:lnTo>
                    <a:pt x="31" y="68"/>
                  </a:lnTo>
                  <a:lnTo>
                    <a:pt x="71" y="68"/>
                  </a:lnTo>
                  <a:lnTo>
                    <a:pt x="77" y="65"/>
                  </a:lnTo>
                  <a:lnTo>
                    <a:pt x="80" y="62"/>
                  </a:lnTo>
                  <a:lnTo>
                    <a:pt x="80" y="88"/>
                  </a:lnTo>
                  <a:lnTo>
                    <a:pt x="77" y="82"/>
                  </a:lnTo>
                  <a:lnTo>
                    <a:pt x="71" y="82"/>
                  </a:lnTo>
                  <a:lnTo>
                    <a:pt x="31" y="82"/>
                  </a:lnTo>
                  <a:lnTo>
                    <a:pt x="31" y="156"/>
                  </a:lnTo>
                  <a:lnTo>
                    <a:pt x="31" y="165"/>
                  </a:lnTo>
                  <a:lnTo>
                    <a:pt x="37" y="167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943708" y="3248980"/>
            <a:ext cx="6769508" cy="2916920"/>
          </a:xfrm>
        </p:spPr>
        <p:txBody>
          <a:bodyPr anchor="t"/>
          <a:lstStyle>
            <a:lvl1pPr algn="r">
              <a:lnSpc>
                <a:spcPct val="90000"/>
              </a:lnSpc>
              <a:defRPr sz="6000" b="0">
                <a:solidFill>
                  <a:srgbClr val="F8F8F8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28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19925" y="6451600"/>
            <a:ext cx="1908175" cy="180975"/>
          </a:xfrm>
        </p:spPr>
        <p:txBody>
          <a:bodyPr/>
          <a:lstStyle>
            <a:lvl1pPr>
              <a:defRPr sz="1600" b="1">
                <a:solidFill>
                  <a:srgbClr val="F8F8F8"/>
                </a:solidFill>
              </a:defRPr>
            </a:lvl1pPr>
          </a:lstStyle>
          <a:p>
            <a:fld id="{E28517BE-FDD0-1E43-A191-EB02CB458220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2714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brand_footer_title_ba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7288"/>
            <a:ext cx="9144000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1730"/>
          <p:cNvGrpSpPr>
            <a:grpSpLocks noChangeAspect="1"/>
          </p:cNvGrpSpPr>
          <p:nvPr userDrawn="1"/>
        </p:nvGrpSpPr>
        <p:grpSpPr bwMode="auto">
          <a:xfrm>
            <a:off x="6840000" y="216000"/>
            <a:ext cx="1941957" cy="421767"/>
            <a:chOff x="1610" y="2863"/>
            <a:chExt cx="3221" cy="699"/>
          </a:xfrm>
          <a:solidFill>
            <a:srgbClr val="005C84"/>
          </a:solidFill>
        </p:grpSpPr>
        <p:sp>
          <p:nvSpPr>
            <p:cNvPr id="5" name="Freeform 1731"/>
            <p:cNvSpPr>
              <a:spLocks/>
            </p:cNvSpPr>
            <p:nvPr/>
          </p:nvSpPr>
          <p:spPr bwMode="auto">
            <a:xfrm>
              <a:off x="1610" y="2971"/>
              <a:ext cx="264" cy="449"/>
            </a:xfrm>
            <a:custGeom>
              <a:avLst/>
              <a:gdLst>
                <a:gd name="T0" fmla="*/ 142 w 264"/>
                <a:gd name="T1" fmla="*/ 179 h 449"/>
                <a:gd name="T2" fmla="*/ 210 w 264"/>
                <a:gd name="T3" fmla="*/ 216 h 449"/>
                <a:gd name="T4" fmla="*/ 247 w 264"/>
                <a:gd name="T5" fmla="*/ 253 h 449"/>
                <a:gd name="T6" fmla="*/ 256 w 264"/>
                <a:gd name="T7" fmla="*/ 267 h 449"/>
                <a:gd name="T8" fmla="*/ 264 w 264"/>
                <a:gd name="T9" fmla="*/ 298 h 449"/>
                <a:gd name="T10" fmla="*/ 264 w 264"/>
                <a:gd name="T11" fmla="*/ 318 h 449"/>
                <a:gd name="T12" fmla="*/ 253 w 264"/>
                <a:gd name="T13" fmla="*/ 369 h 449"/>
                <a:gd name="T14" fmla="*/ 222 w 264"/>
                <a:gd name="T15" fmla="*/ 412 h 449"/>
                <a:gd name="T16" fmla="*/ 199 w 264"/>
                <a:gd name="T17" fmla="*/ 429 h 449"/>
                <a:gd name="T18" fmla="*/ 148 w 264"/>
                <a:gd name="T19" fmla="*/ 446 h 449"/>
                <a:gd name="T20" fmla="*/ 122 w 264"/>
                <a:gd name="T21" fmla="*/ 449 h 449"/>
                <a:gd name="T22" fmla="*/ 60 w 264"/>
                <a:gd name="T23" fmla="*/ 440 h 449"/>
                <a:gd name="T24" fmla="*/ 34 w 264"/>
                <a:gd name="T25" fmla="*/ 429 h 449"/>
                <a:gd name="T26" fmla="*/ 0 w 264"/>
                <a:gd name="T27" fmla="*/ 318 h 449"/>
                <a:gd name="T28" fmla="*/ 9 w 264"/>
                <a:gd name="T29" fmla="*/ 338 h 449"/>
                <a:gd name="T30" fmla="*/ 28 w 264"/>
                <a:gd name="T31" fmla="*/ 375 h 449"/>
                <a:gd name="T32" fmla="*/ 43 w 264"/>
                <a:gd name="T33" fmla="*/ 392 h 449"/>
                <a:gd name="T34" fmla="*/ 74 w 264"/>
                <a:gd name="T35" fmla="*/ 415 h 449"/>
                <a:gd name="T36" fmla="*/ 116 w 264"/>
                <a:gd name="T37" fmla="*/ 423 h 449"/>
                <a:gd name="T38" fmla="*/ 139 w 264"/>
                <a:gd name="T39" fmla="*/ 421 h 449"/>
                <a:gd name="T40" fmla="*/ 173 w 264"/>
                <a:gd name="T41" fmla="*/ 406 h 449"/>
                <a:gd name="T42" fmla="*/ 185 w 264"/>
                <a:gd name="T43" fmla="*/ 395 h 449"/>
                <a:gd name="T44" fmla="*/ 199 w 264"/>
                <a:gd name="T45" fmla="*/ 367 h 449"/>
                <a:gd name="T46" fmla="*/ 205 w 264"/>
                <a:gd name="T47" fmla="*/ 335 h 449"/>
                <a:gd name="T48" fmla="*/ 205 w 264"/>
                <a:gd name="T49" fmla="*/ 318 h 449"/>
                <a:gd name="T50" fmla="*/ 193 w 264"/>
                <a:gd name="T51" fmla="*/ 290 h 449"/>
                <a:gd name="T52" fmla="*/ 185 w 264"/>
                <a:gd name="T53" fmla="*/ 278 h 449"/>
                <a:gd name="T54" fmla="*/ 97 w 264"/>
                <a:gd name="T55" fmla="*/ 230 h 449"/>
                <a:gd name="T56" fmla="*/ 74 w 264"/>
                <a:gd name="T57" fmla="*/ 219 h 449"/>
                <a:gd name="T58" fmla="*/ 37 w 264"/>
                <a:gd name="T59" fmla="*/ 193 h 449"/>
                <a:gd name="T60" fmla="*/ 26 w 264"/>
                <a:gd name="T61" fmla="*/ 179 h 449"/>
                <a:gd name="T62" fmla="*/ 9 w 264"/>
                <a:gd name="T63" fmla="*/ 148 h 449"/>
                <a:gd name="T64" fmla="*/ 3 w 264"/>
                <a:gd name="T65" fmla="*/ 114 h 449"/>
                <a:gd name="T66" fmla="*/ 6 w 264"/>
                <a:gd name="T67" fmla="*/ 88 h 449"/>
                <a:gd name="T68" fmla="*/ 26 w 264"/>
                <a:gd name="T69" fmla="*/ 45 h 449"/>
                <a:gd name="T70" fmla="*/ 43 w 264"/>
                <a:gd name="T71" fmla="*/ 28 h 449"/>
                <a:gd name="T72" fmla="*/ 85 w 264"/>
                <a:gd name="T73" fmla="*/ 6 h 449"/>
                <a:gd name="T74" fmla="*/ 136 w 264"/>
                <a:gd name="T75" fmla="*/ 0 h 449"/>
                <a:gd name="T76" fmla="*/ 162 w 264"/>
                <a:gd name="T77" fmla="*/ 0 h 449"/>
                <a:gd name="T78" fmla="*/ 207 w 264"/>
                <a:gd name="T79" fmla="*/ 14 h 449"/>
                <a:gd name="T80" fmla="*/ 230 w 264"/>
                <a:gd name="T81" fmla="*/ 108 h 449"/>
                <a:gd name="T82" fmla="*/ 227 w 264"/>
                <a:gd name="T83" fmla="*/ 94 h 449"/>
                <a:gd name="T84" fmla="*/ 207 w 264"/>
                <a:gd name="T85" fmla="*/ 65 h 449"/>
                <a:gd name="T86" fmla="*/ 196 w 264"/>
                <a:gd name="T87" fmla="*/ 51 h 449"/>
                <a:gd name="T88" fmla="*/ 165 w 264"/>
                <a:gd name="T89" fmla="*/ 31 h 449"/>
                <a:gd name="T90" fmla="*/ 128 w 264"/>
                <a:gd name="T91" fmla="*/ 26 h 449"/>
                <a:gd name="T92" fmla="*/ 108 w 264"/>
                <a:gd name="T93" fmla="*/ 26 h 449"/>
                <a:gd name="T94" fmla="*/ 82 w 264"/>
                <a:gd name="T95" fmla="*/ 37 h 449"/>
                <a:gd name="T96" fmla="*/ 71 w 264"/>
                <a:gd name="T97" fmla="*/ 48 h 449"/>
                <a:gd name="T98" fmla="*/ 60 w 264"/>
                <a:gd name="T99" fmla="*/ 68 h 449"/>
                <a:gd name="T100" fmla="*/ 54 w 264"/>
                <a:gd name="T101" fmla="*/ 94 h 449"/>
                <a:gd name="T102" fmla="*/ 57 w 264"/>
                <a:gd name="T103" fmla="*/ 108 h 449"/>
                <a:gd name="T104" fmla="*/ 65 w 264"/>
                <a:gd name="T105" fmla="*/ 128 h 449"/>
                <a:gd name="T106" fmla="*/ 71 w 264"/>
                <a:gd name="T107" fmla="*/ 139 h 449"/>
                <a:gd name="T108" fmla="*/ 142 w 264"/>
                <a:gd name="T109" fmla="*/ 179 h 44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64" h="449">
                  <a:moveTo>
                    <a:pt x="142" y="179"/>
                  </a:moveTo>
                  <a:lnTo>
                    <a:pt x="142" y="179"/>
                  </a:lnTo>
                  <a:lnTo>
                    <a:pt x="210" y="216"/>
                  </a:lnTo>
                  <a:lnTo>
                    <a:pt x="230" y="233"/>
                  </a:lnTo>
                  <a:lnTo>
                    <a:pt x="247" y="253"/>
                  </a:lnTo>
                  <a:lnTo>
                    <a:pt x="256" y="267"/>
                  </a:lnTo>
                  <a:lnTo>
                    <a:pt x="261" y="281"/>
                  </a:lnTo>
                  <a:lnTo>
                    <a:pt x="264" y="298"/>
                  </a:lnTo>
                  <a:lnTo>
                    <a:pt x="264" y="318"/>
                  </a:lnTo>
                  <a:lnTo>
                    <a:pt x="261" y="347"/>
                  </a:lnTo>
                  <a:lnTo>
                    <a:pt x="253" y="369"/>
                  </a:lnTo>
                  <a:lnTo>
                    <a:pt x="239" y="392"/>
                  </a:lnTo>
                  <a:lnTo>
                    <a:pt x="222" y="412"/>
                  </a:lnTo>
                  <a:lnTo>
                    <a:pt x="199" y="429"/>
                  </a:lnTo>
                  <a:lnTo>
                    <a:pt x="173" y="440"/>
                  </a:lnTo>
                  <a:lnTo>
                    <a:pt x="148" y="446"/>
                  </a:lnTo>
                  <a:lnTo>
                    <a:pt x="122" y="449"/>
                  </a:lnTo>
                  <a:lnTo>
                    <a:pt x="88" y="446"/>
                  </a:lnTo>
                  <a:lnTo>
                    <a:pt x="60" y="440"/>
                  </a:lnTo>
                  <a:lnTo>
                    <a:pt x="34" y="429"/>
                  </a:lnTo>
                  <a:lnTo>
                    <a:pt x="3" y="415"/>
                  </a:lnTo>
                  <a:lnTo>
                    <a:pt x="0" y="318"/>
                  </a:lnTo>
                  <a:lnTo>
                    <a:pt x="9" y="338"/>
                  </a:lnTo>
                  <a:lnTo>
                    <a:pt x="17" y="358"/>
                  </a:lnTo>
                  <a:lnTo>
                    <a:pt x="28" y="375"/>
                  </a:lnTo>
                  <a:lnTo>
                    <a:pt x="43" y="392"/>
                  </a:lnTo>
                  <a:lnTo>
                    <a:pt x="57" y="406"/>
                  </a:lnTo>
                  <a:lnTo>
                    <a:pt x="74" y="415"/>
                  </a:lnTo>
                  <a:lnTo>
                    <a:pt x="94" y="421"/>
                  </a:lnTo>
                  <a:lnTo>
                    <a:pt x="116" y="423"/>
                  </a:lnTo>
                  <a:lnTo>
                    <a:pt x="139" y="421"/>
                  </a:lnTo>
                  <a:lnTo>
                    <a:pt x="156" y="415"/>
                  </a:lnTo>
                  <a:lnTo>
                    <a:pt x="173" y="406"/>
                  </a:lnTo>
                  <a:lnTo>
                    <a:pt x="185" y="395"/>
                  </a:lnTo>
                  <a:lnTo>
                    <a:pt x="193" y="381"/>
                  </a:lnTo>
                  <a:lnTo>
                    <a:pt x="199" y="367"/>
                  </a:lnTo>
                  <a:lnTo>
                    <a:pt x="205" y="352"/>
                  </a:lnTo>
                  <a:lnTo>
                    <a:pt x="205" y="335"/>
                  </a:lnTo>
                  <a:lnTo>
                    <a:pt x="205" y="318"/>
                  </a:lnTo>
                  <a:lnTo>
                    <a:pt x="199" y="301"/>
                  </a:lnTo>
                  <a:lnTo>
                    <a:pt x="193" y="290"/>
                  </a:lnTo>
                  <a:lnTo>
                    <a:pt x="185" y="278"/>
                  </a:lnTo>
                  <a:lnTo>
                    <a:pt x="153" y="259"/>
                  </a:lnTo>
                  <a:lnTo>
                    <a:pt x="97" y="230"/>
                  </a:lnTo>
                  <a:lnTo>
                    <a:pt x="74" y="219"/>
                  </a:lnTo>
                  <a:lnTo>
                    <a:pt x="54" y="205"/>
                  </a:lnTo>
                  <a:lnTo>
                    <a:pt x="37" y="193"/>
                  </a:lnTo>
                  <a:lnTo>
                    <a:pt x="26" y="179"/>
                  </a:lnTo>
                  <a:lnTo>
                    <a:pt x="14" y="165"/>
                  </a:lnTo>
                  <a:lnTo>
                    <a:pt x="9" y="148"/>
                  </a:lnTo>
                  <a:lnTo>
                    <a:pt x="3" y="131"/>
                  </a:lnTo>
                  <a:lnTo>
                    <a:pt x="3" y="114"/>
                  </a:lnTo>
                  <a:lnTo>
                    <a:pt x="6" y="88"/>
                  </a:lnTo>
                  <a:lnTo>
                    <a:pt x="11" y="65"/>
                  </a:lnTo>
                  <a:lnTo>
                    <a:pt x="26" y="45"/>
                  </a:lnTo>
                  <a:lnTo>
                    <a:pt x="43" y="28"/>
                  </a:lnTo>
                  <a:lnTo>
                    <a:pt x="65" y="17"/>
                  </a:lnTo>
                  <a:lnTo>
                    <a:pt x="85" y="6"/>
                  </a:lnTo>
                  <a:lnTo>
                    <a:pt x="111" y="0"/>
                  </a:lnTo>
                  <a:lnTo>
                    <a:pt x="136" y="0"/>
                  </a:lnTo>
                  <a:lnTo>
                    <a:pt x="162" y="0"/>
                  </a:lnTo>
                  <a:lnTo>
                    <a:pt x="185" y="6"/>
                  </a:lnTo>
                  <a:lnTo>
                    <a:pt x="207" y="14"/>
                  </a:lnTo>
                  <a:lnTo>
                    <a:pt x="227" y="23"/>
                  </a:lnTo>
                  <a:lnTo>
                    <a:pt x="230" y="108"/>
                  </a:lnTo>
                  <a:lnTo>
                    <a:pt x="227" y="94"/>
                  </a:lnTo>
                  <a:lnTo>
                    <a:pt x="219" y="80"/>
                  </a:lnTo>
                  <a:lnTo>
                    <a:pt x="207" y="65"/>
                  </a:lnTo>
                  <a:lnTo>
                    <a:pt x="196" y="51"/>
                  </a:lnTo>
                  <a:lnTo>
                    <a:pt x="182" y="40"/>
                  </a:lnTo>
                  <a:lnTo>
                    <a:pt x="165" y="31"/>
                  </a:lnTo>
                  <a:lnTo>
                    <a:pt x="148" y="28"/>
                  </a:lnTo>
                  <a:lnTo>
                    <a:pt x="128" y="26"/>
                  </a:lnTo>
                  <a:lnTo>
                    <a:pt x="108" y="26"/>
                  </a:lnTo>
                  <a:lnTo>
                    <a:pt x="94" y="31"/>
                  </a:lnTo>
                  <a:lnTo>
                    <a:pt x="82" y="37"/>
                  </a:lnTo>
                  <a:lnTo>
                    <a:pt x="71" y="48"/>
                  </a:lnTo>
                  <a:lnTo>
                    <a:pt x="65" y="57"/>
                  </a:lnTo>
                  <a:lnTo>
                    <a:pt x="60" y="68"/>
                  </a:lnTo>
                  <a:lnTo>
                    <a:pt x="57" y="82"/>
                  </a:lnTo>
                  <a:lnTo>
                    <a:pt x="54" y="94"/>
                  </a:lnTo>
                  <a:lnTo>
                    <a:pt x="57" y="108"/>
                  </a:lnTo>
                  <a:lnTo>
                    <a:pt x="60" y="119"/>
                  </a:lnTo>
                  <a:lnTo>
                    <a:pt x="65" y="128"/>
                  </a:lnTo>
                  <a:lnTo>
                    <a:pt x="71" y="139"/>
                  </a:lnTo>
                  <a:lnTo>
                    <a:pt x="99" y="156"/>
                  </a:lnTo>
                  <a:lnTo>
                    <a:pt x="142" y="1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6" name="Freeform 1732"/>
            <p:cNvSpPr>
              <a:spLocks noEditPoints="1"/>
            </p:cNvSpPr>
            <p:nvPr/>
          </p:nvSpPr>
          <p:spPr bwMode="auto">
            <a:xfrm>
              <a:off x="1900" y="3109"/>
              <a:ext cx="281" cy="311"/>
            </a:xfrm>
            <a:custGeom>
              <a:avLst/>
              <a:gdLst>
                <a:gd name="T0" fmla="*/ 142 w 281"/>
                <a:gd name="T1" fmla="*/ 0 h 310"/>
                <a:gd name="T2" fmla="*/ 184 w 281"/>
                <a:gd name="T3" fmla="*/ 6 h 310"/>
                <a:gd name="T4" fmla="*/ 218 w 281"/>
                <a:gd name="T5" fmla="*/ 23 h 310"/>
                <a:gd name="T6" fmla="*/ 235 w 281"/>
                <a:gd name="T7" fmla="*/ 34 h 310"/>
                <a:gd name="T8" fmla="*/ 258 w 281"/>
                <a:gd name="T9" fmla="*/ 63 h 310"/>
                <a:gd name="T10" fmla="*/ 267 w 281"/>
                <a:gd name="T11" fmla="*/ 80 h 310"/>
                <a:gd name="T12" fmla="*/ 278 w 281"/>
                <a:gd name="T13" fmla="*/ 117 h 310"/>
                <a:gd name="T14" fmla="*/ 281 w 281"/>
                <a:gd name="T15" fmla="*/ 162 h 310"/>
                <a:gd name="T16" fmla="*/ 281 w 281"/>
                <a:gd name="T17" fmla="*/ 180 h 310"/>
                <a:gd name="T18" fmla="*/ 272 w 281"/>
                <a:gd name="T19" fmla="*/ 216 h 310"/>
                <a:gd name="T20" fmla="*/ 264 w 281"/>
                <a:gd name="T21" fmla="*/ 236 h 310"/>
                <a:gd name="T22" fmla="*/ 241 w 281"/>
                <a:gd name="T23" fmla="*/ 268 h 310"/>
                <a:gd name="T24" fmla="*/ 213 w 281"/>
                <a:gd name="T25" fmla="*/ 296 h 310"/>
                <a:gd name="T26" fmla="*/ 196 w 281"/>
                <a:gd name="T27" fmla="*/ 305 h 310"/>
                <a:gd name="T28" fmla="*/ 159 w 281"/>
                <a:gd name="T29" fmla="*/ 316 h 310"/>
                <a:gd name="T30" fmla="*/ 139 w 281"/>
                <a:gd name="T31" fmla="*/ 316 h 310"/>
                <a:gd name="T32" fmla="*/ 93 w 281"/>
                <a:gd name="T33" fmla="*/ 310 h 310"/>
                <a:gd name="T34" fmla="*/ 65 w 281"/>
                <a:gd name="T35" fmla="*/ 299 h 310"/>
                <a:gd name="T36" fmla="*/ 45 w 281"/>
                <a:gd name="T37" fmla="*/ 279 h 310"/>
                <a:gd name="T38" fmla="*/ 34 w 281"/>
                <a:gd name="T39" fmla="*/ 270 h 310"/>
                <a:gd name="T40" fmla="*/ 8 w 281"/>
                <a:gd name="T41" fmla="*/ 219 h 310"/>
                <a:gd name="T42" fmla="*/ 0 w 281"/>
                <a:gd name="T43" fmla="*/ 162 h 310"/>
                <a:gd name="T44" fmla="*/ 0 w 281"/>
                <a:gd name="T45" fmla="*/ 137 h 310"/>
                <a:gd name="T46" fmla="*/ 8 w 281"/>
                <a:gd name="T47" fmla="*/ 100 h 310"/>
                <a:gd name="T48" fmla="*/ 17 w 281"/>
                <a:gd name="T49" fmla="*/ 80 h 310"/>
                <a:gd name="T50" fmla="*/ 37 w 281"/>
                <a:gd name="T51" fmla="*/ 49 h 310"/>
                <a:gd name="T52" fmla="*/ 68 w 281"/>
                <a:gd name="T53" fmla="*/ 23 h 310"/>
                <a:gd name="T54" fmla="*/ 82 w 281"/>
                <a:gd name="T55" fmla="*/ 12 h 310"/>
                <a:gd name="T56" fmla="*/ 122 w 281"/>
                <a:gd name="T57" fmla="*/ 0 h 310"/>
                <a:gd name="T58" fmla="*/ 142 w 281"/>
                <a:gd name="T59" fmla="*/ 0 h 310"/>
                <a:gd name="T60" fmla="*/ 136 w 281"/>
                <a:gd name="T61" fmla="*/ 23 h 310"/>
                <a:gd name="T62" fmla="*/ 99 w 281"/>
                <a:gd name="T63" fmla="*/ 34 h 310"/>
                <a:gd name="T64" fmla="*/ 76 w 281"/>
                <a:gd name="T65" fmla="*/ 66 h 310"/>
                <a:gd name="T66" fmla="*/ 68 w 281"/>
                <a:gd name="T67" fmla="*/ 85 h 310"/>
                <a:gd name="T68" fmla="*/ 57 w 281"/>
                <a:gd name="T69" fmla="*/ 131 h 310"/>
                <a:gd name="T70" fmla="*/ 57 w 281"/>
                <a:gd name="T71" fmla="*/ 165 h 310"/>
                <a:gd name="T72" fmla="*/ 65 w 281"/>
                <a:gd name="T73" fmla="*/ 216 h 310"/>
                <a:gd name="T74" fmla="*/ 82 w 281"/>
                <a:gd name="T75" fmla="*/ 256 h 310"/>
                <a:gd name="T76" fmla="*/ 96 w 281"/>
                <a:gd name="T77" fmla="*/ 273 h 310"/>
                <a:gd name="T78" fmla="*/ 128 w 281"/>
                <a:gd name="T79" fmla="*/ 290 h 310"/>
                <a:gd name="T80" fmla="*/ 145 w 281"/>
                <a:gd name="T81" fmla="*/ 290 h 310"/>
                <a:gd name="T82" fmla="*/ 179 w 281"/>
                <a:gd name="T83" fmla="*/ 279 h 310"/>
                <a:gd name="T84" fmla="*/ 204 w 281"/>
                <a:gd name="T85" fmla="*/ 251 h 310"/>
                <a:gd name="T86" fmla="*/ 213 w 281"/>
                <a:gd name="T87" fmla="*/ 231 h 310"/>
                <a:gd name="T88" fmla="*/ 224 w 281"/>
                <a:gd name="T89" fmla="*/ 185 h 310"/>
                <a:gd name="T90" fmla="*/ 224 w 281"/>
                <a:gd name="T91" fmla="*/ 151 h 310"/>
                <a:gd name="T92" fmla="*/ 210 w 281"/>
                <a:gd name="T93" fmla="*/ 85 h 310"/>
                <a:gd name="T94" fmla="*/ 199 w 281"/>
                <a:gd name="T95" fmla="*/ 60 h 310"/>
                <a:gd name="T96" fmla="*/ 182 w 281"/>
                <a:gd name="T97" fmla="*/ 40 h 310"/>
                <a:gd name="T98" fmla="*/ 162 w 281"/>
                <a:gd name="T99" fmla="*/ 29 h 310"/>
                <a:gd name="T100" fmla="*/ 136 w 281"/>
                <a:gd name="T101" fmla="*/ 23 h 31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81" h="310">
                  <a:moveTo>
                    <a:pt x="142" y="0"/>
                  </a:moveTo>
                  <a:lnTo>
                    <a:pt x="142" y="0"/>
                  </a:lnTo>
                  <a:lnTo>
                    <a:pt x="164" y="0"/>
                  </a:lnTo>
                  <a:lnTo>
                    <a:pt x="184" y="6"/>
                  </a:lnTo>
                  <a:lnTo>
                    <a:pt x="201" y="12"/>
                  </a:lnTo>
                  <a:lnTo>
                    <a:pt x="218" y="23"/>
                  </a:lnTo>
                  <a:lnTo>
                    <a:pt x="235" y="34"/>
                  </a:lnTo>
                  <a:lnTo>
                    <a:pt x="247" y="49"/>
                  </a:lnTo>
                  <a:lnTo>
                    <a:pt x="258" y="63"/>
                  </a:lnTo>
                  <a:lnTo>
                    <a:pt x="267" y="80"/>
                  </a:lnTo>
                  <a:lnTo>
                    <a:pt x="272" y="100"/>
                  </a:lnTo>
                  <a:lnTo>
                    <a:pt x="278" y="117"/>
                  </a:lnTo>
                  <a:lnTo>
                    <a:pt x="281" y="137"/>
                  </a:lnTo>
                  <a:lnTo>
                    <a:pt x="281" y="156"/>
                  </a:lnTo>
                  <a:lnTo>
                    <a:pt x="281" y="174"/>
                  </a:lnTo>
                  <a:lnTo>
                    <a:pt x="278" y="193"/>
                  </a:lnTo>
                  <a:lnTo>
                    <a:pt x="272" y="210"/>
                  </a:lnTo>
                  <a:lnTo>
                    <a:pt x="264" y="230"/>
                  </a:lnTo>
                  <a:lnTo>
                    <a:pt x="253" y="247"/>
                  </a:lnTo>
                  <a:lnTo>
                    <a:pt x="241" y="262"/>
                  </a:lnTo>
                  <a:lnTo>
                    <a:pt x="230" y="276"/>
                  </a:lnTo>
                  <a:lnTo>
                    <a:pt x="213" y="290"/>
                  </a:lnTo>
                  <a:lnTo>
                    <a:pt x="196" y="299"/>
                  </a:lnTo>
                  <a:lnTo>
                    <a:pt x="179" y="304"/>
                  </a:lnTo>
                  <a:lnTo>
                    <a:pt x="159" y="310"/>
                  </a:lnTo>
                  <a:lnTo>
                    <a:pt x="139" y="310"/>
                  </a:lnTo>
                  <a:lnTo>
                    <a:pt x="108" y="307"/>
                  </a:lnTo>
                  <a:lnTo>
                    <a:pt x="93" y="304"/>
                  </a:lnTo>
                  <a:lnTo>
                    <a:pt x="79" y="299"/>
                  </a:lnTo>
                  <a:lnTo>
                    <a:pt x="65" y="293"/>
                  </a:lnTo>
                  <a:lnTo>
                    <a:pt x="54" y="284"/>
                  </a:lnTo>
                  <a:lnTo>
                    <a:pt x="45" y="273"/>
                  </a:lnTo>
                  <a:lnTo>
                    <a:pt x="34" y="264"/>
                  </a:lnTo>
                  <a:lnTo>
                    <a:pt x="20" y="239"/>
                  </a:lnTo>
                  <a:lnTo>
                    <a:pt x="8" y="213"/>
                  </a:lnTo>
                  <a:lnTo>
                    <a:pt x="0" y="185"/>
                  </a:lnTo>
                  <a:lnTo>
                    <a:pt x="0" y="156"/>
                  </a:lnTo>
                  <a:lnTo>
                    <a:pt x="0" y="137"/>
                  </a:lnTo>
                  <a:lnTo>
                    <a:pt x="3" y="117"/>
                  </a:lnTo>
                  <a:lnTo>
                    <a:pt x="8" y="100"/>
                  </a:lnTo>
                  <a:lnTo>
                    <a:pt x="17" y="80"/>
                  </a:lnTo>
                  <a:lnTo>
                    <a:pt x="25" y="63"/>
                  </a:lnTo>
                  <a:lnTo>
                    <a:pt x="37" y="49"/>
                  </a:lnTo>
                  <a:lnTo>
                    <a:pt x="51" y="34"/>
                  </a:lnTo>
                  <a:lnTo>
                    <a:pt x="68" y="23"/>
                  </a:lnTo>
                  <a:lnTo>
                    <a:pt x="82" y="12"/>
                  </a:lnTo>
                  <a:lnTo>
                    <a:pt x="102" y="6"/>
                  </a:lnTo>
                  <a:lnTo>
                    <a:pt x="122" y="0"/>
                  </a:lnTo>
                  <a:lnTo>
                    <a:pt x="142" y="0"/>
                  </a:lnTo>
                  <a:close/>
                  <a:moveTo>
                    <a:pt x="136" y="23"/>
                  </a:moveTo>
                  <a:lnTo>
                    <a:pt x="136" y="23"/>
                  </a:lnTo>
                  <a:lnTo>
                    <a:pt x="116" y="26"/>
                  </a:lnTo>
                  <a:lnTo>
                    <a:pt x="99" y="34"/>
                  </a:lnTo>
                  <a:lnTo>
                    <a:pt x="88" y="49"/>
                  </a:lnTo>
                  <a:lnTo>
                    <a:pt x="76" y="66"/>
                  </a:lnTo>
                  <a:lnTo>
                    <a:pt x="68" y="85"/>
                  </a:lnTo>
                  <a:lnTo>
                    <a:pt x="62" y="108"/>
                  </a:lnTo>
                  <a:lnTo>
                    <a:pt x="57" y="131"/>
                  </a:lnTo>
                  <a:lnTo>
                    <a:pt x="57" y="159"/>
                  </a:lnTo>
                  <a:lnTo>
                    <a:pt x="59" y="185"/>
                  </a:lnTo>
                  <a:lnTo>
                    <a:pt x="65" y="210"/>
                  </a:lnTo>
                  <a:lnTo>
                    <a:pt x="74" y="230"/>
                  </a:lnTo>
                  <a:lnTo>
                    <a:pt x="82" y="250"/>
                  </a:lnTo>
                  <a:lnTo>
                    <a:pt x="96" y="267"/>
                  </a:lnTo>
                  <a:lnTo>
                    <a:pt x="110" y="279"/>
                  </a:lnTo>
                  <a:lnTo>
                    <a:pt x="128" y="284"/>
                  </a:lnTo>
                  <a:lnTo>
                    <a:pt x="145" y="284"/>
                  </a:lnTo>
                  <a:lnTo>
                    <a:pt x="164" y="282"/>
                  </a:lnTo>
                  <a:lnTo>
                    <a:pt x="179" y="273"/>
                  </a:lnTo>
                  <a:lnTo>
                    <a:pt x="193" y="262"/>
                  </a:lnTo>
                  <a:lnTo>
                    <a:pt x="204" y="245"/>
                  </a:lnTo>
                  <a:lnTo>
                    <a:pt x="213" y="225"/>
                  </a:lnTo>
                  <a:lnTo>
                    <a:pt x="218" y="202"/>
                  </a:lnTo>
                  <a:lnTo>
                    <a:pt x="224" y="179"/>
                  </a:lnTo>
                  <a:lnTo>
                    <a:pt x="224" y="151"/>
                  </a:lnTo>
                  <a:lnTo>
                    <a:pt x="218" y="117"/>
                  </a:lnTo>
                  <a:lnTo>
                    <a:pt x="210" y="85"/>
                  </a:lnTo>
                  <a:lnTo>
                    <a:pt x="199" y="60"/>
                  </a:lnTo>
                  <a:lnTo>
                    <a:pt x="182" y="40"/>
                  </a:lnTo>
                  <a:lnTo>
                    <a:pt x="173" y="31"/>
                  </a:lnTo>
                  <a:lnTo>
                    <a:pt x="162" y="29"/>
                  </a:lnTo>
                  <a:lnTo>
                    <a:pt x="150" y="23"/>
                  </a:lnTo>
                  <a:lnTo>
                    <a:pt x="136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7" name="Freeform 1733"/>
            <p:cNvSpPr>
              <a:spLocks/>
            </p:cNvSpPr>
            <p:nvPr/>
          </p:nvSpPr>
          <p:spPr bwMode="auto">
            <a:xfrm>
              <a:off x="2493" y="3058"/>
              <a:ext cx="182" cy="362"/>
            </a:xfrm>
            <a:custGeom>
              <a:avLst/>
              <a:gdLst>
                <a:gd name="T0" fmla="*/ 86 w 182"/>
                <a:gd name="T1" fmla="*/ 0 h 361"/>
                <a:gd name="T2" fmla="*/ 86 w 182"/>
                <a:gd name="T3" fmla="*/ 60 h 361"/>
                <a:gd name="T4" fmla="*/ 174 w 182"/>
                <a:gd name="T5" fmla="*/ 60 h 361"/>
                <a:gd name="T6" fmla="*/ 151 w 182"/>
                <a:gd name="T7" fmla="*/ 85 h 361"/>
                <a:gd name="T8" fmla="*/ 83 w 182"/>
                <a:gd name="T9" fmla="*/ 85 h 361"/>
                <a:gd name="T10" fmla="*/ 83 w 182"/>
                <a:gd name="T11" fmla="*/ 273 h 361"/>
                <a:gd name="T12" fmla="*/ 83 w 182"/>
                <a:gd name="T13" fmla="*/ 273 h 361"/>
                <a:gd name="T14" fmla="*/ 83 w 182"/>
                <a:gd name="T15" fmla="*/ 290 h 361"/>
                <a:gd name="T16" fmla="*/ 86 w 182"/>
                <a:gd name="T17" fmla="*/ 302 h 361"/>
                <a:gd name="T18" fmla="*/ 91 w 182"/>
                <a:gd name="T19" fmla="*/ 313 h 361"/>
                <a:gd name="T20" fmla="*/ 97 w 182"/>
                <a:gd name="T21" fmla="*/ 324 h 361"/>
                <a:gd name="T22" fmla="*/ 105 w 182"/>
                <a:gd name="T23" fmla="*/ 330 h 361"/>
                <a:gd name="T24" fmla="*/ 117 w 182"/>
                <a:gd name="T25" fmla="*/ 336 h 361"/>
                <a:gd name="T26" fmla="*/ 128 w 182"/>
                <a:gd name="T27" fmla="*/ 339 h 361"/>
                <a:gd name="T28" fmla="*/ 142 w 182"/>
                <a:gd name="T29" fmla="*/ 341 h 361"/>
                <a:gd name="T30" fmla="*/ 142 w 182"/>
                <a:gd name="T31" fmla="*/ 341 h 361"/>
                <a:gd name="T32" fmla="*/ 157 w 182"/>
                <a:gd name="T33" fmla="*/ 339 h 361"/>
                <a:gd name="T34" fmla="*/ 165 w 182"/>
                <a:gd name="T35" fmla="*/ 336 h 361"/>
                <a:gd name="T36" fmla="*/ 165 w 182"/>
                <a:gd name="T37" fmla="*/ 336 h 361"/>
                <a:gd name="T38" fmla="*/ 182 w 182"/>
                <a:gd name="T39" fmla="*/ 324 h 361"/>
                <a:gd name="T40" fmla="*/ 182 w 182"/>
                <a:gd name="T41" fmla="*/ 324 h 361"/>
                <a:gd name="T42" fmla="*/ 182 w 182"/>
                <a:gd name="T43" fmla="*/ 330 h 361"/>
                <a:gd name="T44" fmla="*/ 179 w 182"/>
                <a:gd name="T45" fmla="*/ 339 h 361"/>
                <a:gd name="T46" fmla="*/ 162 w 182"/>
                <a:gd name="T47" fmla="*/ 353 h 361"/>
                <a:gd name="T48" fmla="*/ 162 w 182"/>
                <a:gd name="T49" fmla="*/ 353 h 361"/>
                <a:gd name="T50" fmla="*/ 154 w 182"/>
                <a:gd name="T51" fmla="*/ 358 h 361"/>
                <a:gd name="T52" fmla="*/ 142 w 182"/>
                <a:gd name="T53" fmla="*/ 364 h 361"/>
                <a:gd name="T54" fmla="*/ 131 w 182"/>
                <a:gd name="T55" fmla="*/ 367 h 361"/>
                <a:gd name="T56" fmla="*/ 117 w 182"/>
                <a:gd name="T57" fmla="*/ 367 h 361"/>
                <a:gd name="T58" fmla="*/ 117 w 182"/>
                <a:gd name="T59" fmla="*/ 367 h 361"/>
                <a:gd name="T60" fmla="*/ 100 w 182"/>
                <a:gd name="T61" fmla="*/ 367 h 361"/>
                <a:gd name="T62" fmla="*/ 83 w 182"/>
                <a:gd name="T63" fmla="*/ 361 h 361"/>
                <a:gd name="T64" fmla="*/ 66 w 182"/>
                <a:gd name="T65" fmla="*/ 353 h 361"/>
                <a:gd name="T66" fmla="*/ 54 w 182"/>
                <a:gd name="T67" fmla="*/ 341 h 361"/>
                <a:gd name="T68" fmla="*/ 54 w 182"/>
                <a:gd name="T69" fmla="*/ 341 h 361"/>
                <a:gd name="T70" fmla="*/ 43 w 182"/>
                <a:gd name="T71" fmla="*/ 330 h 361"/>
                <a:gd name="T72" fmla="*/ 34 w 182"/>
                <a:gd name="T73" fmla="*/ 313 h 361"/>
                <a:gd name="T74" fmla="*/ 29 w 182"/>
                <a:gd name="T75" fmla="*/ 296 h 361"/>
                <a:gd name="T76" fmla="*/ 29 w 182"/>
                <a:gd name="T77" fmla="*/ 273 h 361"/>
                <a:gd name="T78" fmla="*/ 29 w 182"/>
                <a:gd name="T79" fmla="*/ 85 h 361"/>
                <a:gd name="T80" fmla="*/ 0 w 182"/>
                <a:gd name="T81" fmla="*/ 85 h 361"/>
                <a:gd name="T82" fmla="*/ 86 w 182"/>
                <a:gd name="T83" fmla="*/ 0 h 361"/>
                <a:gd name="T84" fmla="*/ 86 w 182"/>
                <a:gd name="T85" fmla="*/ 0 h 3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82" h="361">
                  <a:moveTo>
                    <a:pt x="86" y="0"/>
                  </a:moveTo>
                  <a:lnTo>
                    <a:pt x="86" y="60"/>
                  </a:lnTo>
                  <a:lnTo>
                    <a:pt x="174" y="60"/>
                  </a:lnTo>
                  <a:lnTo>
                    <a:pt x="151" y="85"/>
                  </a:lnTo>
                  <a:lnTo>
                    <a:pt x="83" y="85"/>
                  </a:lnTo>
                  <a:lnTo>
                    <a:pt x="83" y="267"/>
                  </a:lnTo>
                  <a:lnTo>
                    <a:pt x="83" y="284"/>
                  </a:lnTo>
                  <a:lnTo>
                    <a:pt x="86" y="296"/>
                  </a:lnTo>
                  <a:lnTo>
                    <a:pt x="91" y="307"/>
                  </a:lnTo>
                  <a:lnTo>
                    <a:pt x="97" y="318"/>
                  </a:lnTo>
                  <a:lnTo>
                    <a:pt x="105" y="324"/>
                  </a:lnTo>
                  <a:lnTo>
                    <a:pt x="117" y="330"/>
                  </a:lnTo>
                  <a:lnTo>
                    <a:pt x="128" y="333"/>
                  </a:lnTo>
                  <a:lnTo>
                    <a:pt x="142" y="335"/>
                  </a:lnTo>
                  <a:lnTo>
                    <a:pt x="157" y="333"/>
                  </a:lnTo>
                  <a:lnTo>
                    <a:pt x="165" y="330"/>
                  </a:lnTo>
                  <a:lnTo>
                    <a:pt x="182" y="318"/>
                  </a:lnTo>
                  <a:lnTo>
                    <a:pt x="182" y="324"/>
                  </a:lnTo>
                  <a:lnTo>
                    <a:pt x="179" y="333"/>
                  </a:lnTo>
                  <a:lnTo>
                    <a:pt x="162" y="347"/>
                  </a:lnTo>
                  <a:lnTo>
                    <a:pt x="154" y="352"/>
                  </a:lnTo>
                  <a:lnTo>
                    <a:pt x="142" y="358"/>
                  </a:lnTo>
                  <a:lnTo>
                    <a:pt x="131" y="361"/>
                  </a:lnTo>
                  <a:lnTo>
                    <a:pt x="117" y="361"/>
                  </a:lnTo>
                  <a:lnTo>
                    <a:pt x="100" y="361"/>
                  </a:lnTo>
                  <a:lnTo>
                    <a:pt x="83" y="355"/>
                  </a:lnTo>
                  <a:lnTo>
                    <a:pt x="66" y="347"/>
                  </a:lnTo>
                  <a:lnTo>
                    <a:pt x="54" y="335"/>
                  </a:lnTo>
                  <a:lnTo>
                    <a:pt x="43" y="324"/>
                  </a:lnTo>
                  <a:lnTo>
                    <a:pt x="34" y="307"/>
                  </a:lnTo>
                  <a:lnTo>
                    <a:pt x="29" y="290"/>
                  </a:lnTo>
                  <a:lnTo>
                    <a:pt x="29" y="267"/>
                  </a:lnTo>
                  <a:lnTo>
                    <a:pt x="29" y="85"/>
                  </a:lnTo>
                  <a:lnTo>
                    <a:pt x="0" y="85"/>
                  </a:lnTo>
                  <a:lnTo>
                    <a:pt x="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8" name="Freeform 1734"/>
            <p:cNvSpPr>
              <a:spLocks/>
            </p:cNvSpPr>
            <p:nvPr/>
          </p:nvSpPr>
          <p:spPr bwMode="auto">
            <a:xfrm>
              <a:off x="2694" y="2971"/>
              <a:ext cx="290" cy="443"/>
            </a:xfrm>
            <a:custGeom>
              <a:avLst/>
              <a:gdLst>
                <a:gd name="T0" fmla="*/ 176 w 290"/>
                <a:gd name="T1" fmla="*/ 139 h 443"/>
                <a:gd name="T2" fmla="*/ 213 w 290"/>
                <a:gd name="T3" fmla="*/ 145 h 443"/>
                <a:gd name="T4" fmla="*/ 244 w 290"/>
                <a:gd name="T5" fmla="*/ 162 h 443"/>
                <a:gd name="T6" fmla="*/ 256 w 290"/>
                <a:gd name="T7" fmla="*/ 176 h 443"/>
                <a:gd name="T8" fmla="*/ 270 w 290"/>
                <a:gd name="T9" fmla="*/ 207 h 443"/>
                <a:gd name="T10" fmla="*/ 273 w 290"/>
                <a:gd name="T11" fmla="*/ 421 h 443"/>
                <a:gd name="T12" fmla="*/ 273 w 290"/>
                <a:gd name="T13" fmla="*/ 429 h 443"/>
                <a:gd name="T14" fmla="*/ 276 w 290"/>
                <a:gd name="T15" fmla="*/ 435 h 443"/>
                <a:gd name="T16" fmla="*/ 199 w 290"/>
                <a:gd name="T17" fmla="*/ 443 h 443"/>
                <a:gd name="T18" fmla="*/ 207 w 290"/>
                <a:gd name="T19" fmla="*/ 438 h 443"/>
                <a:gd name="T20" fmla="*/ 216 w 290"/>
                <a:gd name="T21" fmla="*/ 426 h 443"/>
                <a:gd name="T22" fmla="*/ 216 w 290"/>
                <a:gd name="T23" fmla="*/ 250 h 443"/>
                <a:gd name="T24" fmla="*/ 216 w 290"/>
                <a:gd name="T25" fmla="*/ 233 h 443"/>
                <a:gd name="T26" fmla="*/ 207 w 290"/>
                <a:gd name="T27" fmla="*/ 207 h 443"/>
                <a:gd name="T28" fmla="*/ 202 w 290"/>
                <a:gd name="T29" fmla="*/ 196 h 443"/>
                <a:gd name="T30" fmla="*/ 179 w 290"/>
                <a:gd name="T31" fmla="*/ 182 h 443"/>
                <a:gd name="T32" fmla="*/ 148 w 290"/>
                <a:gd name="T33" fmla="*/ 176 h 443"/>
                <a:gd name="T34" fmla="*/ 128 w 290"/>
                <a:gd name="T35" fmla="*/ 179 h 443"/>
                <a:gd name="T36" fmla="*/ 108 w 290"/>
                <a:gd name="T37" fmla="*/ 188 h 443"/>
                <a:gd name="T38" fmla="*/ 77 w 290"/>
                <a:gd name="T39" fmla="*/ 210 h 443"/>
                <a:gd name="T40" fmla="*/ 77 w 290"/>
                <a:gd name="T41" fmla="*/ 421 h 443"/>
                <a:gd name="T42" fmla="*/ 82 w 290"/>
                <a:gd name="T43" fmla="*/ 432 h 443"/>
                <a:gd name="T44" fmla="*/ 88 w 290"/>
                <a:gd name="T45" fmla="*/ 438 h 443"/>
                <a:gd name="T46" fmla="*/ 6 w 290"/>
                <a:gd name="T47" fmla="*/ 443 h 443"/>
                <a:gd name="T48" fmla="*/ 11 w 290"/>
                <a:gd name="T49" fmla="*/ 438 h 443"/>
                <a:gd name="T50" fmla="*/ 20 w 290"/>
                <a:gd name="T51" fmla="*/ 426 h 443"/>
                <a:gd name="T52" fmla="*/ 20 w 290"/>
                <a:gd name="T53" fmla="*/ 40 h 443"/>
                <a:gd name="T54" fmla="*/ 20 w 290"/>
                <a:gd name="T55" fmla="*/ 31 h 443"/>
                <a:gd name="T56" fmla="*/ 17 w 290"/>
                <a:gd name="T57" fmla="*/ 23 h 443"/>
                <a:gd name="T58" fmla="*/ 77 w 290"/>
                <a:gd name="T59" fmla="*/ 0 h 443"/>
                <a:gd name="T60" fmla="*/ 77 w 290"/>
                <a:gd name="T61" fmla="*/ 185 h 443"/>
                <a:gd name="T62" fmla="*/ 128 w 290"/>
                <a:gd name="T63" fmla="*/ 151 h 443"/>
                <a:gd name="T64" fmla="*/ 176 w 290"/>
                <a:gd name="T65" fmla="*/ 139 h 44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90" h="443">
                  <a:moveTo>
                    <a:pt x="176" y="139"/>
                  </a:moveTo>
                  <a:lnTo>
                    <a:pt x="176" y="139"/>
                  </a:lnTo>
                  <a:lnTo>
                    <a:pt x="193" y="139"/>
                  </a:lnTo>
                  <a:lnTo>
                    <a:pt x="213" y="145"/>
                  </a:lnTo>
                  <a:lnTo>
                    <a:pt x="230" y="153"/>
                  </a:lnTo>
                  <a:lnTo>
                    <a:pt x="244" y="162"/>
                  </a:lnTo>
                  <a:lnTo>
                    <a:pt x="256" y="176"/>
                  </a:lnTo>
                  <a:lnTo>
                    <a:pt x="264" y="190"/>
                  </a:lnTo>
                  <a:lnTo>
                    <a:pt x="270" y="207"/>
                  </a:lnTo>
                  <a:lnTo>
                    <a:pt x="273" y="227"/>
                  </a:lnTo>
                  <a:lnTo>
                    <a:pt x="273" y="421"/>
                  </a:lnTo>
                  <a:lnTo>
                    <a:pt x="273" y="429"/>
                  </a:lnTo>
                  <a:lnTo>
                    <a:pt x="276" y="435"/>
                  </a:lnTo>
                  <a:lnTo>
                    <a:pt x="290" y="443"/>
                  </a:lnTo>
                  <a:lnTo>
                    <a:pt x="199" y="443"/>
                  </a:lnTo>
                  <a:lnTo>
                    <a:pt x="207" y="438"/>
                  </a:lnTo>
                  <a:lnTo>
                    <a:pt x="213" y="432"/>
                  </a:lnTo>
                  <a:lnTo>
                    <a:pt x="216" y="426"/>
                  </a:lnTo>
                  <a:lnTo>
                    <a:pt x="216" y="421"/>
                  </a:lnTo>
                  <a:lnTo>
                    <a:pt x="216" y="250"/>
                  </a:lnTo>
                  <a:lnTo>
                    <a:pt x="216" y="233"/>
                  </a:lnTo>
                  <a:lnTo>
                    <a:pt x="213" y="219"/>
                  </a:lnTo>
                  <a:lnTo>
                    <a:pt x="207" y="207"/>
                  </a:lnTo>
                  <a:lnTo>
                    <a:pt x="202" y="196"/>
                  </a:lnTo>
                  <a:lnTo>
                    <a:pt x="190" y="188"/>
                  </a:lnTo>
                  <a:lnTo>
                    <a:pt x="179" y="182"/>
                  </a:lnTo>
                  <a:lnTo>
                    <a:pt x="165" y="179"/>
                  </a:lnTo>
                  <a:lnTo>
                    <a:pt x="148" y="176"/>
                  </a:lnTo>
                  <a:lnTo>
                    <a:pt x="128" y="179"/>
                  </a:lnTo>
                  <a:lnTo>
                    <a:pt x="108" y="188"/>
                  </a:lnTo>
                  <a:lnTo>
                    <a:pt x="91" y="196"/>
                  </a:lnTo>
                  <a:lnTo>
                    <a:pt x="77" y="210"/>
                  </a:lnTo>
                  <a:lnTo>
                    <a:pt x="77" y="421"/>
                  </a:lnTo>
                  <a:lnTo>
                    <a:pt x="80" y="426"/>
                  </a:lnTo>
                  <a:lnTo>
                    <a:pt x="82" y="432"/>
                  </a:lnTo>
                  <a:lnTo>
                    <a:pt x="88" y="438"/>
                  </a:lnTo>
                  <a:lnTo>
                    <a:pt x="97" y="443"/>
                  </a:lnTo>
                  <a:lnTo>
                    <a:pt x="6" y="443"/>
                  </a:lnTo>
                  <a:lnTo>
                    <a:pt x="11" y="438"/>
                  </a:lnTo>
                  <a:lnTo>
                    <a:pt x="17" y="432"/>
                  </a:lnTo>
                  <a:lnTo>
                    <a:pt x="20" y="426"/>
                  </a:lnTo>
                  <a:lnTo>
                    <a:pt x="20" y="421"/>
                  </a:lnTo>
                  <a:lnTo>
                    <a:pt x="20" y="40"/>
                  </a:lnTo>
                  <a:lnTo>
                    <a:pt x="20" y="31"/>
                  </a:lnTo>
                  <a:lnTo>
                    <a:pt x="17" y="23"/>
                  </a:lnTo>
                  <a:lnTo>
                    <a:pt x="0" y="14"/>
                  </a:lnTo>
                  <a:lnTo>
                    <a:pt x="77" y="0"/>
                  </a:lnTo>
                  <a:lnTo>
                    <a:pt x="77" y="185"/>
                  </a:lnTo>
                  <a:lnTo>
                    <a:pt x="102" y="165"/>
                  </a:lnTo>
                  <a:lnTo>
                    <a:pt x="128" y="151"/>
                  </a:lnTo>
                  <a:lnTo>
                    <a:pt x="153" y="142"/>
                  </a:lnTo>
                  <a:lnTo>
                    <a:pt x="176" y="1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9" name="Freeform 1735"/>
            <p:cNvSpPr>
              <a:spLocks/>
            </p:cNvSpPr>
            <p:nvPr/>
          </p:nvSpPr>
          <p:spPr bwMode="auto">
            <a:xfrm>
              <a:off x="3275" y="3109"/>
              <a:ext cx="474" cy="305"/>
            </a:xfrm>
            <a:custGeom>
              <a:avLst/>
              <a:gdLst>
                <a:gd name="T0" fmla="*/ 358 w 475"/>
                <a:gd name="T1" fmla="*/ 0 h 304"/>
                <a:gd name="T2" fmla="*/ 392 w 475"/>
                <a:gd name="T3" fmla="*/ 6 h 304"/>
                <a:gd name="T4" fmla="*/ 423 w 475"/>
                <a:gd name="T5" fmla="*/ 23 h 304"/>
                <a:gd name="T6" fmla="*/ 438 w 475"/>
                <a:gd name="T7" fmla="*/ 37 h 304"/>
                <a:gd name="T8" fmla="*/ 452 w 475"/>
                <a:gd name="T9" fmla="*/ 68 h 304"/>
                <a:gd name="T10" fmla="*/ 452 w 475"/>
                <a:gd name="T11" fmla="*/ 288 h 304"/>
                <a:gd name="T12" fmla="*/ 455 w 475"/>
                <a:gd name="T13" fmla="*/ 293 h 304"/>
                <a:gd name="T14" fmla="*/ 457 w 475"/>
                <a:gd name="T15" fmla="*/ 299 h 304"/>
                <a:gd name="T16" fmla="*/ 381 w 475"/>
                <a:gd name="T17" fmla="*/ 310 h 304"/>
                <a:gd name="T18" fmla="*/ 386 w 475"/>
                <a:gd name="T19" fmla="*/ 305 h 304"/>
                <a:gd name="T20" fmla="*/ 398 w 475"/>
                <a:gd name="T21" fmla="*/ 293 h 304"/>
                <a:gd name="T22" fmla="*/ 398 w 475"/>
                <a:gd name="T23" fmla="*/ 108 h 304"/>
                <a:gd name="T24" fmla="*/ 398 w 475"/>
                <a:gd name="T25" fmla="*/ 91 h 304"/>
                <a:gd name="T26" fmla="*/ 389 w 475"/>
                <a:gd name="T27" fmla="*/ 66 h 304"/>
                <a:gd name="T28" fmla="*/ 381 w 475"/>
                <a:gd name="T29" fmla="*/ 57 h 304"/>
                <a:gd name="T30" fmla="*/ 361 w 475"/>
                <a:gd name="T31" fmla="*/ 43 h 304"/>
                <a:gd name="T32" fmla="*/ 330 w 475"/>
                <a:gd name="T33" fmla="*/ 37 h 304"/>
                <a:gd name="T34" fmla="*/ 310 w 475"/>
                <a:gd name="T35" fmla="*/ 40 h 304"/>
                <a:gd name="T36" fmla="*/ 276 w 475"/>
                <a:gd name="T37" fmla="*/ 60 h 304"/>
                <a:gd name="T38" fmla="*/ 261 w 475"/>
                <a:gd name="T39" fmla="*/ 77 h 304"/>
                <a:gd name="T40" fmla="*/ 261 w 475"/>
                <a:gd name="T41" fmla="*/ 288 h 304"/>
                <a:gd name="T42" fmla="*/ 264 w 475"/>
                <a:gd name="T43" fmla="*/ 293 h 304"/>
                <a:gd name="T44" fmla="*/ 267 w 475"/>
                <a:gd name="T45" fmla="*/ 299 h 304"/>
                <a:gd name="T46" fmla="*/ 194 w 475"/>
                <a:gd name="T47" fmla="*/ 310 h 304"/>
                <a:gd name="T48" fmla="*/ 202 w 475"/>
                <a:gd name="T49" fmla="*/ 305 h 304"/>
                <a:gd name="T50" fmla="*/ 211 w 475"/>
                <a:gd name="T51" fmla="*/ 293 h 304"/>
                <a:gd name="T52" fmla="*/ 211 w 475"/>
                <a:gd name="T53" fmla="*/ 105 h 304"/>
                <a:gd name="T54" fmla="*/ 211 w 475"/>
                <a:gd name="T55" fmla="*/ 88 h 304"/>
                <a:gd name="T56" fmla="*/ 202 w 475"/>
                <a:gd name="T57" fmla="*/ 63 h 304"/>
                <a:gd name="T58" fmla="*/ 185 w 475"/>
                <a:gd name="T59" fmla="*/ 46 h 304"/>
                <a:gd name="T60" fmla="*/ 160 w 475"/>
                <a:gd name="T61" fmla="*/ 37 h 304"/>
                <a:gd name="T62" fmla="*/ 145 w 475"/>
                <a:gd name="T63" fmla="*/ 37 h 304"/>
                <a:gd name="T64" fmla="*/ 108 w 475"/>
                <a:gd name="T65" fmla="*/ 46 h 304"/>
                <a:gd name="T66" fmla="*/ 80 w 475"/>
                <a:gd name="T67" fmla="*/ 68 h 304"/>
                <a:gd name="T68" fmla="*/ 80 w 475"/>
                <a:gd name="T69" fmla="*/ 288 h 304"/>
                <a:gd name="T70" fmla="*/ 83 w 475"/>
                <a:gd name="T71" fmla="*/ 299 h 304"/>
                <a:gd name="T72" fmla="*/ 97 w 475"/>
                <a:gd name="T73" fmla="*/ 310 h 304"/>
                <a:gd name="T74" fmla="*/ 6 w 475"/>
                <a:gd name="T75" fmla="*/ 310 h 304"/>
                <a:gd name="T76" fmla="*/ 20 w 475"/>
                <a:gd name="T77" fmla="*/ 299 h 304"/>
                <a:gd name="T78" fmla="*/ 23 w 475"/>
                <a:gd name="T79" fmla="*/ 288 h 304"/>
                <a:gd name="T80" fmla="*/ 23 w 475"/>
                <a:gd name="T81" fmla="*/ 40 h 304"/>
                <a:gd name="T82" fmla="*/ 18 w 475"/>
                <a:gd name="T83" fmla="*/ 23 h 304"/>
                <a:gd name="T84" fmla="*/ 9 w 475"/>
                <a:gd name="T85" fmla="*/ 17 h 304"/>
                <a:gd name="T86" fmla="*/ 80 w 475"/>
                <a:gd name="T87" fmla="*/ 0 h 304"/>
                <a:gd name="T88" fmla="*/ 80 w 475"/>
                <a:gd name="T89" fmla="*/ 43 h 304"/>
                <a:gd name="T90" fmla="*/ 123 w 475"/>
                <a:gd name="T91" fmla="*/ 14 h 304"/>
                <a:gd name="T92" fmla="*/ 134 w 475"/>
                <a:gd name="T93" fmla="*/ 9 h 304"/>
                <a:gd name="T94" fmla="*/ 160 w 475"/>
                <a:gd name="T95" fmla="*/ 0 h 304"/>
                <a:gd name="T96" fmla="*/ 174 w 475"/>
                <a:gd name="T97" fmla="*/ 0 h 304"/>
                <a:gd name="T98" fmla="*/ 202 w 475"/>
                <a:gd name="T99" fmla="*/ 3 h 304"/>
                <a:gd name="T100" fmla="*/ 228 w 475"/>
                <a:gd name="T101" fmla="*/ 14 h 304"/>
                <a:gd name="T102" fmla="*/ 237 w 475"/>
                <a:gd name="T103" fmla="*/ 23 h 304"/>
                <a:gd name="T104" fmla="*/ 250 w 475"/>
                <a:gd name="T105" fmla="*/ 43 h 304"/>
                <a:gd name="T106" fmla="*/ 256 w 475"/>
                <a:gd name="T107" fmla="*/ 57 h 304"/>
                <a:gd name="T108" fmla="*/ 301 w 475"/>
                <a:gd name="T109" fmla="*/ 17 h 304"/>
                <a:gd name="T110" fmla="*/ 315 w 475"/>
                <a:gd name="T111" fmla="*/ 9 h 304"/>
                <a:gd name="T112" fmla="*/ 344 w 475"/>
                <a:gd name="T113" fmla="*/ 0 h 304"/>
                <a:gd name="T114" fmla="*/ 358 w 475"/>
                <a:gd name="T115" fmla="*/ 0 h 3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475" h="304">
                  <a:moveTo>
                    <a:pt x="364" y="0"/>
                  </a:moveTo>
                  <a:lnTo>
                    <a:pt x="364" y="0"/>
                  </a:lnTo>
                  <a:lnTo>
                    <a:pt x="381" y="0"/>
                  </a:lnTo>
                  <a:lnTo>
                    <a:pt x="398" y="6"/>
                  </a:lnTo>
                  <a:lnTo>
                    <a:pt x="415" y="14"/>
                  </a:lnTo>
                  <a:lnTo>
                    <a:pt x="429" y="23"/>
                  </a:lnTo>
                  <a:lnTo>
                    <a:pt x="444" y="37"/>
                  </a:lnTo>
                  <a:lnTo>
                    <a:pt x="452" y="51"/>
                  </a:lnTo>
                  <a:lnTo>
                    <a:pt x="458" y="68"/>
                  </a:lnTo>
                  <a:lnTo>
                    <a:pt x="458" y="88"/>
                  </a:lnTo>
                  <a:lnTo>
                    <a:pt x="458" y="282"/>
                  </a:lnTo>
                  <a:lnTo>
                    <a:pt x="461" y="287"/>
                  </a:lnTo>
                  <a:lnTo>
                    <a:pt x="463" y="293"/>
                  </a:lnTo>
                  <a:lnTo>
                    <a:pt x="475" y="304"/>
                  </a:lnTo>
                  <a:lnTo>
                    <a:pt x="387" y="304"/>
                  </a:lnTo>
                  <a:lnTo>
                    <a:pt x="392" y="299"/>
                  </a:lnTo>
                  <a:lnTo>
                    <a:pt x="398" y="293"/>
                  </a:lnTo>
                  <a:lnTo>
                    <a:pt x="404" y="287"/>
                  </a:lnTo>
                  <a:lnTo>
                    <a:pt x="404" y="282"/>
                  </a:lnTo>
                  <a:lnTo>
                    <a:pt x="404" y="108"/>
                  </a:lnTo>
                  <a:lnTo>
                    <a:pt x="404" y="91"/>
                  </a:lnTo>
                  <a:lnTo>
                    <a:pt x="401" y="80"/>
                  </a:lnTo>
                  <a:lnTo>
                    <a:pt x="395" y="66"/>
                  </a:lnTo>
                  <a:lnTo>
                    <a:pt x="387" y="57"/>
                  </a:lnTo>
                  <a:lnTo>
                    <a:pt x="378" y="49"/>
                  </a:lnTo>
                  <a:lnTo>
                    <a:pt x="367" y="43"/>
                  </a:lnTo>
                  <a:lnTo>
                    <a:pt x="353" y="37"/>
                  </a:lnTo>
                  <a:lnTo>
                    <a:pt x="336" y="37"/>
                  </a:lnTo>
                  <a:lnTo>
                    <a:pt x="316" y="40"/>
                  </a:lnTo>
                  <a:lnTo>
                    <a:pt x="299" y="46"/>
                  </a:lnTo>
                  <a:lnTo>
                    <a:pt x="282" y="60"/>
                  </a:lnTo>
                  <a:lnTo>
                    <a:pt x="267" y="77"/>
                  </a:lnTo>
                  <a:lnTo>
                    <a:pt x="267" y="85"/>
                  </a:lnTo>
                  <a:lnTo>
                    <a:pt x="267" y="282"/>
                  </a:lnTo>
                  <a:lnTo>
                    <a:pt x="270" y="287"/>
                  </a:lnTo>
                  <a:lnTo>
                    <a:pt x="273" y="293"/>
                  </a:lnTo>
                  <a:lnTo>
                    <a:pt x="285" y="304"/>
                  </a:lnTo>
                  <a:lnTo>
                    <a:pt x="194" y="304"/>
                  </a:lnTo>
                  <a:lnTo>
                    <a:pt x="202" y="299"/>
                  </a:lnTo>
                  <a:lnTo>
                    <a:pt x="208" y="293"/>
                  </a:lnTo>
                  <a:lnTo>
                    <a:pt x="211" y="287"/>
                  </a:lnTo>
                  <a:lnTo>
                    <a:pt x="211" y="282"/>
                  </a:lnTo>
                  <a:lnTo>
                    <a:pt x="211" y="105"/>
                  </a:lnTo>
                  <a:lnTo>
                    <a:pt x="211" y="88"/>
                  </a:lnTo>
                  <a:lnTo>
                    <a:pt x="208" y="74"/>
                  </a:lnTo>
                  <a:lnTo>
                    <a:pt x="202" y="63"/>
                  </a:lnTo>
                  <a:lnTo>
                    <a:pt x="194" y="54"/>
                  </a:lnTo>
                  <a:lnTo>
                    <a:pt x="185" y="46"/>
                  </a:lnTo>
                  <a:lnTo>
                    <a:pt x="174" y="40"/>
                  </a:lnTo>
                  <a:lnTo>
                    <a:pt x="160" y="37"/>
                  </a:lnTo>
                  <a:lnTo>
                    <a:pt x="145" y="37"/>
                  </a:lnTo>
                  <a:lnTo>
                    <a:pt x="125" y="40"/>
                  </a:lnTo>
                  <a:lnTo>
                    <a:pt x="108" y="46"/>
                  </a:lnTo>
                  <a:lnTo>
                    <a:pt x="94" y="54"/>
                  </a:lnTo>
                  <a:lnTo>
                    <a:pt x="80" y="68"/>
                  </a:lnTo>
                  <a:lnTo>
                    <a:pt x="80" y="282"/>
                  </a:lnTo>
                  <a:lnTo>
                    <a:pt x="80" y="287"/>
                  </a:lnTo>
                  <a:lnTo>
                    <a:pt x="83" y="293"/>
                  </a:lnTo>
                  <a:lnTo>
                    <a:pt x="97" y="304"/>
                  </a:lnTo>
                  <a:lnTo>
                    <a:pt x="6" y="304"/>
                  </a:lnTo>
                  <a:lnTo>
                    <a:pt x="15" y="299"/>
                  </a:lnTo>
                  <a:lnTo>
                    <a:pt x="20" y="293"/>
                  </a:lnTo>
                  <a:lnTo>
                    <a:pt x="23" y="287"/>
                  </a:lnTo>
                  <a:lnTo>
                    <a:pt x="23" y="282"/>
                  </a:lnTo>
                  <a:lnTo>
                    <a:pt x="23" y="40"/>
                  </a:lnTo>
                  <a:lnTo>
                    <a:pt x="23" y="31"/>
                  </a:lnTo>
                  <a:lnTo>
                    <a:pt x="18" y="23"/>
                  </a:lnTo>
                  <a:lnTo>
                    <a:pt x="9" y="17"/>
                  </a:lnTo>
                  <a:lnTo>
                    <a:pt x="0" y="14"/>
                  </a:lnTo>
                  <a:lnTo>
                    <a:pt x="80" y="0"/>
                  </a:lnTo>
                  <a:lnTo>
                    <a:pt x="80" y="43"/>
                  </a:lnTo>
                  <a:lnTo>
                    <a:pt x="100" y="29"/>
                  </a:lnTo>
                  <a:lnTo>
                    <a:pt x="123" y="14"/>
                  </a:lnTo>
                  <a:lnTo>
                    <a:pt x="134" y="9"/>
                  </a:lnTo>
                  <a:lnTo>
                    <a:pt x="145" y="3"/>
                  </a:lnTo>
                  <a:lnTo>
                    <a:pt x="160" y="0"/>
                  </a:lnTo>
                  <a:lnTo>
                    <a:pt x="174" y="0"/>
                  </a:lnTo>
                  <a:lnTo>
                    <a:pt x="188" y="0"/>
                  </a:lnTo>
                  <a:lnTo>
                    <a:pt x="202" y="3"/>
                  </a:lnTo>
                  <a:lnTo>
                    <a:pt x="213" y="9"/>
                  </a:lnTo>
                  <a:lnTo>
                    <a:pt x="228" y="14"/>
                  </a:lnTo>
                  <a:lnTo>
                    <a:pt x="239" y="23"/>
                  </a:lnTo>
                  <a:lnTo>
                    <a:pt x="248" y="31"/>
                  </a:lnTo>
                  <a:lnTo>
                    <a:pt x="256" y="43"/>
                  </a:lnTo>
                  <a:lnTo>
                    <a:pt x="262" y="57"/>
                  </a:lnTo>
                  <a:lnTo>
                    <a:pt x="282" y="34"/>
                  </a:lnTo>
                  <a:lnTo>
                    <a:pt x="307" y="17"/>
                  </a:lnTo>
                  <a:lnTo>
                    <a:pt x="321" y="9"/>
                  </a:lnTo>
                  <a:lnTo>
                    <a:pt x="336" y="3"/>
                  </a:lnTo>
                  <a:lnTo>
                    <a:pt x="350" y="0"/>
                  </a:lnTo>
                  <a:lnTo>
                    <a:pt x="3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10" name="Freeform 1736"/>
            <p:cNvSpPr>
              <a:spLocks/>
            </p:cNvSpPr>
            <p:nvPr/>
          </p:nvSpPr>
          <p:spPr bwMode="auto">
            <a:xfrm>
              <a:off x="4071" y="3058"/>
              <a:ext cx="184" cy="362"/>
            </a:xfrm>
            <a:custGeom>
              <a:avLst/>
              <a:gdLst>
                <a:gd name="T0" fmla="*/ 85 w 184"/>
                <a:gd name="T1" fmla="*/ 0 h 361"/>
                <a:gd name="T2" fmla="*/ 85 w 184"/>
                <a:gd name="T3" fmla="*/ 60 h 361"/>
                <a:gd name="T4" fmla="*/ 173 w 184"/>
                <a:gd name="T5" fmla="*/ 60 h 361"/>
                <a:gd name="T6" fmla="*/ 150 w 184"/>
                <a:gd name="T7" fmla="*/ 85 h 361"/>
                <a:gd name="T8" fmla="*/ 82 w 184"/>
                <a:gd name="T9" fmla="*/ 85 h 361"/>
                <a:gd name="T10" fmla="*/ 82 w 184"/>
                <a:gd name="T11" fmla="*/ 273 h 361"/>
                <a:gd name="T12" fmla="*/ 82 w 184"/>
                <a:gd name="T13" fmla="*/ 273 h 361"/>
                <a:gd name="T14" fmla="*/ 85 w 184"/>
                <a:gd name="T15" fmla="*/ 290 h 361"/>
                <a:gd name="T16" fmla="*/ 88 w 184"/>
                <a:gd name="T17" fmla="*/ 302 h 361"/>
                <a:gd name="T18" fmla="*/ 91 w 184"/>
                <a:gd name="T19" fmla="*/ 313 h 361"/>
                <a:gd name="T20" fmla="*/ 99 w 184"/>
                <a:gd name="T21" fmla="*/ 324 h 361"/>
                <a:gd name="T22" fmla="*/ 105 w 184"/>
                <a:gd name="T23" fmla="*/ 330 h 361"/>
                <a:gd name="T24" fmla="*/ 116 w 184"/>
                <a:gd name="T25" fmla="*/ 336 h 361"/>
                <a:gd name="T26" fmla="*/ 128 w 184"/>
                <a:gd name="T27" fmla="*/ 339 h 361"/>
                <a:gd name="T28" fmla="*/ 142 w 184"/>
                <a:gd name="T29" fmla="*/ 341 h 361"/>
                <a:gd name="T30" fmla="*/ 142 w 184"/>
                <a:gd name="T31" fmla="*/ 341 h 361"/>
                <a:gd name="T32" fmla="*/ 156 w 184"/>
                <a:gd name="T33" fmla="*/ 339 h 361"/>
                <a:gd name="T34" fmla="*/ 165 w 184"/>
                <a:gd name="T35" fmla="*/ 336 h 361"/>
                <a:gd name="T36" fmla="*/ 165 w 184"/>
                <a:gd name="T37" fmla="*/ 336 h 361"/>
                <a:gd name="T38" fmla="*/ 184 w 184"/>
                <a:gd name="T39" fmla="*/ 324 h 361"/>
                <a:gd name="T40" fmla="*/ 184 w 184"/>
                <a:gd name="T41" fmla="*/ 324 h 361"/>
                <a:gd name="T42" fmla="*/ 182 w 184"/>
                <a:gd name="T43" fmla="*/ 330 h 361"/>
                <a:gd name="T44" fmla="*/ 179 w 184"/>
                <a:gd name="T45" fmla="*/ 339 h 361"/>
                <a:gd name="T46" fmla="*/ 162 w 184"/>
                <a:gd name="T47" fmla="*/ 353 h 361"/>
                <a:gd name="T48" fmla="*/ 162 w 184"/>
                <a:gd name="T49" fmla="*/ 353 h 361"/>
                <a:gd name="T50" fmla="*/ 153 w 184"/>
                <a:gd name="T51" fmla="*/ 358 h 361"/>
                <a:gd name="T52" fmla="*/ 142 w 184"/>
                <a:gd name="T53" fmla="*/ 364 h 361"/>
                <a:gd name="T54" fmla="*/ 130 w 184"/>
                <a:gd name="T55" fmla="*/ 367 h 361"/>
                <a:gd name="T56" fmla="*/ 119 w 184"/>
                <a:gd name="T57" fmla="*/ 367 h 361"/>
                <a:gd name="T58" fmla="*/ 119 w 184"/>
                <a:gd name="T59" fmla="*/ 367 h 361"/>
                <a:gd name="T60" fmla="*/ 99 w 184"/>
                <a:gd name="T61" fmla="*/ 367 h 361"/>
                <a:gd name="T62" fmla="*/ 82 w 184"/>
                <a:gd name="T63" fmla="*/ 361 h 361"/>
                <a:gd name="T64" fmla="*/ 65 w 184"/>
                <a:gd name="T65" fmla="*/ 353 h 361"/>
                <a:gd name="T66" fmla="*/ 54 w 184"/>
                <a:gd name="T67" fmla="*/ 341 h 361"/>
                <a:gd name="T68" fmla="*/ 54 w 184"/>
                <a:gd name="T69" fmla="*/ 341 h 361"/>
                <a:gd name="T70" fmla="*/ 42 w 184"/>
                <a:gd name="T71" fmla="*/ 330 h 361"/>
                <a:gd name="T72" fmla="*/ 34 w 184"/>
                <a:gd name="T73" fmla="*/ 313 h 361"/>
                <a:gd name="T74" fmla="*/ 31 w 184"/>
                <a:gd name="T75" fmla="*/ 296 h 361"/>
                <a:gd name="T76" fmla="*/ 28 w 184"/>
                <a:gd name="T77" fmla="*/ 273 h 361"/>
                <a:gd name="T78" fmla="*/ 28 w 184"/>
                <a:gd name="T79" fmla="*/ 85 h 361"/>
                <a:gd name="T80" fmla="*/ 0 w 184"/>
                <a:gd name="T81" fmla="*/ 85 h 361"/>
                <a:gd name="T82" fmla="*/ 85 w 184"/>
                <a:gd name="T83" fmla="*/ 0 h 361"/>
                <a:gd name="T84" fmla="*/ 85 w 184"/>
                <a:gd name="T85" fmla="*/ 0 h 3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84" h="361">
                  <a:moveTo>
                    <a:pt x="85" y="0"/>
                  </a:moveTo>
                  <a:lnTo>
                    <a:pt x="85" y="60"/>
                  </a:lnTo>
                  <a:lnTo>
                    <a:pt x="173" y="60"/>
                  </a:lnTo>
                  <a:lnTo>
                    <a:pt x="150" y="85"/>
                  </a:lnTo>
                  <a:lnTo>
                    <a:pt x="82" y="85"/>
                  </a:lnTo>
                  <a:lnTo>
                    <a:pt x="82" y="267"/>
                  </a:lnTo>
                  <a:lnTo>
                    <a:pt x="85" y="284"/>
                  </a:lnTo>
                  <a:lnTo>
                    <a:pt x="88" y="296"/>
                  </a:lnTo>
                  <a:lnTo>
                    <a:pt x="91" y="307"/>
                  </a:lnTo>
                  <a:lnTo>
                    <a:pt x="99" y="318"/>
                  </a:lnTo>
                  <a:lnTo>
                    <a:pt x="105" y="324"/>
                  </a:lnTo>
                  <a:lnTo>
                    <a:pt x="116" y="330"/>
                  </a:lnTo>
                  <a:lnTo>
                    <a:pt x="128" y="333"/>
                  </a:lnTo>
                  <a:lnTo>
                    <a:pt x="142" y="335"/>
                  </a:lnTo>
                  <a:lnTo>
                    <a:pt x="156" y="333"/>
                  </a:lnTo>
                  <a:lnTo>
                    <a:pt x="165" y="330"/>
                  </a:lnTo>
                  <a:lnTo>
                    <a:pt x="184" y="318"/>
                  </a:lnTo>
                  <a:lnTo>
                    <a:pt x="182" y="324"/>
                  </a:lnTo>
                  <a:lnTo>
                    <a:pt x="179" y="333"/>
                  </a:lnTo>
                  <a:lnTo>
                    <a:pt x="162" y="347"/>
                  </a:lnTo>
                  <a:lnTo>
                    <a:pt x="153" y="352"/>
                  </a:lnTo>
                  <a:lnTo>
                    <a:pt x="142" y="358"/>
                  </a:lnTo>
                  <a:lnTo>
                    <a:pt x="130" y="361"/>
                  </a:lnTo>
                  <a:lnTo>
                    <a:pt x="119" y="361"/>
                  </a:lnTo>
                  <a:lnTo>
                    <a:pt x="99" y="361"/>
                  </a:lnTo>
                  <a:lnTo>
                    <a:pt x="82" y="355"/>
                  </a:lnTo>
                  <a:lnTo>
                    <a:pt x="65" y="347"/>
                  </a:lnTo>
                  <a:lnTo>
                    <a:pt x="54" y="335"/>
                  </a:lnTo>
                  <a:lnTo>
                    <a:pt x="42" y="324"/>
                  </a:lnTo>
                  <a:lnTo>
                    <a:pt x="34" y="307"/>
                  </a:lnTo>
                  <a:lnTo>
                    <a:pt x="31" y="290"/>
                  </a:lnTo>
                  <a:lnTo>
                    <a:pt x="28" y="267"/>
                  </a:lnTo>
                  <a:lnTo>
                    <a:pt x="28" y="85"/>
                  </a:lnTo>
                  <a:lnTo>
                    <a:pt x="0" y="85"/>
                  </a:lnTo>
                  <a:lnTo>
                    <a:pt x="8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11" name="Freeform 1737"/>
            <p:cNvSpPr>
              <a:spLocks noEditPoints="1"/>
            </p:cNvSpPr>
            <p:nvPr/>
          </p:nvSpPr>
          <p:spPr bwMode="auto">
            <a:xfrm>
              <a:off x="4253" y="3109"/>
              <a:ext cx="282" cy="311"/>
            </a:xfrm>
            <a:custGeom>
              <a:avLst/>
              <a:gdLst>
                <a:gd name="T0" fmla="*/ 138 w 284"/>
                <a:gd name="T1" fmla="*/ 0 h 310"/>
                <a:gd name="T2" fmla="*/ 178 w 284"/>
                <a:gd name="T3" fmla="*/ 6 h 310"/>
                <a:gd name="T4" fmla="*/ 211 w 284"/>
                <a:gd name="T5" fmla="*/ 23 h 310"/>
                <a:gd name="T6" fmla="*/ 223 w 284"/>
                <a:gd name="T7" fmla="*/ 34 h 310"/>
                <a:gd name="T8" fmla="*/ 249 w 284"/>
                <a:gd name="T9" fmla="*/ 63 h 310"/>
                <a:gd name="T10" fmla="*/ 257 w 284"/>
                <a:gd name="T11" fmla="*/ 80 h 310"/>
                <a:gd name="T12" fmla="*/ 269 w 284"/>
                <a:gd name="T13" fmla="*/ 117 h 310"/>
                <a:gd name="T14" fmla="*/ 272 w 284"/>
                <a:gd name="T15" fmla="*/ 162 h 310"/>
                <a:gd name="T16" fmla="*/ 272 w 284"/>
                <a:gd name="T17" fmla="*/ 180 h 310"/>
                <a:gd name="T18" fmla="*/ 260 w 284"/>
                <a:gd name="T19" fmla="*/ 216 h 310"/>
                <a:gd name="T20" fmla="*/ 255 w 284"/>
                <a:gd name="T21" fmla="*/ 236 h 310"/>
                <a:gd name="T22" fmla="*/ 232 w 284"/>
                <a:gd name="T23" fmla="*/ 268 h 310"/>
                <a:gd name="T24" fmla="*/ 208 w 284"/>
                <a:gd name="T25" fmla="*/ 296 h 310"/>
                <a:gd name="T26" fmla="*/ 192 w 284"/>
                <a:gd name="T27" fmla="*/ 305 h 310"/>
                <a:gd name="T28" fmla="*/ 155 w 284"/>
                <a:gd name="T29" fmla="*/ 316 h 310"/>
                <a:gd name="T30" fmla="*/ 136 w 284"/>
                <a:gd name="T31" fmla="*/ 316 h 310"/>
                <a:gd name="T32" fmla="*/ 87 w 284"/>
                <a:gd name="T33" fmla="*/ 310 h 310"/>
                <a:gd name="T34" fmla="*/ 68 w 284"/>
                <a:gd name="T35" fmla="*/ 299 h 310"/>
                <a:gd name="T36" fmla="*/ 45 w 284"/>
                <a:gd name="T37" fmla="*/ 279 h 310"/>
                <a:gd name="T38" fmla="*/ 36 w 284"/>
                <a:gd name="T39" fmla="*/ 270 h 310"/>
                <a:gd name="T40" fmla="*/ 11 w 284"/>
                <a:gd name="T41" fmla="*/ 219 h 310"/>
                <a:gd name="T42" fmla="*/ 0 w 284"/>
                <a:gd name="T43" fmla="*/ 162 h 310"/>
                <a:gd name="T44" fmla="*/ 2 w 284"/>
                <a:gd name="T45" fmla="*/ 137 h 310"/>
                <a:gd name="T46" fmla="*/ 11 w 284"/>
                <a:gd name="T47" fmla="*/ 100 h 310"/>
                <a:gd name="T48" fmla="*/ 19 w 284"/>
                <a:gd name="T49" fmla="*/ 80 h 310"/>
                <a:gd name="T50" fmla="*/ 39 w 284"/>
                <a:gd name="T51" fmla="*/ 49 h 310"/>
                <a:gd name="T52" fmla="*/ 68 w 284"/>
                <a:gd name="T53" fmla="*/ 23 h 310"/>
                <a:gd name="T54" fmla="*/ 79 w 284"/>
                <a:gd name="T55" fmla="*/ 12 h 310"/>
                <a:gd name="T56" fmla="*/ 116 w 284"/>
                <a:gd name="T57" fmla="*/ 0 h 310"/>
                <a:gd name="T58" fmla="*/ 138 w 284"/>
                <a:gd name="T59" fmla="*/ 0 h 310"/>
                <a:gd name="T60" fmla="*/ 133 w 284"/>
                <a:gd name="T61" fmla="*/ 23 h 310"/>
                <a:gd name="T62" fmla="*/ 96 w 284"/>
                <a:gd name="T63" fmla="*/ 34 h 310"/>
                <a:gd name="T64" fmla="*/ 71 w 284"/>
                <a:gd name="T65" fmla="*/ 66 h 310"/>
                <a:gd name="T66" fmla="*/ 68 w 284"/>
                <a:gd name="T67" fmla="*/ 85 h 310"/>
                <a:gd name="T68" fmla="*/ 59 w 284"/>
                <a:gd name="T69" fmla="*/ 131 h 310"/>
                <a:gd name="T70" fmla="*/ 59 w 284"/>
                <a:gd name="T71" fmla="*/ 165 h 310"/>
                <a:gd name="T72" fmla="*/ 68 w 284"/>
                <a:gd name="T73" fmla="*/ 216 h 310"/>
                <a:gd name="T74" fmla="*/ 79 w 284"/>
                <a:gd name="T75" fmla="*/ 256 h 310"/>
                <a:gd name="T76" fmla="*/ 90 w 284"/>
                <a:gd name="T77" fmla="*/ 273 h 310"/>
                <a:gd name="T78" fmla="*/ 121 w 284"/>
                <a:gd name="T79" fmla="*/ 290 h 310"/>
                <a:gd name="T80" fmla="*/ 141 w 284"/>
                <a:gd name="T81" fmla="*/ 290 h 310"/>
                <a:gd name="T82" fmla="*/ 175 w 284"/>
                <a:gd name="T83" fmla="*/ 279 h 310"/>
                <a:gd name="T84" fmla="*/ 201 w 284"/>
                <a:gd name="T85" fmla="*/ 251 h 310"/>
                <a:gd name="T86" fmla="*/ 208 w 284"/>
                <a:gd name="T87" fmla="*/ 231 h 310"/>
                <a:gd name="T88" fmla="*/ 212 w 284"/>
                <a:gd name="T89" fmla="*/ 185 h 310"/>
                <a:gd name="T90" fmla="*/ 212 w 284"/>
                <a:gd name="T91" fmla="*/ 151 h 310"/>
                <a:gd name="T92" fmla="*/ 207 w 284"/>
                <a:gd name="T93" fmla="*/ 85 h 310"/>
                <a:gd name="T94" fmla="*/ 195 w 284"/>
                <a:gd name="T95" fmla="*/ 60 h 310"/>
                <a:gd name="T96" fmla="*/ 178 w 284"/>
                <a:gd name="T97" fmla="*/ 40 h 310"/>
                <a:gd name="T98" fmla="*/ 158 w 284"/>
                <a:gd name="T99" fmla="*/ 29 h 310"/>
                <a:gd name="T100" fmla="*/ 133 w 284"/>
                <a:gd name="T101" fmla="*/ 23 h 31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84" h="310">
                  <a:moveTo>
                    <a:pt x="144" y="0"/>
                  </a:moveTo>
                  <a:lnTo>
                    <a:pt x="144" y="0"/>
                  </a:lnTo>
                  <a:lnTo>
                    <a:pt x="164" y="0"/>
                  </a:lnTo>
                  <a:lnTo>
                    <a:pt x="184" y="6"/>
                  </a:lnTo>
                  <a:lnTo>
                    <a:pt x="204" y="12"/>
                  </a:lnTo>
                  <a:lnTo>
                    <a:pt x="221" y="23"/>
                  </a:lnTo>
                  <a:lnTo>
                    <a:pt x="235" y="34"/>
                  </a:lnTo>
                  <a:lnTo>
                    <a:pt x="250" y="49"/>
                  </a:lnTo>
                  <a:lnTo>
                    <a:pt x="261" y="63"/>
                  </a:lnTo>
                  <a:lnTo>
                    <a:pt x="269" y="80"/>
                  </a:lnTo>
                  <a:lnTo>
                    <a:pt x="275" y="100"/>
                  </a:lnTo>
                  <a:lnTo>
                    <a:pt x="281" y="117"/>
                  </a:lnTo>
                  <a:lnTo>
                    <a:pt x="284" y="137"/>
                  </a:lnTo>
                  <a:lnTo>
                    <a:pt x="284" y="156"/>
                  </a:lnTo>
                  <a:lnTo>
                    <a:pt x="284" y="174"/>
                  </a:lnTo>
                  <a:lnTo>
                    <a:pt x="278" y="193"/>
                  </a:lnTo>
                  <a:lnTo>
                    <a:pt x="272" y="210"/>
                  </a:lnTo>
                  <a:lnTo>
                    <a:pt x="267" y="230"/>
                  </a:lnTo>
                  <a:lnTo>
                    <a:pt x="255" y="247"/>
                  </a:lnTo>
                  <a:lnTo>
                    <a:pt x="244" y="262"/>
                  </a:lnTo>
                  <a:lnTo>
                    <a:pt x="230" y="276"/>
                  </a:lnTo>
                  <a:lnTo>
                    <a:pt x="215" y="290"/>
                  </a:lnTo>
                  <a:lnTo>
                    <a:pt x="198" y="299"/>
                  </a:lnTo>
                  <a:lnTo>
                    <a:pt x="181" y="304"/>
                  </a:lnTo>
                  <a:lnTo>
                    <a:pt x="161" y="310"/>
                  </a:lnTo>
                  <a:lnTo>
                    <a:pt x="142" y="310"/>
                  </a:lnTo>
                  <a:lnTo>
                    <a:pt x="110" y="307"/>
                  </a:lnTo>
                  <a:lnTo>
                    <a:pt x="93" y="304"/>
                  </a:lnTo>
                  <a:lnTo>
                    <a:pt x="82" y="299"/>
                  </a:lnTo>
                  <a:lnTo>
                    <a:pt x="68" y="293"/>
                  </a:lnTo>
                  <a:lnTo>
                    <a:pt x="56" y="284"/>
                  </a:lnTo>
                  <a:lnTo>
                    <a:pt x="45" y="273"/>
                  </a:lnTo>
                  <a:lnTo>
                    <a:pt x="36" y="264"/>
                  </a:lnTo>
                  <a:lnTo>
                    <a:pt x="19" y="239"/>
                  </a:lnTo>
                  <a:lnTo>
                    <a:pt x="11" y="213"/>
                  </a:lnTo>
                  <a:lnTo>
                    <a:pt x="2" y="185"/>
                  </a:lnTo>
                  <a:lnTo>
                    <a:pt x="0" y="156"/>
                  </a:lnTo>
                  <a:lnTo>
                    <a:pt x="2" y="137"/>
                  </a:lnTo>
                  <a:lnTo>
                    <a:pt x="5" y="117"/>
                  </a:lnTo>
                  <a:lnTo>
                    <a:pt x="11" y="100"/>
                  </a:lnTo>
                  <a:lnTo>
                    <a:pt x="19" y="80"/>
                  </a:lnTo>
                  <a:lnTo>
                    <a:pt x="28" y="63"/>
                  </a:lnTo>
                  <a:lnTo>
                    <a:pt x="39" y="49"/>
                  </a:lnTo>
                  <a:lnTo>
                    <a:pt x="54" y="34"/>
                  </a:lnTo>
                  <a:lnTo>
                    <a:pt x="68" y="23"/>
                  </a:lnTo>
                  <a:lnTo>
                    <a:pt x="85" y="12"/>
                  </a:lnTo>
                  <a:lnTo>
                    <a:pt x="105" y="6"/>
                  </a:lnTo>
                  <a:lnTo>
                    <a:pt x="122" y="0"/>
                  </a:lnTo>
                  <a:lnTo>
                    <a:pt x="144" y="0"/>
                  </a:lnTo>
                  <a:close/>
                  <a:moveTo>
                    <a:pt x="139" y="23"/>
                  </a:moveTo>
                  <a:lnTo>
                    <a:pt x="139" y="23"/>
                  </a:lnTo>
                  <a:lnTo>
                    <a:pt x="119" y="26"/>
                  </a:lnTo>
                  <a:lnTo>
                    <a:pt x="102" y="34"/>
                  </a:lnTo>
                  <a:lnTo>
                    <a:pt x="88" y="49"/>
                  </a:lnTo>
                  <a:lnTo>
                    <a:pt x="76" y="66"/>
                  </a:lnTo>
                  <a:lnTo>
                    <a:pt x="68" y="85"/>
                  </a:lnTo>
                  <a:lnTo>
                    <a:pt x="62" y="108"/>
                  </a:lnTo>
                  <a:lnTo>
                    <a:pt x="59" y="131"/>
                  </a:lnTo>
                  <a:lnTo>
                    <a:pt x="59" y="159"/>
                  </a:lnTo>
                  <a:lnTo>
                    <a:pt x="62" y="185"/>
                  </a:lnTo>
                  <a:lnTo>
                    <a:pt x="68" y="210"/>
                  </a:lnTo>
                  <a:lnTo>
                    <a:pt x="73" y="230"/>
                  </a:lnTo>
                  <a:lnTo>
                    <a:pt x="85" y="250"/>
                  </a:lnTo>
                  <a:lnTo>
                    <a:pt x="96" y="267"/>
                  </a:lnTo>
                  <a:lnTo>
                    <a:pt x="113" y="279"/>
                  </a:lnTo>
                  <a:lnTo>
                    <a:pt x="127" y="284"/>
                  </a:lnTo>
                  <a:lnTo>
                    <a:pt x="147" y="284"/>
                  </a:lnTo>
                  <a:lnTo>
                    <a:pt x="164" y="282"/>
                  </a:lnTo>
                  <a:lnTo>
                    <a:pt x="181" y="273"/>
                  </a:lnTo>
                  <a:lnTo>
                    <a:pt x="196" y="262"/>
                  </a:lnTo>
                  <a:lnTo>
                    <a:pt x="207" y="245"/>
                  </a:lnTo>
                  <a:lnTo>
                    <a:pt x="215" y="225"/>
                  </a:lnTo>
                  <a:lnTo>
                    <a:pt x="221" y="202"/>
                  </a:lnTo>
                  <a:lnTo>
                    <a:pt x="224" y="179"/>
                  </a:lnTo>
                  <a:lnTo>
                    <a:pt x="224" y="151"/>
                  </a:lnTo>
                  <a:lnTo>
                    <a:pt x="221" y="117"/>
                  </a:lnTo>
                  <a:lnTo>
                    <a:pt x="213" y="85"/>
                  </a:lnTo>
                  <a:lnTo>
                    <a:pt x="201" y="60"/>
                  </a:lnTo>
                  <a:lnTo>
                    <a:pt x="184" y="40"/>
                  </a:lnTo>
                  <a:lnTo>
                    <a:pt x="176" y="31"/>
                  </a:lnTo>
                  <a:lnTo>
                    <a:pt x="164" y="29"/>
                  </a:lnTo>
                  <a:lnTo>
                    <a:pt x="150" y="23"/>
                  </a:lnTo>
                  <a:lnTo>
                    <a:pt x="139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12" name="Freeform 1738"/>
            <p:cNvSpPr>
              <a:spLocks/>
            </p:cNvSpPr>
            <p:nvPr/>
          </p:nvSpPr>
          <p:spPr bwMode="auto">
            <a:xfrm>
              <a:off x="4547" y="3109"/>
              <a:ext cx="284" cy="305"/>
            </a:xfrm>
            <a:custGeom>
              <a:avLst/>
              <a:gdLst>
                <a:gd name="T0" fmla="*/ 170 w 284"/>
                <a:gd name="T1" fmla="*/ 0 h 304"/>
                <a:gd name="T2" fmla="*/ 219 w 284"/>
                <a:gd name="T3" fmla="*/ 12 h 304"/>
                <a:gd name="T4" fmla="*/ 239 w 284"/>
                <a:gd name="T5" fmla="*/ 23 h 304"/>
                <a:gd name="T6" fmla="*/ 253 w 284"/>
                <a:gd name="T7" fmla="*/ 43 h 304"/>
                <a:gd name="T8" fmla="*/ 264 w 284"/>
                <a:gd name="T9" fmla="*/ 63 h 304"/>
                <a:gd name="T10" fmla="*/ 267 w 284"/>
                <a:gd name="T11" fmla="*/ 88 h 304"/>
                <a:gd name="T12" fmla="*/ 267 w 284"/>
                <a:gd name="T13" fmla="*/ 288 h 304"/>
                <a:gd name="T14" fmla="*/ 270 w 284"/>
                <a:gd name="T15" fmla="*/ 299 h 304"/>
                <a:gd name="T16" fmla="*/ 284 w 284"/>
                <a:gd name="T17" fmla="*/ 310 h 304"/>
                <a:gd name="T18" fmla="*/ 196 w 284"/>
                <a:gd name="T19" fmla="*/ 310 h 304"/>
                <a:gd name="T20" fmla="*/ 207 w 284"/>
                <a:gd name="T21" fmla="*/ 299 h 304"/>
                <a:gd name="T22" fmla="*/ 213 w 284"/>
                <a:gd name="T23" fmla="*/ 288 h 304"/>
                <a:gd name="T24" fmla="*/ 213 w 284"/>
                <a:gd name="T25" fmla="*/ 111 h 304"/>
                <a:gd name="T26" fmla="*/ 207 w 284"/>
                <a:gd name="T27" fmla="*/ 80 h 304"/>
                <a:gd name="T28" fmla="*/ 196 w 284"/>
                <a:gd name="T29" fmla="*/ 57 h 304"/>
                <a:gd name="T30" fmla="*/ 173 w 284"/>
                <a:gd name="T31" fmla="*/ 43 h 304"/>
                <a:gd name="T32" fmla="*/ 145 w 284"/>
                <a:gd name="T33" fmla="*/ 37 h 304"/>
                <a:gd name="T34" fmla="*/ 125 w 284"/>
                <a:gd name="T35" fmla="*/ 40 h 304"/>
                <a:gd name="T36" fmla="*/ 108 w 284"/>
                <a:gd name="T37" fmla="*/ 49 h 304"/>
                <a:gd name="T38" fmla="*/ 79 w 284"/>
                <a:gd name="T39" fmla="*/ 71 h 304"/>
                <a:gd name="T40" fmla="*/ 79 w 284"/>
                <a:gd name="T41" fmla="*/ 288 h 304"/>
                <a:gd name="T42" fmla="*/ 82 w 284"/>
                <a:gd name="T43" fmla="*/ 299 h 304"/>
                <a:gd name="T44" fmla="*/ 97 w 284"/>
                <a:gd name="T45" fmla="*/ 310 h 304"/>
                <a:gd name="T46" fmla="*/ 6 w 284"/>
                <a:gd name="T47" fmla="*/ 310 h 304"/>
                <a:gd name="T48" fmla="*/ 17 w 284"/>
                <a:gd name="T49" fmla="*/ 299 h 304"/>
                <a:gd name="T50" fmla="*/ 23 w 284"/>
                <a:gd name="T51" fmla="*/ 288 h 304"/>
                <a:gd name="T52" fmla="*/ 23 w 284"/>
                <a:gd name="T53" fmla="*/ 40 h 304"/>
                <a:gd name="T54" fmla="*/ 17 w 284"/>
                <a:gd name="T55" fmla="*/ 26 h 304"/>
                <a:gd name="T56" fmla="*/ 0 w 284"/>
                <a:gd name="T57" fmla="*/ 14 h 304"/>
                <a:gd name="T58" fmla="*/ 79 w 284"/>
                <a:gd name="T59" fmla="*/ 46 h 304"/>
                <a:gd name="T60" fmla="*/ 97 w 284"/>
                <a:gd name="T61" fmla="*/ 29 h 304"/>
                <a:gd name="T62" fmla="*/ 119 w 284"/>
                <a:gd name="T63" fmla="*/ 14 h 304"/>
                <a:gd name="T64" fmla="*/ 145 w 284"/>
                <a:gd name="T65" fmla="*/ 3 h 304"/>
                <a:gd name="T66" fmla="*/ 170 w 284"/>
                <a:gd name="T67" fmla="*/ 0 h 30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84" h="304">
                  <a:moveTo>
                    <a:pt x="170" y="0"/>
                  </a:moveTo>
                  <a:lnTo>
                    <a:pt x="170" y="0"/>
                  </a:lnTo>
                  <a:lnTo>
                    <a:pt x="196" y="3"/>
                  </a:lnTo>
                  <a:lnTo>
                    <a:pt x="219" y="12"/>
                  </a:lnTo>
                  <a:lnTo>
                    <a:pt x="239" y="23"/>
                  </a:lnTo>
                  <a:lnTo>
                    <a:pt x="253" y="43"/>
                  </a:lnTo>
                  <a:lnTo>
                    <a:pt x="258" y="51"/>
                  </a:lnTo>
                  <a:lnTo>
                    <a:pt x="264" y="63"/>
                  </a:lnTo>
                  <a:lnTo>
                    <a:pt x="267" y="77"/>
                  </a:lnTo>
                  <a:lnTo>
                    <a:pt x="267" y="88"/>
                  </a:lnTo>
                  <a:lnTo>
                    <a:pt x="267" y="282"/>
                  </a:lnTo>
                  <a:lnTo>
                    <a:pt x="267" y="287"/>
                  </a:lnTo>
                  <a:lnTo>
                    <a:pt x="270" y="293"/>
                  </a:lnTo>
                  <a:lnTo>
                    <a:pt x="284" y="304"/>
                  </a:lnTo>
                  <a:lnTo>
                    <a:pt x="196" y="304"/>
                  </a:lnTo>
                  <a:lnTo>
                    <a:pt x="202" y="301"/>
                  </a:lnTo>
                  <a:lnTo>
                    <a:pt x="207" y="293"/>
                  </a:lnTo>
                  <a:lnTo>
                    <a:pt x="210" y="287"/>
                  </a:lnTo>
                  <a:lnTo>
                    <a:pt x="213" y="282"/>
                  </a:lnTo>
                  <a:lnTo>
                    <a:pt x="213" y="111"/>
                  </a:lnTo>
                  <a:lnTo>
                    <a:pt x="210" y="94"/>
                  </a:lnTo>
                  <a:lnTo>
                    <a:pt x="207" y="80"/>
                  </a:lnTo>
                  <a:lnTo>
                    <a:pt x="202" y="66"/>
                  </a:lnTo>
                  <a:lnTo>
                    <a:pt x="196" y="57"/>
                  </a:lnTo>
                  <a:lnTo>
                    <a:pt x="185" y="49"/>
                  </a:lnTo>
                  <a:lnTo>
                    <a:pt x="173" y="43"/>
                  </a:lnTo>
                  <a:lnTo>
                    <a:pt x="159" y="40"/>
                  </a:lnTo>
                  <a:lnTo>
                    <a:pt x="145" y="37"/>
                  </a:lnTo>
                  <a:lnTo>
                    <a:pt x="125" y="40"/>
                  </a:lnTo>
                  <a:lnTo>
                    <a:pt x="108" y="49"/>
                  </a:lnTo>
                  <a:lnTo>
                    <a:pt x="91" y="57"/>
                  </a:lnTo>
                  <a:lnTo>
                    <a:pt x="79" y="71"/>
                  </a:lnTo>
                  <a:lnTo>
                    <a:pt x="79" y="282"/>
                  </a:lnTo>
                  <a:lnTo>
                    <a:pt x="79" y="287"/>
                  </a:lnTo>
                  <a:lnTo>
                    <a:pt x="82" y="293"/>
                  </a:lnTo>
                  <a:lnTo>
                    <a:pt x="97" y="304"/>
                  </a:lnTo>
                  <a:lnTo>
                    <a:pt x="6" y="304"/>
                  </a:lnTo>
                  <a:lnTo>
                    <a:pt x="14" y="301"/>
                  </a:lnTo>
                  <a:lnTo>
                    <a:pt x="17" y="293"/>
                  </a:lnTo>
                  <a:lnTo>
                    <a:pt x="20" y="287"/>
                  </a:lnTo>
                  <a:lnTo>
                    <a:pt x="23" y="282"/>
                  </a:lnTo>
                  <a:lnTo>
                    <a:pt x="23" y="40"/>
                  </a:lnTo>
                  <a:lnTo>
                    <a:pt x="20" y="31"/>
                  </a:lnTo>
                  <a:lnTo>
                    <a:pt x="17" y="26"/>
                  </a:lnTo>
                  <a:lnTo>
                    <a:pt x="11" y="20"/>
                  </a:lnTo>
                  <a:lnTo>
                    <a:pt x="0" y="14"/>
                  </a:lnTo>
                  <a:lnTo>
                    <a:pt x="79" y="0"/>
                  </a:lnTo>
                  <a:lnTo>
                    <a:pt x="79" y="46"/>
                  </a:lnTo>
                  <a:lnTo>
                    <a:pt x="97" y="29"/>
                  </a:lnTo>
                  <a:lnTo>
                    <a:pt x="119" y="14"/>
                  </a:lnTo>
                  <a:lnTo>
                    <a:pt x="133" y="9"/>
                  </a:lnTo>
                  <a:lnTo>
                    <a:pt x="145" y="3"/>
                  </a:lnTo>
                  <a:lnTo>
                    <a:pt x="159" y="0"/>
                  </a:lnTo>
                  <a:lnTo>
                    <a:pt x="17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13" name="Freeform 1739"/>
            <p:cNvSpPr>
              <a:spLocks/>
            </p:cNvSpPr>
            <p:nvPr/>
          </p:nvSpPr>
          <p:spPr bwMode="auto">
            <a:xfrm>
              <a:off x="3764" y="3109"/>
              <a:ext cx="292" cy="453"/>
            </a:xfrm>
            <a:custGeom>
              <a:avLst/>
              <a:gdLst>
                <a:gd name="T0" fmla="*/ 275 w 293"/>
                <a:gd name="T1" fmla="*/ 85 h 452"/>
                <a:gd name="T2" fmla="*/ 244 w 293"/>
                <a:gd name="T3" fmla="*/ 37 h 452"/>
                <a:gd name="T4" fmla="*/ 224 w 293"/>
                <a:gd name="T5" fmla="*/ 20 h 452"/>
                <a:gd name="T6" fmla="*/ 204 w 293"/>
                <a:gd name="T7" fmla="*/ 9 h 452"/>
                <a:gd name="T8" fmla="*/ 159 w 293"/>
                <a:gd name="T9" fmla="*/ 0 h 452"/>
                <a:gd name="T10" fmla="*/ 139 w 293"/>
                <a:gd name="T11" fmla="*/ 3 h 452"/>
                <a:gd name="T12" fmla="*/ 114 w 293"/>
                <a:gd name="T13" fmla="*/ 12 h 452"/>
                <a:gd name="T14" fmla="*/ 77 w 293"/>
                <a:gd name="T15" fmla="*/ 40 h 452"/>
                <a:gd name="T16" fmla="*/ 0 w 293"/>
                <a:gd name="T17" fmla="*/ 17 h 452"/>
                <a:gd name="T18" fmla="*/ 9 w 293"/>
                <a:gd name="T19" fmla="*/ 20 h 452"/>
                <a:gd name="T20" fmla="*/ 20 w 293"/>
                <a:gd name="T21" fmla="*/ 34 h 452"/>
                <a:gd name="T22" fmla="*/ 23 w 293"/>
                <a:gd name="T23" fmla="*/ 432 h 452"/>
                <a:gd name="T24" fmla="*/ 20 w 293"/>
                <a:gd name="T25" fmla="*/ 441 h 452"/>
                <a:gd name="T26" fmla="*/ 11 w 293"/>
                <a:gd name="T27" fmla="*/ 455 h 452"/>
                <a:gd name="T28" fmla="*/ 94 w 293"/>
                <a:gd name="T29" fmla="*/ 458 h 452"/>
                <a:gd name="T30" fmla="*/ 88 w 293"/>
                <a:gd name="T31" fmla="*/ 455 h 452"/>
                <a:gd name="T32" fmla="*/ 80 w 293"/>
                <a:gd name="T33" fmla="*/ 441 h 452"/>
                <a:gd name="T34" fmla="*/ 77 w 293"/>
                <a:gd name="T35" fmla="*/ 68 h 452"/>
                <a:gd name="T36" fmla="*/ 91 w 293"/>
                <a:gd name="T37" fmla="*/ 54 h 452"/>
                <a:gd name="T38" fmla="*/ 105 w 293"/>
                <a:gd name="T39" fmla="*/ 46 h 452"/>
                <a:gd name="T40" fmla="*/ 142 w 293"/>
                <a:gd name="T41" fmla="*/ 34 h 452"/>
                <a:gd name="T42" fmla="*/ 153 w 293"/>
                <a:gd name="T43" fmla="*/ 37 h 452"/>
                <a:gd name="T44" fmla="*/ 184 w 293"/>
                <a:gd name="T45" fmla="*/ 51 h 452"/>
                <a:gd name="T46" fmla="*/ 199 w 293"/>
                <a:gd name="T47" fmla="*/ 63 h 452"/>
                <a:gd name="T48" fmla="*/ 218 w 293"/>
                <a:gd name="T49" fmla="*/ 100 h 452"/>
                <a:gd name="T50" fmla="*/ 224 w 293"/>
                <a:gd name="T51" fmla="*/ 156 h 452"/>
                <a:gd name="T52" fmla="*/ 224 w 293"/>
                <a:gd name="T53" fmla="*/ 185 h 452"/>
                <a:gd name="T54" fmla="*/ 210 w 293"/>
                <a:gd name="T55" fmla="*/ 239 h 452"/>
                <a:gd name="T56" fmla="*/ 199 w 293"/>
                <a:gd name="T57" fmla="*/ 256 h 452"/>
                <a:gd name="T58" fmla="*/ 170 w 293"/>
                <a:gd name="T59" fmla="*/ 282 h 452"/>
                <a:gd name="T60" fmla="*/ 136 w 293"/>
                <a:gd name="T61" fmla="*/ 290 h 452"/>
                <a:gd name="T62" fmla="*/ 122 w 293"/>
                <a:gd name="T63" fmla="*/ 290 h 452"/>
                <a:gd name="T64" fmla="*/ 99 w 293"/>
                <a:gd name="T65" fmla="*/ 282 h 452"/>
                <a:gd name="T66" fmla="*/ 102 w 293"/>
                <a:gd name="T67" fmla="*/ 310 h 452"/>
                <a:gd name="T68" fmla="*/ 122 w 293"/>
                <a:gd name="T69" fmla="*/ 316 h 452"/>
                <a:gd name="T70" fmla="*/ 145 w 293"/>
                <a:gd name="T71" fmla="*/ 316 h 452"/>
                <a:gd name="T72" fmla="*/ 184 w 293"/>
                <a:gd name="T73" fmla="*/ 310 h 452"/>
                <a:gd name="T74" fmla="*/ 213 w 293"/>
                <a:gd name="T75" fmla="*/ 296 h 452"/>
                <a:gd name="T76" fmla="*/ 235 w 293"/>
                <a:gd name="T77" fmla="*/ 279 h 452"/>
                <a:gd name="T78" fmla="*/ 247 w 293"/>
                <a:gd name="T79" fmla="*/ 268 h 452"/>
                <a:gd name="T80" fmla="*/ 275 w 293"/>
                <a:gd name="T81" fmla="*/ 210 h 452"/>
                <a:gd name="T82" fmla="*/ 287 w 293"/>
                <a:gd name="T83" fmla="*/ 154 h 452"/>
                <a:gd name="T84" fmla="*/ 284 w 293"/>
                <a:gd name="T85" fmla="*/ 117 h 452"/>
                <a:gd name="T86" fmla="*/ 275 w 293"/>
                <a:gd name="T87" fmla="*/ 85 h 4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93" h="452">
                  <a:moveTo>
                    <a:pt x="281" y="85"/>
                  </a:moveTo>
                  <a:lnTo>
                    <a:pt x="281" y="85"/>
                  </a:lnTo>
                  <a:lnTo>
                    <a:pt x="267" y="57"/>
                  </a:lnTo>
                  <a:lnTo>
                    <a:pt x="250" y="37"/>
                  </a:lnTo>
                  <a:lnTo>
                    <a:pt x="230" y="20"/>
                  </a:lnTo>
                  <a:lnTo>
                    <a:pt x="210" y="9"/>
                  </a:lnTo>
                  <a:lnTo>
                    <a:pt x="187" y="3"/>
                  </a:lnTo>
                  <a:lnTo>
                    <a:pt x="165" y="0"/>
                  </a:lnTo>
                  <a:lnTo>
                    <a:pt x="139" y="3"/>
                  </a:lnTo>
                  <a:lnTo>
                    <a:pt x="114" y="12"/>
                  </a:lnTo>
                  <a:lnTo>
                    <a:pt x="94" y="26"/>
                  </a:lnTo>
                  <a:lnTo>
                    <a:pt x="77" y="40"/>
                  </a:lnTo>
                  <a:lnTo>
                    <a:pt x="77" y="0"/>
                  </a:lnTo>
                  <a:lnTo>
                    <a:pt x="0" y="17"/>
                  </a:lnTo>
                  <a:lnTo>
                    <a:pt x="9" y="20"/>
                  </a:lnTo>
                  <a:lnTo>
                    <a:pt x="17" y="26"/>
                  </a:lnTo>
                  <a:lnTo>
                    <a:pt x="20" y="34"/>
                  </a:lnTo>
                  <a:lnTo>
                    <a:pt x="23" y="43"/>
                  </a:lnTo>
                  <a:lnTo>
                    <a:pt x="23" y="426"/>
                  </a:lnTo>
                  <a:lnTo>
                    <a:pt x="20" y="435"/>
                  </a:lnTo>
                  <a:lnTo>
                    <a:pt x="17" y="443"/>
                  </a:lnTo>
                  <a:lnTo>
                    <a:pt x="11" y="449"/>
                  </a:lnTo>
                  <a:lnTo>
                    <a:pt x="6" y="452"/>
                  </a:lnTo>
                  <a:lnTo>
                    <a:pt x="94" y="452"/>
                  </a:lnTo>
                  <a:lnTo>
                    <a:pt x="88" y="449"/>
                  </a:lnTo>
                  <a:lnTo>
                    <a:pt x="82" y="443"/>
                  </a:lnTo>
                  <a:lnTo>
                    <a:pt x="80" y="435"/>
                  </a:lnTo>
                  <a:lnTo>
                    <a:pt x="77" y="426"/>
                  </a:lnTo>
                  <a:lnTo>
                    <a:pt x="77" y="68"/>
                  </a:lnTo>
                  <a:lnTo>
                    <a:pt x="91" y="54"/>
                  </a:lnTo>
                  <a:lnTo>
                    <a:pt x="105" y="46"/>
                  </a:lnTo>
                  <a:lnTo>
                    <a:pt x="122" y="37"/>
                  </a:lnTo>
                  <a:lnTo>
                    <a:pt x="142" y="34"/>
                  </a:lnTo>
                  <a:lnTo>
                    <a:pt x="159" y="37"/>
                  </a:lnTo>
                  <a:lnTo>
                    <a:pt x="173" y="43"/>
                  </a:lnTo>
                  <a:lnTo>
                    <a:pt x="190" y="51"/>
                  </a:lnTo>
                  <a:lnTo>
                    <a:pt x="205" y="63"/>
                  </a:lnTo>
                  <a:lnTo>
                    <a:pt x="216" y="80"/>
                  </a:lnTo>
                  <a:lnTo>
                    <a:pt x="224" y="100"/>
                  </a:lnTo>
                  <a:lnTo>
                    <a:pt x="230" y="125"/>
                  </a:lnTo>
                  <a:lnTo>
                    <a:pt x="230" y="156"/>
                  </a:lnTo>
                  <a:lnTo>
                    <a:pt x="230" y="185"/>
                  </a:lnTo>
                  <a:lnTo>
                    <a:pt x="224" y="210"/>
                  </a:lnTo>
                  <a:lnTo>
                    <a:pt x="216" y="233"/>
                  </a:lnTo>
                  <a:lnTo>
                    <a:pt x="205" y="250"/>
                  </a:lnTo>
                  <a:lnTo>
                    <a:pt x="190" y="267"/>
                  </a:lnTo>
                  <a:lnTo>
                    <a:pt x="176" y="276"/>
                  </a:lnTo>
                  <a:lnTo>
                    <a:pt x="156" y="284"/>
                  </a:lnTo>
                  <a:lnTo>
                    <a:pt x="136" y="284"/>
                  </a:lnTo>
                  <a:lnTo>
                    <a:pt x="122" y="284"/>
                  </a:lnTo>
                  <a:lnTo>
                    <a:pt x="111" y="282"/>
                  </a:lnTo>
                  <a:lnTo>
                    <a:pt x="99" y="276"/>
                  </a:lnTo>
                  <a:lnTo>
                    <a:pt x="88" y="264"/>
                  </a:lnTo>
                  <a:lnTo>
                    <a:pt x="102" y="304"/>
                  </a:lnTo>
                  <a:lnTo>
                    <a:pt x="122" y="310"/>
                  </a:lnTo>
                  <a:lnTo>
                    <a:pt x="145" y="310"/>
                  </a:lnTo>
                  <a:lnTo>
                    <a:pt x="176" y="307"/>
                  </a:lnTo>
                  <a:lnTo>
                    <a:pt x="190" y="304"/>
                  </a:lnTo>
                  <a:lnTo>
                    <a:pt x="205" y="299"/>
                  </a:lnTo>
                  <a:lnTo>
                    <a:pt x="219" y="290"/>
                  </a:lnTo>
                  <a:lnTo>
                    <a:pt x="230" y="284"/>
                  </a:lnTo>
                  <a:lnTo>
                    <a:pt x="241" y="273"/>
                  </a:lnTo>
                  <a:lnTo>
                    <a:pt x="253" y="262"/>
                  </a:lnTo>
                  <a:lnTo>
                    <a:pt x="270" y="236"/>
                  </a:lnTo>
                  <a:lnTo>
                    <a:pt x="281" y="210"/>
                  </a:lnTo>
                  <a:lnTo>
                    <a:pt x="290" y="182"/>
                  </a:lnTo>
                  <a:lnTo>
                    <a:pt x="293" y="154"/>
                  </a:lnTo>
                  <a:lnTo>
                    <a:pt x="290" y="117"/>
                  </a:lnTo>
                  <a:lnTo>
                    <a:pt x="281" y="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14" name="Freeform 1740"/>
            <p:cNvSpPr>
              <a:spLocks/>
            </p:cNvSpPr>
            <p:nvPr/>
          </p:nvSpPr>
          <p:spPr bwMode="auto">
            <a:xfrm>
              <a:off x="2192" y="3109"/>
              <a:ext cx="209" cy="311"/>
            </a:xfrm>
            <a:custGeom>
              <a:avLst/>
              <a:gdLst>
                <a:gd name="T0" fmla="*/ 188 w 208"/>
                <a:gd name="T1" fmla="*/ 270 h 310"/>
                <a:gd name="T2" fmla="*/ 188 w 208"/>
                <a:gd name="T3" fmla="*/ 270 h 310"/>
                <a:gd name="T4" fmla="*/ 171 w 208"/>
                <a:gd name="T5" fmla="*/ 276 h 310"/>
                <a:gd name="T6" fmla="*/ 151 w 208"/>
                <a:gd name="T7" fmla="*/ 279 h 310"/>
                <a:gd name="T8" fmla="*/ 151 w 208"/>
                <a:gd name="T9" fmla="*/ 279 h 310"/>
                <a:gd name="T10" fmla="*/ 137 w 208"/>
                <a:gd name="T11" fmla="*/ 279 h 310"/>
                <a:gd name="T12" fmla="*/ 126 w 208"/>
                <a:gd name="T13" fmla="*/ 273 h 310"/>
                <a:gd name="T14" fmla="*/ 114 w 208"/>
                <a:gd name="T15" fmla="*/ 268 h 310"/>
                <a:gd name="T16" fmla="*/ 100 w 208"/>
                <a:gd name="T17" fmla="*/ 256 h 310"/>
                <a:gd name="T18" fmla="*/ 100 w 208"/>
                <a:gd name="T19" fmla="*/ 256 h 310"/>
                <a:gd name="T20" fmla="*/ 91 w 208"/>
                <a:gd name="T21" fmla="*/ 245 h 310"/>
                <a:gd name="T22" fmla="*/ 83 w 208"/>
                <a:gd name="T23" fmla="*/ 231 h 310"/>
                <a:gd name="T24" fmla="*/ 80 w 208"/>
                <a:gd name="T25" fmla="*/ 214 h 310"/>
                <a:gd name="T26" fmla="*/ 80 w 208"/>
                <a:gd name="T27" fmla="*/ 197 h 310"/>
                <a:gd name="T28" fmla="*/ 80 w 208"/>
                <a:gd name="T29" fmla="*/ 0 h 310"/>
                <a:gd name="T30" fmla="*/ 0 w 208"/>
                <a:gd name="T31" fmla="*/ 14 h 310"/>
                <a:gd name="T32" fmla="*/ 0 w 208"/>
                <a:gd name="T33" fmla="*/ 14 h 310"/>
                <a:gd name="T34" fmla="*/ 12 w 208"/>
                <a:gd name="T35" fmla="*/ 20 h 310"/>
                <a:gd name="T36" fmla="*/ 17 w 208"/>
                <a:gd name="T37" fmla="*/ 26 h 310"/>
                <a:gd name="T38" fmla="*/ 23 w 208"/>
                <a:gd name="T39" fmla="*/ 31 h 310"/>
                <a:gd name="T40" fmla="*/ 23 w 208"/>
                <a:gd name="T41" fmla="*/ 40 h 310"/>
                <a:gd name="T42" fmla="*/ 23 w 208"/>
                <a:gd name="T43" fmla="*/ 197 h 310"/>
                <a:gd name="T44" fmla="*/ 23 w 208"/>
                <a:gd name="T45" fmla="*/ 197 h 310"/>
                <a:gd name="T46" fmla="*/ 26 w 208"/>
                <a:gd name="T47" fmla="*/ 225 h 310"/>
                <a:gd name="T48" fmla="*/ 32 w 208"/>
                <a:gd name="T49" fmla="*/ 251 h 310"/>
                <a:gd name="T50" fmla="*/ 40 w 208"/>
                <a:gd name="T51" fmla="*/ 270 h 310"/>
                <a:gd name="T52" fmla="*/ 54 w 208"/>
                <a:gd name="T53" fmla="*/ 288 h 310"/>
                <a:gd name="T54" fmla="*/ 54 w 208"/>
                <a:gd name="T55" fmla="*/ 288 h 310"/>
                <a:gd name="T56" fmla="*/ 71 w 208"/>
                <a:gd name="T57" fmla="*/ 302 h 310"/>
                <a:gd name="T58" fmla="*/ 85 w 208"/>
                <a:gd name="T59" fmla="*/ 310 h 310"/>
                <a:gd name="T60" fmla="*/ 103 w 208"/>
                <a:gd name="T61" fmla="*/ 316 h 310"/>
                <a:gd name="T62" fmla="*/ 128 w 208"/>
                <a:gd name="T63" fmla="*/ 316 h 310"/>
                <a:gd name="T64" fmla="*/ 128 w 208"/>
                <a:gd name="T65" fmla="*/ 316 h 310"/>
                <a:gd name="T66" fmla="*/ 148 w 208"/>
                <a:gd name="T67" fmla="*/ 316 h 310"/>
                <a:gd name="T68" fmla="*/ 168 w 208"/>
                <a:gd name="T69" fmla="*/ 310 h 310"/>
                <a:gd name="T70" fmla="*/ 185 w 208"/>
                <a:gd name="T71" fmla="*/ 302 h 310"/>
                <a:gd name="T72" fmla="*/ 202 w 208"/>
                <a:gd name="T73" fmla="*/ 288 h 310"/>
                <a:gd name="T74" fmla="*/ 214 w 208"/>
                <a:gd name="T75" fmla="*/ 251 h 310"/>
                <a:gd name="T76" fmla="*/ 214 w 208"/>
                <a:gd name="T77" fmla="*/ 251 h 310"/>
                <a:gd name="T78" fmla="*/ 202 w 208"/>
                <a:gd name="T79" fmla="*/ 262 h 310"/>
                <a:gd name="T80" fmla="*/ 188 w 208"/>
                <a:gd name="T81" fmla="*/ 270 h 310"/>
                <a:gd name="T82" fmla="*/ 188 w 208"/>
                <a:gd name="T83" fmla="*/ 270 h 31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08" h="310">
                  <a:moveTo>
                    <a:pt x="182" y="264"/>
                  </a:moveTo>
                  <a:lnTo>
                    <a:pt x="182" y="264"/>
                  </a:lnTo>
                  <a:lnTo>
                    <a:pt x="165" y="270"/>
                  </a:lnTo>
                  <a:lnTo>
                    <a:pt x="145" y="273"/>
                  </a:lnTo>
                  <a:lnTo>
                    <a:pt x="131" y="273"/>
                  </a:lnTo>
                  <a:lnTo>
                    <a:pt x="120" y="267"/>
                  </a:lnTo>
                  <a:lnTo>
                    <a:pt x="108" y="262"/>
                  </a:lnTo>
                  <a:lnTo>
                    <a:pt x="100" y="250"/>
                  </a:lnTo>
                  <a:lnTo>
                    <a:pt x="91" y="239"/>
                  </a:lnTo>
                  <a:lnTo>
                    <a:pt x="83" y="225"/>
                  </a:lnTo>
                  <a:lnTo>
                    <a:pt x="80" y="208"/>
                  </a:lnTo>
                  <a:lnTo>
                    <a:pt x="80" y="191"/>
                  </a:lnTo>
                  <a:lnTo>
                    <a:pt x="80" y="0"/>
                  </a:lnTo>
                  <a:lnTo>
                    <a:pt x="0" y="14"/>
                  </a:lnTo>
                  <a:lnTo>
                    <a:pt x="12" y="20"/>
                  </a:lnTo>
                  <a:lnTo>
                    <a:pt x="17" y="26"/>
                  </a:lnTo>
                  <a:lnTo>
                    <a:pt x="23" y="31"/>
                  </a:lnTo>
                  <a:lnTo>
                    <a:pt x="23" y="40"/>
                  </a:lnTo>
                  <a:lnTo>
                    <a:pt x="23" y="191"/>
                  </a:lnTo>
                  <a:lnTo>
                    <a:pt x="26" y="219"/>
                  </a:lnTo>
                  <a:lnTo>
                    <a:pt x="32" y="245"/>
                  </a:lnTo>
                  <a:lnTo>
                    <a:pt x="40" y="264"/>
                  </a:lnTo>
                  <a:lnTo>
                    <a:pt x="54" y="282"/>
                  </a:lnTo>
                  <a:lnTo>
                    <a:pt x="71" y="296"/>
                  </a:lnTo>
                  <a:lnTo>
                    <a:pt x="85" y="304"/>
                  </a:lnTo>
                  <a:lnTo>
                    <a:pt x="103" y="310"/>
                  </a:lnTo>
                  <a:lnTo>
                    <a:pt x="122" y="310"/>
                  </a:lnTo>
                  <a:lnTo>
                    <a:pt x="142" y="310"/>
                  </a:lnTo>
                  <a:lnTo>
                    <a:pt x="162" y="304"/>
                  </a:lnTo>
                  <a:lnTo>
                    <a:pt x="179" y="296"/>
                  </a:lnTo>
                  <a:lnTo>
                    <a:pt x="196" y="282"/>
                  </a:lnTo>
                  <a:lnTo>
                    <a:pt x="208" y="245"/>
                  </a:lnTo>
                  <a:lnTo>
                    <a:pt x="196" y="256"/>
                  </a:lnTo>
                  <a:lnTo>
                    <a:pt x="182" y="2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15" name="Freeform 1741"/>
            <p:cNvSpPr>
              <a:spLocks/>
            </p:cNvSpPr>
            <p:nvPr/>
          </p:nvSpPr>
          <p:spPr bwMode="auto">
            <a:xfrm>
              <a:off x="2383" y="3109"/>
              <a:ext cx="104" cy="311"/>
            </a:xfrm>
            <a:custGeom>
              <a:avLst/>
              <a:gdLst>
                <a:gd name="T0" fmla="*/ 73 w 105"/>
                <a:gd name="T1" fmla="*/ 259 h 310"/>
                <a:gd name="T2" fmla="*/ 73 w 105"/>
                <a:gd name="T3" fmla="*/ 0 h 310"/>
                <a:gd name="T4" fmla="*/ 0 w 105"/>
                <a:gd name="T5" fmla="*/ 14 h 310"/>
                <a:gd name="T6" fmla="*/ 0 w 105"/>
                <a:gd name="T7" fmla="*/ 14 h 310"/>
                <a:gd name="T8" fmla="*/ 11 w 105"/>
                <a:gd name="T9" fmla="*/ 17 h 310"/>
                <a:gd name="T10" fmla="*/ 17 w 105"/>
                <a:gd name="T11" fmla="*/ 23 h 310"/>
                <a:gd name="T12" fmla="*/ 17 w 105"/>
                <a:gd name="T13" fmla="*/ 23 h 310"/>
                <a:gd name="T14" fmla="*/ 22 w 105"/>
                <a:gd name="T15" fmla="*/ 31 h 310"/>
                <a:gd name="T16" fmla="*/ 22 w 105"/>
                <a:gd name="T17" fmla="*/ 40 h 310"/>
                <a:gd name="T18" fmla="*/ 22 w 105"/>
                <a:gd name="T19" fmla="*/ 245 h 310"/>
                <a:gd name="T20" fmla="*/ 25 w 105"/>
                <a:gd name="T21" fmla="*/ 270 h 310"/>
                <a:gd name="T22" fmla="*/ 25 w 105"/>
                <a:gd name="T23" fmla="*/ 270 h 310"/>
                <a:gd name="T24" fmla="*/ 25 w 105"/>
                <a:gd name="T25" fmla="*/ 270 h 310"/>
                <a:gd name="T26" fmla="*/ 25 w 105"/>
                <a:gd name="T27" fmla="*/ 270 h 310"/>
                <a:gd name="T28" fmla="*/ 25 w 105"/>
                <a:gd name="T29" fmla="*/ 288 h 310"/>
                <a:gd name="T30" fmla="*/ 31 w 105"/>
                <a:gd name="T31" fmla="*/ 299 h 310"/>
                <a:gd name="T32" fmla="*/ 31 w 105"/>
                <a:gd name="T33" fmla="*/ 299 h 310"/>
                <a:gd name="T34" fmla="*/ 37 w 105"/>
                <a:gd name="T35" fmla="*/ 307 h 310"/>
                <a:gd name="T36" fmla="*/ 48 w 105"/>
                <a:gd name="T37" fmla="*/ 316 h 310"/>
                <a:gd name="T38" fmla="*/ 99 w 105"/>
                <a:gd name="T39" fmla="*/ 296 h 310"/>
                <a:gd name="T40" fmla="*/ 99 w 105"/>
                <a:gd name="T41" fmla="*/ 296 h 310"/>
                <a:gd name="T42" fmla="*/ 87 w 105"/>
                <a:gd name="T43" fmla="*/ 293 h 310"/>
                <a:gd name="T44" fmla="*/ 79 w 105"/>
                <a:gd name="T45" fmla="*/ 285 h 310"/>
                <a:gd name="T46" fmla="*/ 73 w 105"/>
                <a:gd name="T47" fmla="*/ 273 h 310"/>
                <a:gd name="T48" fmla="*/ 73 w 105"/>
                <a:gd name="T49" fmla="*/ 259 h 310"/>
                <a:gd name="T50" fmla="*/ 73 w 105"/>
                <a:gd name="T51" fmla="*/ 259 h 31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05" h="310">
                  <a:moveTo>
                    <a:pt x="79" y="253"/>
                  </a:moveTo>
                  <a:lnTo>
                    <a:pt x="79" y="0"/>
                  </a:lnTo>
                  <a:lnTo>
                    <a:pt x="0" y="14"/>
                  </a:lnTo>
                  <a:lnTo>
                    <a:pt x="11" y="17"/>
                  </a:lnTo>
                  <a:lnTo>
                    <a:pt x="17" y="23"/>
                  </a:lnTo>
                  <a:lnTo>
                    <a:pt x="22" y="31"/>
                  </a:lnTo>
                  <a:lnTo>
                    <a:pt x="22" y="40"/>
                  </a:lnTo>
                  <a:lnTo>
                    <a:pt x="22" y="239"/>
                  </a:lnTo>
                  <a:lnTo>
                    <a:pt x="25" y="264"/>
                  </a:lnTo>
                  <a:lnTo>
                    <a:pt x="25" y="282"/>
                  </a:lnTo>
                  <a:lnTo>
                    <a:pt x="31" y="293"/>
                  </a:lnTo>
                  <a:lnTo>
                    <a:pt x="37" y="301"/>
                  </a:lnTo>
                  <a:lnTo>
                    <a:pt x="48" y="310"/>
                  </a:lnTo>
                  <a:lnTo>
                    <a:pt x="105" y="290"/>
                  </a:lnTo>
                  <a:lnTo>
                    <a:pt x="93" y="287"/>
                  </a:lnTo>
                  <a:lnTo>
                    <a:pt x="85" y="279"/>
                  </a:lnTo>
                  <a:lnTo>
                    <a:pt x="79" y="267"/>
                  </a:lnTo>
                  <a:lnTo>
                    <a:pt x="79" y="2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16" name="Freeform 1742"/>
            <p:cNvSpPr>
              <a:spLocks/>
            </p:cNvSpPr>
            <p:nvPr/>
          </p:nvSpPr>
          <p:spPr bwMode="auto">
            <a:xfrm>
              <a:off x="3009" y="3109"/>
              <a:ext cx="250" cy="311"/>
            </a:xfrm>
            <a:custGeom>
              <a:avLst/>
              <a:gdLst>
                <a:gd name="T0" fmla="*/ 233 w 250"/>
                <a:gd name="T1" fmla="*/ 285 h 310"/>
                <a:gd name="T2" fmla="*/ 230 w 250"/>
                <a:gd name="T3" fmla="*/ 265 h 310"/>
                <a:gd name="T4" fmla="*/ 230 w 250"/>
                <a:gd name="T5" fmla="*/ 85 h 310"/>
                <a:gd name="T6" fmla="*/ 222 w 250"/>
                <a:gd name="T7" fmla="*/ 46 h 310"/>
                <a:gd name="T8" fmla="*/ 199 w 250"/>
                <a:gd name="T9" fmla="*/ 17 h 310"/>
                <a:gd name="T10" fmla="*/ 185 w 250"/>
                <a:gd name="T11" fmla="*/ 12 h 310"/>
                <a:gd name="T12" fmla="*/ 148 w 250"/>
                <a:gd name="T13" fmla="*/ 0 h 310"/>
                <a:gd name="T14" fmla="*/ 128 w 250"/>
                <a:gd name="T15" fmla="*/ 0 h 310"/>
                <a:gd name="T16" fmla="*/ 77 w 250"/>
                <a:gd name="T17" fmla="*/ 9 h 310"/>
                <a:gd name="T18" fmla="*/ 29 w 250"/>
                <a:gd name="T19" fmla="*/ 31 h 310"/>
                <a:gd name="T20" fmla="*/ 29 w 250"/>
                <a:gd name="T21" fmla="*/ 111 h 310"/>
                <a:gd name="T22" fmla="*/ 43 w 250"/>
                <a:gd name="T23" fmla="*/ 74 h 310"/>
                <a:gd name="T24" fmla="*/ 63 w 250"/>
                <a:gd name="T25" fmla="*/ 49 h 310"/>
                <a:gd name="T26" fmla="*/ 74 w 250"/>
                <a:gd name="T27" fmla="*/ 37 h 310"/>
                <a:gd name="T28" fmla="*/ 105 w 250"/>
                <a:gd name="T29" fmla="*/ 26 h 310"/>
                <a:gd name="T30" fmla="*/ 122 w 250"/>
                <a:gd name="T31" fmla="*/ 23 h 310"/>
                <a:gd name="T32" fmla="*/ 145 w 250"/>
                <a:gd name="T33" fmla="*/ 29 h 310"/>
                <a:gd name="T34" fmla="*/ 162 w 250"/>
                <a:gd name="T35" fmla="*/ 40 h 310"/>
                <a:gd name="T36" fmla="*/ 171 w 250"/>
                <a:gd name="T37" fmla="*/ 49 h 310"/>
                <a:gd name="T38" fmla="*/ 176 w 250"/>
                <a:gd name="T39" fmla="*/ 68 h 310"/>
                <a:gd name="T40" fmla="*/ 176 w 250"/>
                <a:gd name="T41" fmla="*/ 80 h 310"/>
                <a:gd name="T42" fmla="*/ 174 w 250"/>
                <a:gd name="T43" fmla="*/ 108 h 310"/>
                <a:gd name="T44" fmla="*/ 165 w 250"/>
                <a:gd name="T45" fmla="*/ 117 h 310"/>
                <a:gd name="T46" fmla="*/ 151 w 250"/>
                <a:gd name="T47" fmla="*/ 122 h 310"/>
                <a:gd name="T48" fmla="*/ 97 w 250"/>
                <a:gd name="T49" fmla="*/ 139 h 310"/>
                <a:gd name="T50" fmla="*/ 43 w 250"/>
                <a:gd name="T51" fmla="*/ 165 h 310"/>
                <a:gd name="T52" fmla="*/ 23 w 250"/>
                <a:gd name="T53" fmla="*/ 180 h 310"/>
                <a:gd name="T54" fmla="*/ 3 w 250"/>
                <a:gd name="T55" fmla="*/ 216 h 310"/>
                <a:gd name="T56" fmla="*/ 0 w 250"/>
                <a:gd name="T57" fmla="*/ 239 h 310"/>
                <a:gd name="T58" fmla="*/ 6 w 250"/>
                <a:gd name="T59" fmla="*/ 265 h 310"/>
                <a:gd name="T60" fmla="*/ 20 w 250"/>
                <a:gd name="T61" fmla="*/ 290 h 310"/>
                <a:gd name="T62" fmla="*/ 32 w 250"/>
                <a:gd name="T63" fmla="*/ 302 h 310"/>
                <a:gd name="T64" fmla="*/ 60 w 250"/>
                <a:gd name="T65" fmla="*/ 316 h 310"/>
                <a:gd name="T66" fmla="*/ 77 w 250"/>
                <a:gd name="T67" fmla="*/ 316 h 310"/>
                <a:gd name="T68" fmla="*/ 120 w 250"/>
                <a:gd name="T69" fmla="*/ 310 h 310"/>
                <a:gd name="T70" fmla="*/ 159 w 250"/>
                <a:gd name="T71" fmla="*/ 285 h 310"/>
                <a:gd name="T72" fmla="*/ 171 w 250"/>
                <a:gd name="T73" fmla="*/ 253 h 310"/>
                <a:gd name="T74" fmla="*/ 139 w 250"/>
                <a:gd name="T75" fmla="*/ 273 h 310"/>
                <a:gd name="T76" fmla="*/ 103 w 250"/>
                <a:gd name="T77" fmla="*/ 279 h 310"/>
                <a:gd name="T78" fmla="*/ 94 w 250"/>
                <a:gd name="T79" fmla="*/ 279 h 310"/>
                <a:gd name="T80" fmla="*/ 74 w 250"/>
                <a:gd name="T81" fmla="*/ 273 h 310"/>
                <a:gd name="T82" fmla="*/ 68 w 250"/>
                <a:gd name="T83" fmla="*/ 265 h 310"/>
                <a:gd name="T84" fmla="*/ 57 w 250"/>
                <a:gd name="T85" fmla="*/ 248 h 310"/>
                <a:gd name="T86" fmla="*/ 54 w 250"/>
                <a:gd name="T87" fmla="*/ 228 h 310"/>
                <a:gd name="T88" fmla="*/ 54 w 250"/>
                <a:gd name="T89" fmla="*/ 216 h 310"/>
                <a:gd name="T90" fmla="*/ 63 w 250"/>
                <a:gd name="T91" fmla="*/ 199 h 310"/>
                <a:gd name="T92" fmla="*/ 68 w 250"/>
                <a:gd name="T93" fmla="*/ 191 h 310"/>
                <a:gd name="T94" fmla="*/ 108 w 250"/>
                <a:gd name="T95" fmla="*/ 168 h 310"/>
                <a:gd name="T96" fmla="*/ 154 w 250"/>
                <a:gd name="T97" fmla="*/ 148 h 310"/>
                <a:gd name="T98" fmla="*/ 176 w 250"/>
                <a:gd name="T99" fmla="*/ 248 h 310"/>
                <a:gd name="T100" fmla="*/ 176 w 250"/>
                <a:gd name="T101" fmla="*/ 268 h 310"/>
                <a:gd name="T102" fmla="*/ 179 w 250"/>
                <a:gd name="T103" fmla="*/ 288 h 310"/>
                <a:gd name="T104" fmla="*/ 182 w 250"/>
                <a:gd name="T105" fmla="*/ 299 h 310"/>
                <a:gd name="T106" fmla="*/ 199 w 250"/>
                <a:gd name="T107" fmla="*/ 316 h 310"/>
                <a:gd name="T108" fmla="*/ 250 w 250"/>
                <a:gd name="T109" fmla="*/ 296 h 310"/>
                <a:gd name="T110" fmla="*/ 233 w 250"/>
                <a:gd name="T111" fmla="*/ 285 h 31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50" h="310">
                  <a:moveTo>
                    <a:pt x="233" y="279"/>
                  </a:moveTo>
                  <a:lnTo>
                    <a:pt x="233" y="279"/>
                  </a:lnTo>
                  <a:lnTo>
                    <a:pt x="230" y="273"/>
                  </a:lnTo>
                  <a:lnTo>
                    <a:pt x="230" y="259"/>
                  </a:lnTo>
                  <a:lnTo>
                    <a:pt x="230" y="85"/>
                  </a:lnTo>
                  <a:lnTo>
                    <a:pt x="228" y="63"/>
                  </a:lnTo>
                  <a:lnTo>
                    <a:pt x="222" y="46"/>
                  </a:lnTo>
                  <a:lnTo>
                    <a:pt x="213" y="29"/>
                  </a:lnTo>
                  <a:lnTo>
                    <a:pt x="199" y="17"/>
                  </a:lnTo>
                  <a:lnTo>
                    <a:pt x="185" y="12"/>
                  </a:lnTo>
                  <a:lnTo>
                    <a:pt x="168" y="6"/>
                  </a:lnTo>
                  <a:lnTo>
                    <a:pt x="148" y="0"/>
                  </a:lnTo>
                  <a:lnTo>
                    <a:pt x="128" y="0"/>
                  </a:lnTo>
                  <a:lnTo>
                    <a:pt x="103" y="3"/>
                  </a:lnTo>
                  <a:lnTo>
                    <a:pt x="77" y="9"/>
                  </a:lnTo>
                  <a:lnTo>
                    <a:pt x="51" y="17"/>
                  </a:lnTo>
                  <a:lnTo>
                    <a:pt x="29" y="31"/>
                  </a:lnTo>
                  <a:lnTo>
                    <a:pt x="29" y="111"/>
                  </a:lnTo>
                  <a:lnTo>
                    <a:pt x="37" y="91"/>
                  </a:lnTo>
                  <a:lnTo>
                    <a:pt x="43" y="74"/>
                  </a:lnTo>
                  <a:lnTo>
                    <a:pt x="54" y="60"/>
                  </a:lnTo>
                  <a:lnTo>
                    <a:pt x="63" y="49"/>
                  </a:lnTo>
                  <a:lnTo>
                    <a:pt x="74" y="37"/>
                  </a:lnTo>
                  <a:lnTo>
                    <a:pt x="88" y="31"/>
                  </a:lnTo>
                  <a:lnTo>
                    <a:pt x="105" y="26"/>
                  </a:lnTo>
                  <a:lnTo>
                    <a:pt x="122" y="23"/>
                  </a:lnTo>
                  <a:lnTo>
                    <a:pt x="134" y="26"/>
                  </a:lnTo>
                  <a:lnTo>
                    <a:pt x="145" y="29"/>
                  </a:lnTo>
                  <a:lnTo>
                    <a:pt x="157" y="34"/>
                  </a:lnTo>
                  <a:lnTo>
                    <a:pt x="162" y="40"/>
                  </a:lnTo>
                  <a:lnTo>
                    <a:pt x="171" y="49"/>
                  </a:lnTo>
                  <a:lnTo>
                    <a:pt x="174" y="60"/>
                  </a:lnTo>
                  <a:lnTo>
                    <a:pt x="176" y="68"/>
                  </a:lnTo>
                  <a:lnTo>
                    <a:pt x="176" y="80"/>
                  </a:lnTo>
                  <a:lnTo>
                    <a:pt x="176" y="100"/>
                  </a:lnTo>
                  <a:lnTo>
                    <a:pt x="174" y="108"/>
                  </a:lnTo>
                  <a:lnTo>
                    <a:pt x="165" y="117"/>
                  </a:lnTo>
                  <a:lnTo>
                    <a:pt x="151" y="122"/>
                  </a:lnTo>
                  <a:lnTo>
                    <a:pt x="97" y="139"/>
                  </a:lnTo>
                  <a:lnTo>
                    <a:pt x="63" y="151"/>
                  </a:lnTo>
                  <a:lnTo>
                    <a:pt x="43" y="159"/>
                  </a:lnTo>
                  <a:lnTo>
                    <a:pt x="23" y="174"/>
                  </a:lnTo>
                  <a:lnTo>
                    <a:pt x="12" y="191"/>
                  </a:lnTo>
                  <a:lnTo>
                    <a:pt x="3" y="210"/>
                  </a:lnTo>
                  <a:lnTo>
                    <a:pt x="0" y="233"/>
                  </a:lnTo>
                  <a:lnTo>
                    <a:pt x="0" y="245"/>
                  </a:lnTo>
                  <a:lnTo>
                    <a:pt x="6" y="259"/>
                  </a:lnTo>
                  <a:lnTo>
                    <a:pt x="12" y="270"/>
                  </a:lnTo>
                  <a:lnTo>
                    <a:pt x="20" y="284"/>
                  </a:lnTo>
                  <a:lnTo>
                    <a:pt x="32" y="296"/>
                  </a:lnTo>
                  <a:lnTo>
                    <a:pt x="43" y="304"/>
                  </a:lnTo>
                  <a:lnTo>
                    <a:pt x="60" y="310"/>
                  </a:lnTo>
                  <a:lnTo>
                    <a:pt x="77" y="310"/>
                  </a:lnTo>
                  <a:lnTo>
                    <a:pt x="100" y="310"/>
                  </a:lnTo>
                  <a:lnTo>
                    <a:pt x="120" y="304"/>
                  </a:lnTo>
                  <a:lnTo>
                    <a:pt x="139" y="293"/>
                  </a:lnTo>
                  <a:lnTo>
                    <a:pt x="159" y="279"/>
                  </a:lnTo>
                  <a:lnTo>
                    <a:pt x="171" y="247"/>
                  </a:lnTo>
                  <a:lnTo>
                    <a:pt x="157" y="259"/>
                  </a:lnTo>
                  <a:lnTo>
                    <a:pt x="139" y="267"/>
                  </a:lnTo>
                  <a:lnTo>
                    <a:pt x="122" y="273"/>
                  </a:lnTo>
                  <a:lnTo>
                    <a:pt x="103" y="273"/>
                  </a:lnTo>
                  <a:lnTo>
                    <a:pt x="94" y="273"/>
                  </a:lnTo>
                  <a:lnTo>
                    <a:pt x="83" y="270"/>
                  </a:lnTo>
                  <a:lnTo>
                    <a:pt x="74" y="267"/>
                  </a:lnTo>
                  <a:lnTo>
                    <a:pt x="68" y="259"/>
                  </a:lnTo>
                  <a:lnTo>
                    <a:pt x="63" y="253"/>
                  </a:lnTo>
                  <a:lnTo>
                    <a:pt x="57" y="242"/>
                  </a:lnTo>
                  <a:lnTo>
                    <a:pt x="54" y="233"/>
                  </a:lnTo>
                  <a:lnTo>
                    <a:pt x="54" y="222"/>
                  </a:lnTo>
                  <a:lnTo>
                    <a:pt x="54" y="210"/>
                  </a:lnTo>
                  <a:lnTo>
                    <a:pt x="57" y="202"/>
                  </a:lnTo>
                  <a:lnTo>
                    <a:pt x="63" y="193"/>
                  </a:lnTo>
                  <a:lnTo>
                    <a:pt x="68" y="185"/>
                  </a:lnTo>
                  <a:lnTo>
                    <a:pt x="86" y="174"/>
                  </a:lnTo>
                  <a:lnTo>
                    <a:pt x="108" y="162"/>
                  </a:lnTo>
                  <a:lnTo>
                    <a:pt x="154" y="148"/>
                  </a:lnTo>
                  <a:lnTo>
                    <a:pt x="176" y="137"/>
                  </a:lnTo>
                  <a:lnTo>
                    <a:pt x="176" y="242"/>
                  </a:lnTo>
                  <a:lnTo>
                    <a:pt x="176" y="262"/>
                  </a:lnTo>
                  <a:lnTo>
                    <a:pt x="179" y="282"/>
                  </a:lnTo>
                  <a:lnTo>
                    <a:pt x="182" y="293"/>
                  </a:lnTo>
                  <a:lnTo>
                    <a:pt x="191" y="301"/>
                  </a:lnTo>
                  <a:lnTo>
                    <a:pt x="199" y="310"/>
                  </a:lnTo>
                  <a:lnTo>
                    <a:pt x="250" y="290"/>
                  </a:lnTo>
                  <a:lnTo>
                    <a:pt x="239" y="284"/>
                  </a:lnTo>
                  <a:lnTo>
                    <a:pt x="233" y="2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17" name="Freeform 1743"/>
            <p:cNvSpPr>
              <a:spLocks/>
            </p:cNvSpPr>
            <p:nvPr/>
          </p:nvSpPr>
          <p:spPr bwMode="auto">
            <a:xfrm>
              <a:off x="2871" y="2867"/>
              <a:ext cx="136" cy="169"/>
            </a:xfrm>
            <a:custGeom>
              <a:avLst/>
              <a:gdLst>
                <a:gd name="T0" fmla="*/ 31 w 136"/>
                <a:gd name="T1" fmla="*/ 11 h 170"/>
                <a:gd name="T2" fmla="*/ 31 w 136"/>
                <a:gd name="T3" fmla="*/ 110 h 170"/>
                <a:gd name="T4" fmla="*/ 31 w 136"/>
                <a:gd name="T5" fmla="*/ 110 h 170"/>
                <a:gd name="T6" fmla="*/ 34 w 136"/>
                <a:gd name="T7" fmla="*/ 125 h 170"/>
                <a:gd name="T8" fmla="*/ 40 w 136"/>
                <a:gd name="T9" fmla="*/ 136 h 170"/>
                <a:gd name="T10" fmla="*/ 46 w 136"/>
                <a:gd name="T11" fmla="*/ 144 h 170"/>
                <a:gd name="T12" fmla="*/ 51 w 136"/>
                <a:gd name="T13" fmla="*/ 147 h 170"/>
                <a:gd name="T14" fmla="*/ 63 w 136"/>
                <a:gd name="T15" fmla="*/ 150 h 170"/>
                <a:gd name="T16" fmla="*/ 74 w 136"/>
                <a:gd name="T17" fmla="*/ 153 h 170"/>
                <a:gd name="T18" fmla="*/ 74 w 136"/>
                <a:gd name="T19" fmla="*/ 153 h 170"/>
                <a:gd name="T20" fmla="*/ 85 w 136"/>
                <a:gd name="T21" fmla="*/ 153 h 170"/>
                <a:gd name="T22" fmla="*/ 94 w 136"/>
                <a:gd name="T23" fmla="*/ 150 h 170"/>
                <a:gd name="T24" fmla="*/ 102 w 136"/>
                <a:gd name="T25" fmla="*/ 144 h 170"/>
                <a:gd name="T26" fmla="*/ 108 w 136"/>
                <a:gd name="T27" fmla="*/ 139 h 170"/>
                <a:gd name="T28" fmla="*/ 111 w 136"/>
                <a:gd name="T29" fmla="*/ 133 h 170"/>
                <a:gd name="T30" fmla="*/ 114 w 136"/>
                <a:gd name="T31" fmla="*/ 125 h 170"/>
                <a:gd name="T32" fmla="*/ 117 w 136"/>
                <a:gd name="T33" fmla="*/ 110 h 170"/>
                <a:gd name="T34" fmla="*/ 117 w 136"/>
                <a:gd name="T35" fmla="*/ 11 h 170"/>
                <a:gd name="T36" fmla="*/ 117 w 136"/>
                <a:gd name="T37" fmla="*/ 11 h 170"/>
                <a:gd name="T38" fmla="*/ 114 w 136"/>
                <a:gd name="T39" fmla="*/ 3 h 170"/>
                <a:gd name="T40" fmla="*/ 108 w 136"/>
                <a:gd name="T41" fmla="*/ 0 h 170"/>
                <a:gd name="T42" fmla="*/ 136 w 136"/>
                <a:gd name="T43" fmla="*/ 0 h 170"/>
                <a:gd name="T44" fmla="*/ 136 w 136"/>
                <a:gd name="T45" fmla="*/ 0 h 170"/>
                <a:gd name="T46" fmla="*/ 131 w 136"/>
                <a:gd name="T47" fmla="*/ 3 h 170"/>
                <a:gd name="T48" fmla="*/ 131 w 136"/>
                <a:gd name="T49" fmla="*/ 11 h 170"/>
                <a:gd name="T50" fmla="*/ 128 w 136"/>
                <a:gd name="T51" fmla="*/ 108 h 170"/>
                <a:gd name="T52" fmla="*/ 128 w 136"/>
                <a:gd name="T53" fmla="*/ 108 h 170"/>
                <a:gd name="T54" fmla="*/ 128 w 136"/>
                <a:gd name="T55" fmla="*/ 122 h 170"/>
                <a:gd name="T56" fmla="*/ 125 w 136"/>
                <a:gd name="T57" fmla="*/ 133 h 170"/>
                <a:gd name="T58" fmla="*/ 119 w 136"/>
                <a:gd name="T59" fmla="*/ 144 h 170"/>
                <a:gd name="T60" fmla="*/ 111 w 136"/>
                <a:gd name="T61" fmla="*/ 150 h 170"/>
                <a:gd name="T62" fmla="*/ 102 w 136"/>
                <a:gd name="T63" fmla="*/ 156 h 170"/>
                <a:gd name="T64" fmla="*/ 94 w 136"/>
                <a:gd name="T65" fmla="*/ 161 h 170"/>
                <a:gd name="T66" fmla="*/ 71 w 136"/>
                <a:gd name="T67" fmla="*/ 164 h 170"/>
                <a:gd name="T68" fmla="*/ 71 w 136"/>
                <a:gd name="T69" fmla="*/ 164 h 170"/>
                <a:gd name="T70" fmla="*/ 51 w 136"/>
                <a:gd name="T71" fmla="*/ 161 h 170"/>
                <a:gd name="T72" fmla="*/ 40 w 136"/>
                <a:gd name="T73" fmla="*/ 159 h 170"/>
                <a:gd name="T74" fmla="*/ 31 w 136"/>
                <a:gd name="T75" fmla="*/ 153 h 170"/>
                <a:gd name="T76" fmla="*/ 20 w 136"/>
                <a:gd name="T77" fmla="*/ 144 h 170"/>
                <a:gd name="T78" fmla="*/ 14 w 136"/>
                <a:gd name="T79" fmla="*/ 136 h 170"/>
                <a:gd name="T80" fmla="*/ 9 w 136"/>
                <a:gd name="T81" fmla="*/ 122 h 170"/>
                <a:gd name="T82" fmla="*/ 9 w 136"/>
                <a:gd name="T83" fmla="*/ 108 h 170"/>
                <a:gd name="T84" fmla="*/ 9 w 136"/>
                <a:gd name="T85" fmla="*/ 11 h 170"/>
                <a:gd name="T86" fmla="*/ 9 w 136"/>
                <a:gd name="T87" fmla="*/ 11 h 170"/>
                <a:gd name="T88" fmla="*/ 6 w 136"/>
                <a:gd name="T89" fmla="*/ 3 h 170"/>
                <a:gd name="T90" fmla="*/ 0 w 136"/>
                <a:gd name="T91" fmla="*/ 0 h 170"/>
                <a:gd name="T92" fmla="*/ 40 w 136"/>
                <a:gd name="T93" fmla="*/ 0 h 170"/>
                <a:gd name="T94" fmla="*/ 40 w 136"/>
                <a:gd name="T95" fmla="*/ 0 h 170"/>
                <a:gd name="T96" fmla="*/ 34 w 136"/>
                <a:gd name="T97" fmla="*/ 3 h 170"/>
                <a:gd name="T98" fmla="*/ 31 w 136"/>
                <a:gd name="T99" fmla="*/ 11 h 170"/>
                <a:gd name="T100" fmla="*/ 31 w 136"/>
                <a:gd name="T101" fmla="*/ 11 h 17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36" h="170">
                  <a:moveTo>
                    <a:pt x="31" y="11"/>
                  </a:moveTo>
                  <a:lnTo>
                    <a:pt x="31" y="116"/>
                  </a:lnTo>
                  <a:lnTo>
                    <a:pt x="34" y="131"/>
                  </a:lnTo>
                  <a:lnTo>
                    <a:pt x="40" y="142"/>
                  </a:lnTo>
                  <a:lnTo>
                    <a:pt x="46" y="150"/>
                  </a:lnTo>
                  <a:lnTo>
                    <a:pt x="51" y="153"/>
                  </a:lnTo>
                  <a:lnTo>
                    <a:pt x="63" y="156"/>
                  </a:lnTo>
                  <a:lnTo>
                    <a:pt x="74" y="159"/>
                  </a:lnTo>
                  <a:lnTo>
                    <a:pt x="85" y="159"/>
                  </a:lnTo>
                  <a:lnTo>
                    <a:pt x="94" y="156"/>
                  </a:lnTo>
                  <a:lnTo>
                    <a:pt x="102" y="150"/>
                  </a:lnTo>
                  <a:lnTo>
                    <a:pt x="108" y="145"/>
                  </a:lnTo>
                  <a:lnTo>
                    <a:pt x="111" y="139"/>
                  </a:lnTo>
                  <a:lnTo>
                    <a:pt x="114" y="131"/>
                  </a:lnTo>
                  <a:lnTo>
                    <a:pt x="117" y="116"/>
                  </a:lnTo>
                  <a:lnTo>
                    <a:pt x="117" y="11"/>
                  </a:lnTo>
                  <a:lnTo>
                    <a:pt x="114" y="3"/>
                  </a:lnTo>
                  <a:lnTo>
                    <a:pt x="108" y="0"/>
                  </a:lnTo>
                  <a:lnTo>
                    <a:pt x="136" y="0"/>
                  </a:lnTo>
                  <a:lnTo>
                    <a:pt x="131" y="3"/>
                  </a:lnTo>
                  <a:lnTo>
                    <a:pt x="131" y="11"/>
                  </a:lnTo>
                  <a:lnTo>
                    <a:pt x="128" y="114"/>
                  </a:lnTo>
                  <a:lnTo>
                    <a:pt x="128" y="128"/>
                  </a:lnTo>
                  <a:lnTo>
                    <a:pt x="125" y="139"/>
                  </a:lnTo>
                  <a:lnTo>
                    <a:pt x="119" y="150"/>
                  </a:lnTo>
                  <a:lnTo>
                    <a:pt x="111" y="156"/>
                  </a:lnTo>
                  <a:lnTo>
                    <a:pt x="102" y="162"/>
                  </a:lnTo>
                  <a:lnTo>
                    <a:pt x="94" y="167"/>
                  </a:lnTo>
                  <a:lnTo>
                    <a:pt x="71" y="170"/>
                  </a:lnTo>
                  <a:lnTo>
                    <a:pt x="51" y="167"/>
                  </a:lnTo>
                  <a:lnTo>
                    <a:pt x="40" y="165"/>
                  </a:lnTo>
                  <a:lnTo>
                    <a:pt x="31" y="159"/>
                  </a:lnTo>
                  <a:lnTo>
                    <a:pt x="20" y="150"/>
                  </a:lnTo>
                  <a:lnTo>
                    <a:pt x="14" y="142"/>
                  </a:lnTo>
                  <a:lnTo>
                    <a:pt x="9" y="128"/>
                  </a:lnTo>
                  <a:lnTo>
                    <a:pt x="9" y="114"/>
                  </a:lnTo>
                  <a:lnTo>
                    <a:pt x="9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40" y="0"/>
                  </a:lnTo>
                  <a:lnTo>
                    <a:pt x="34" y="3"/>
                  </a:lnTo>
                  <a:lnTo>
                    <a:pt x="31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18" name="Freeform 1744"/>
            <p:cNvSpPr>
              <a:spLocks/>
            </p:cNvSpPr>
            <p:nvPr/>
          </p:nvSpPr>
          <p:spPr bwMode="auto">
            <a:xfrm>
              <a:off x="3022" y="2867"/>
              <a:ext cx="152" cy="172"/>
            </a:xfrm>
            <a:custGeom>
              <a:avLst/>
              <a:gdLst>
                <a:gd name="T0" fmla="*/ 127 w 153"/>
                <a:gd name="T1" fmla="*/ 11 h 173"/>
                <a:gd name="T2" fmla="*/ 127 w 153"/>
                <a:gd name="T3" fmla="*/ 11 h 173"/>
                <a:gd name="T4" fmla="*/ 127 w 153"/>
                <a:gd name="T5" fmla="*/ 3 h 173"/>
                <a:gd name="T6" fmla="*/ 121 w 153"/>
                <a:gd name="T7" fmla="*/ 0 h 173"/>
                <a:gd name="T8" fmla="*/ 147 w 153"/>
                <a:gd name="T9" fmla="*/ 0 h 173"/>
                <a:gd name="T10" fmla="*/ 147 w 153"/>
                <a:gd name="T11" fmla="*/ 0 h 173"/>
                <a:gd name="T12" fmla="*/ 141 w 153"/>
                <a:gd name="T13" fmla="*/ 3 h 173"/>
                <a:gd name="T14" fmla="*/ 141 w 153"/>
                <a:gd name="T15" fmla="*/ 11 h 173"/>
                <a:gd name="T16" fmla="*/ 141 w 153"/>
                <a:gd name="T17" fmla="*/ 167 h 173"/>
                <a:gd name="T18" fmla="*/ 141 w 153"/>
                <a:gd name="T19" fmla="*/ 167 h 173"/>
                <a:gd name="T20" fmla="*/ 82 w 153"/>
                <a:gd name="T21" fmla="*/ 93 h 173"/>
                <a:gd name="T22" fmla="*/ 28 w 153"/>
                <a:gd name="T23" fmla="*/ 25 h 173"/>
                <a:gd name="T24" fmla="*/ 28 w 153"/>
                <a:gd name="T25" fmla="*/ 150 h 173"/>
                <a:gd name="T26" fmla="*/ 28 w 153"/>
                <a:gd name="T27" fmla="*/ 150 h 173"/>
                <a:gd name="T28" fmla="*/ 31 w 153"/>
                <a:gd name="T29" fmla="*/ 159 h 173"/>
                <a:gd name="T30" fmla="*/ 34 w 153"/>
                <a:gd name="T31" fmla="*/ 161 h 173"/>
                <a:gd name="T32" fmla="*/ 8 w 153"/>
                <a:gd name="T33" fmla="*/ 161 h 173"/>
                <a:gd name="T34" fmla="*/ 8 w 153"/>
                <a:gd name="T35" fmla="*/ 161 h 173"/>
                <a:gd name="T36" fmla="*/ 14 w 153"/>
                <a:gd name="T37" fmla="*/ 159 h 173"/>
                <a:gd name="T38" fmla="*/ 14 w 153"/>
                <a:gd name="T39" fmla="*/ 150 h 173"/>
                <a:gd name="T40" fmla="*/ 14 w 153"/>
                <a:gd name="T41" fmla="*/ 20 h 173"/>
                <a:gd name="T42" fmla="*/ 14 w 153"/>
                <a:gd name="T43" fmla="*/ 20 h 173"/>
                <a:gd name="T44" fmla="*/ 14 w 153"/>
                <a:gd name="T45" fmla="*/ 14 h 173"/>
                <a:gd name="T46" fmla="*/ 11 w 153"/>
                <a:gd name="T47" fmla="*/ 8 h 173"/>
                <a:gd name="T48" fmla="*/ 11 w 153"/>
                <a:gd name="T49" fmla="*/ 8 h 173"/>
                <a:gd name="T50" fmla="*/ 8 w 153"/>
                <a:gd name="T51" fmla="*/ 3 h 173"/>
                <a:gd name="T52" fmla="*/ 0 w 153"/>
                <a:gd name="T53" fmla="*/ 0 h 173"/>
                <a:gd name="T54" fmla="*/ 37 w 153"/>
                <a:gd name="T55" fmla="*/ 0 h 173"/>
                <a:gd name="T56" fmla="*/ 127 w 153"/>
                <a:gd name="T57" fmla="*/ 113 h 173"/>
                <a:gd name="T58" fmla="*/ 127 w 153"/>
                <a:gd name="T59" fmla="*/ 11 h 173"/>
                <a:gd name="T60" fmla="*/ 127 w 153"/>
                <a:gd name="T61" fmla="*/ 11 h 17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53" h="173">
                  <a:moveTo>
                    <a:pt x="133" y="11"/>
                  </a:moveTo>
                  <a:lnTo>
                    <a:pt x="133" y="11"/>
                  </a:lnTo>
                  <a:lnTo>
                    <a:pt x="133" y="3"/>
                  </a:lnTo>
                  <a:lnTo>
                    <a:pt x="127" y="0"/>
                  </a:lnTo>
                  <a:lnTo>
                    <a:pt x="153" y="0"/>
                  </a:lnTo>
                  <a:lnTo>
                    <a:pt x="147" y="3"/>
                  </a:lnTo>
                  <a:lnTo>
                    <a:pt x="147" y="11"/>
                  </a:lnTo>
                  <a:lnTo>
                    <a:pt x="147" y="173"/>
                  </a:lnTo>
                  <a:lnTo>
                    <a:pt x="88" y="99"/>
                  </a:lnTo>
                  <a:lnTo>
                    <a:pt x="28" y="25"/>
                  </a:lnTo>
                  <a:lnTo>
                    <a:pt x="28" y="156"/>
                  </a:lnTo>
                  <a:lnTo>
                    <a:pt x="31" y="165"/>
                  </a:lnTo>
                  <a:lnTo>
                    <a:pt x="34" y="167"/>
                  </a:lnTo>
                  <a:lnTo>
                    <a:pt x="8" y="167"/>
                  </a:lnTo>
                  <a:lnTo>
                    <a:pt x="14" y="165"/>
                  </a:lnTo>
                  <a:lnTo>
                    <a:pt x="14" y="156"/>
                  </a:lnTo>
                  <a:lnTo>
                    <a:pt x="14" y="20"/>
                  </a:lnTo>
                  <a:lnTo>
                    <a:pt x="14" y="14"/>
                  </a:lnTo>
                  <a:lnTo>
                    <a:pt x="11" y="8"/>
                  </a:lnTo>
                  <a:lnTo>
                    <a:pt x="8" y="3"/>
                  </a:lnTo>
                  <a:lnTo>
                    <a:pt x="0" y="0"/>
                  </a:lnTo>
                  <a:lnTo>
                    <a:pt x="37" y="0"/>
                  </a:lnTo>
                  <a:lnTo>
                    <a:pt x="133" y="119"/>
                  </a:lnTo>
                  <a:lnTo>
                    <a:pt x="133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19" name="Freeform 1745"/>
            <p:cNvSpPr>
              <a:spLocks/>
            </p:cNvSpPr>
            <p:nvPr/>
          </p:nvSpPr>
          <p:spPr bwMode="auto">
            <a:xfrm>
              <a:off x="3201" y="2867"/>
              <a:ext cx="38" cy="167"/>
            </a:xfrm>
            <a:custGeom>
              <a:avLst/>
              <a:gdLst>
                <a:gd name="T0" fmla="*/ 43 w 37"/>
                <a:gd name="T1" fmla="*/ 0 h 167"/>
                <a:gd name="T2" fmla="*/ 43 w 37"/>
                <a:gd name="T3" fmla="*/ 0 h 167"/>
                <a:gd name="T4" fmla="*/ 37 w 37"/>
                <a:gd name="T5" fmla="*/ 3 h 167"/>
                <a:gd name="T6" fmla="*/ 34 w 37"/>
                <a:gd name="T7" fmla="*/ 11 h 167"/>
                <a:gd name="T8" fmla="*/ 34 w 37"/>
                <a:gd name="T9" fmla="*/ 156 h 167"/>
                <a:gd name="T10" fmla="*/ 34 w 37"/>
                <a:gd name="T11" fmla="*/ 156 h 167"/>
                <a:gd name="T12" fmla="*/ 37 w 37"/>
                <a:gd name="T13" fmla="*/ 165 h 167"/>
                <a:gd name="T14" fmla="*/ 43 w 37"/>
                <a:gd name="T15" fmla="*/ 167 h 167"/>
                <a:gd name="T16" fmla="*/ 0 w 37"/>
                <a:gd name="T17" fmla="*/ 167 h 167"/>
                <a:gd name="T18" fmla="*/ 0 w 37"/>
                <a:gd name="T19" fmla="*/ 167 h 167"/>
                <a:gd name="T20" fmla="*/ 2 w 37"/>
                <a:gd name="T21" fmla="*/ 165 h 167"/>
                <a:gd name="T22" fmla="*/ 5 w 37"/>
                <a:gd name="T23" fmla="*/ 156 h 167"/>
                <a:gd name="T24" fmla="*/ 5 w 37"/>
                <a:gd name="T25" fmla="*/ 11 h 167"/>
                <a:gd name="T26" fmla="*/ 5 w 37"/>
                <a:gd name="T27" fmla="*/ 11 h 167"/>
                <a:gd name="T28" fmla="*/ 2 w 37"/>
                <a:gd name="T29" fmla="*/ 3 h 167"/>
                <a:gd name="T30" fmla="*/ 0 w 37"/>
                <a:gd name="T31" fmla="*/ 0 h 167"/>
                <a:gd name="T32" fmla="*/ 43 w 37"/>
                <a:gd name="T33" fmla="*/ 0 h 167"/>
                <a:gd name="T34" fmla="*/ 43 w 37"/>
                <a:gd name="T35" fmla="*/ 0 h 16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7" h="167">
                  <a:moveTo>
                    <a:pt x="37" y="0"/>
                  </a:moveTo>
                  <a:lnTo>
                    <a:pt x="37" y="0"/>
                  </a:lnTo>
                  <a:lnTo>
                    <a:pt x="31" y="3"/>
                  </a:lnTo>
                  <a:lnTo>
                    <a:pt x="28" y="11"/>
                  </a:lnTo>
                  <a:lnTo>
                    <a:pt x="28" y="156"/>
                  </a:lnTo>
                  <a:lnTo>
                    <a:pt x="31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2" y="165"/>
                  </a:lnTo>
                  <a:lnTo>
                    <a:pt x="5" y="156"/>
                  </a:lnTo>
                  <a:lnTo>
                    <a:pt x="5" y="11"/>
                  </a:lnTo>
                  <a:lnTo>
                    <a:pt x="2" y="3"/>
                  </a:lnTo>
                  <a:lnTo>
                    <a:pt x="0" y="0"/>
                  </a:ln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20" name="Freeform 1746"/>
            <p:cNvSpPr>
              <a:spLocks/>
            </p:cNvSpPr>
            <p:nvPr/>
          </p:nvSpPr>
          <p:spPr bwMode="auto">
            <a:xfrm>
              <a:off x="3250" y="2867"/>
              <a:ext cx="152" cy="172"/>
            </a:xfrm>
            <a:custGeom>
              <a:avLst/>
              <a:gdLst>
                <a:gd name="T0" fmla="*/ 125 w 153"/>
                <a:gd name="T1" fmla="*/ 11 h 173"/>
                <a:gd name="T2" fmla="*/ 125 w 153"/>
                <a:gd name="T3" fmla="*/ 11 h 173"/>
                <a:gd name="T4" fmla="*/ 125 w 153"/>
                <a:gd name="T5" fmla="*/ 3 h 173"/>
                <a:gd name="T6" fmla="*/ 119 w 153"/>
                <a:gd name="T7" fmla="*/ 0 h 173"/>
                <a:gd name="T8" fmla="*/ 147 w 153"/>
                <a:gd name="T9" fmla="*/ 0 h 173"/>
                <a:gd name="T10" fmla="*/ 147 w 153"/>
                <a:gd name="T11" fmla="*/ 0 h 173"/>
                <a:gd name="T12" fmla="*/ 142 w 153"/>
                <a:gd name="T13" fmla="*/ 6 h 173"/>
                <a:gd name="T14" fmla="*/ 136 w 153"/>
                <a:gd name="T15" fmla="*/ 11 h 173"/>
                <a:gd name="T16" fmla="*/ 136 w 153"/>
                <a:gd name="T17" fmla="*/ 11 h 173"/>
                <a:gd name="T18" fmla="*/ 76 w 153"/>
                <a:gd name="T19" fmla="*/ 167 h 173"/>
                <a:gd name="T20" fmla="*/ 76 w 153"/>
                <a:gd name="T21" fmla="*/ 167 h 173"/>
                <a:gd name="T22" fmla="*/ 14 w 153"/>
                <a:gd name="T23" fmla="*/ 11 h 173"/>
                <a:gd name="T24" fmla="*/ 14 w 153"/>
                <a:gd name="T25" fmla="*/ 11 h 173"/>
                <a:gd name="T26" fmla="*/ 8 w 153"/>
                <a:gd name="T27" fmla="*/ 6 h 173"/>
                <a:gd name="T28" fmla="*/ 0 w 153"/>
                <a:gd name="T29" fmla="*/ 0 h 173"/>
                <a:gd name="T30" fmla="*/ 45 w 153"/>
                <a:gd name="T31" fmla="*/ 0 h 173"/>
                <a:gd name="T32" fmla="*/ 45 w 153"/>
                <a:gd name="T33" fmla="*/ 0 h 173"/>
                <a:gd name="T34" fmla="*/ 43 w 153"/>
                <a:gd name="T35" fmla="*/ 3 h 173"/>
                <a:gd name="T36" fmla="*/ 40 w 153"/>
                <a:gd name="T37" fmla="*/ 6 h 173"/>
                <a:gd name="T38" fmla="*/ 43 w 153"/>
                <a:gd name="T39" fmla="*/ 14 h 173"/>
                <a:gd name="T40" fmla="*/ 43 w 153"/>
                <a:gd name="T41" fmla="*/ 14 h 173"/>
                <a:gd name="T42" fmla="*/ 79 w 153"/>
                <a:gd name="T43" fmla="*/ 122 h 173"/>
                <a:gd name="T44" fmla="*/ 79 w 153"/>
                <a:gd name="T45" fmla="*/ 122 h 173"/>
                <a:gd name="T46" fmla="*/ 125 w 153"/>
                <a:gd name="T47" fmla="*/ 11 h 173"/>
                <a:gd name="T48" fmla="*/ 125 w 153"/>
                <a:gd name="T49" fmla="*/ 11 h 17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53" h="173">
                  <a:moveTo>
                    <a:pt x="131" y="11"/>
                  </a:moveTo>
                  <a:lnTo>
                    <a:pt x="131" y="11"/>
                  </a:lnTo>
                  <a:lnTo>
                    <a:pt x="131" y="3"/>
                  </a:lnTo>
                  <a:lnTo>
                    <a:pt x="125" y="0"/>
                  </a:lnTo>
                  <a:lnTo>
                    <a:pt x="153" y="0"/>
                  </a:lnTo>
                  <a:lnTo>
                    <a:pt x="148" y="6"/>
                  </a:lnTo>
                  <a:lnTo>
                    <a:pt x="142" y="11"/>
                  </a:lnTo>
                  <a:lnTo>
                    <a:pt x="82" y="173"/>
                  </a:lnTo>
                  <a:lnTo>
                    <a:pt x="14" y="11"/>
                  </a:lnTo>
                  <a:lnTo>
                    <a:pt x="8" y="6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3" y="3"/>
                  </a:lnTo>
                  <a:lnTo>
                    <a:pt x="40" y="6"/>
                  </a:lnTo>
                  <a:lnTo>
                    <a:pt x="43" y="14"/>
                  </a:lnTo>
                  <a:lnTo>
                    <a:pt x="85" y="128"/>
                  </a:lnTo>
                  <a:lnTo>
                    <a:pt x="131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21" name="Freeform 1747"/>
            <p:cNvSpPr>
              <a:spLocks/>
            </p:cNvSpPr>
            <p:nvPr/>
          </p:nvSpPr>
          <p:spPr bwMode="auto">
            <a:xfrm>
              <a:off x="3411" y="2867"/>
              <a:ext cx="104" cy="167"/>
            </a:xfrm>
            <a:custGeom>
              <a:avLst/>
              <a:gdLst>
                <a:gd name="T0" fmla="*/ 88 w 105"/>
                <a:gd name="T1" fmla="*/ 23 h 167"/>
                <a:gd name="T2" fmla="*/ 88 w 105"/>
                <a:gd name="T3" fmla="*/ 23 h 167"/>
                <a:gd name="T4" fmla="*/ 79 w 105"/>
                <a:gd name="T5" fmla="*/ 14 h 167"/>
                <a:gd name="T6" fmla="*/ 68 w 105"/>
                <a:gd name="T7" fmla="*/ 11 h 167"/>
                <a:gd name="T8" fmla="*/ 68 w 105"/>
                <a:gd name="T9" fmla="*/ 11 h 167"/>
                <a:gd name="T10" fmla="*/ 31 w 105"/>
                <a:gd name="T11" fmla="*/ 11 h 167"/>
                <a:gd name="T12" fmla="*/ 31 w 105"/>
                <a:gd name="T13" fmla="*/ 68 h 167"/>
                <a:gd name="T14" fmla="*/ 65 w 105"/>
                <a:gd name="T15" fmla="*/ 68 h 167"/>
                <a:gd name="T16" fmla="*/ 65 w 105"/>
                <a:gd name="T17" fmla="*/ 68 h 167"/>
                <a:gd name="T18" fmla="*/ 70 w 105"/>
                <a:gd name="T19" fmla="*/ 65 h 167"/>
                <a:gd name="T20" fmla="*/ 73 w 105"/>
                <a:gd name="T21" fmla="*/ 62 h 167"/>
                <a:gd name="T22" fmla="*/ 73 w 105"/>
                <a:gd name="T23" fmla="*/ 88 h 167"/>
                <a:gd name="T24" fmla="*/ 73 w 105"/>
                <a:gd name="T25" fmla="*/ 88 h 167"/>
                <a:gd name="T26" fmla="*/ 70 w 105"/>
                <a:gd name="T27" fmla="*/ 82 h 167"/>
                <a:gd name="T28" fmla="*/ 65 w 105"/>
                <a:gd name="T29" fmla="*/ 82 h 167"/>
                <a:gd name="T30" fmla="*/ 31 w 105"/>
                <a:gd name="T31" fmla="*/ 82 h 167"/>
                <a:gd name="T32" fmla="*/ 31 w 105"/>
                <a:gd name="T33" fmla="*/ 153 h 167"/>
                <a:gd name="T34" fmla="*/ 31 w 105"/>
                <a:gd name="T35" fmla="*/ 153 h 167"/>
                <a:gd name="T36" fmla="*/ 53 w 105"/>
                <a:gd name="T37" fmla="*/ 156 h 167"/>
                <a:gd name="T38" fmla="*/ 53 w 105"/>
                <a:gd name="T39" fmla="*/ 156 h 167"/>
                <a:gd name="T40" fmla="*/ 70 w 105"/>
                <a:gd name="T41" fmla="*/ 156 h 167"/>
                <a:gd name="T42" fmla="*/ 82 w 105"/>
                <a:gd name="T43" fmla="*/ 153 h 167"/>
                <a:gd name="T44" fmla="*/ 90 w 105"/>
                <a:gd name="T45" fmla="*/ 148 h 167"/>
                <a:gd name="T46" fmla="*/ 99 w 105"/>
                <a:gd name="T47" fmla="*/ 139 h 167"/>
                <a:gd name="T48" fmla="*/ 93 w 105"/>
                <a:gd name="T49" fmla="*/ 167 h 167"/>
                <a:gd name="T50" fmla="*/ 0 w 105"/>
                <a:gd name="T51" fmla="*/ 167 h 167"/>
                <a:gd name="T52" fmla="*/ 0 w 105"/>
                <a:gd name="T53" fmla="*/ 167 h 167"/>
                <a:gd name="T54" fmla="*/ 5 w 105"/>
                <a:gd name="T55" fmla="*/ 165 h 167"/>
                <a:gd name="T56" fmla="*/ 8 w 105"/>
                <a:gd name="T57" fmla="*/ 156 h 167"/>
                <a:gd name="T58" fmla="*/ 8 w 105"/>
                <a:gd name="T59" fmla="*/ 11 h 167"/>
                <a:gd name="T60" fmla="*/ 8 w 105"/>
                <a:gd name="T61" fmla="*/ 11 h 167"/>
                <a:gd name="T62" fmla="*/ 5 w 105"/>
                <a:gd name="T63" fmla="*/ 3 h 167"/>
                <a:gd name="T64" fmla="*/ 0 w 105"/>
                <a:gd name="T65" fmla="*/ 0 h 167"/>
                <a:gd name="T66" fmla="*/ 88 w 105"/>
                <a:gd name="T67" fmla="*/ 0 h 167"/>
                <a:gd name="T68" fmla="*/ 88 w 105"/>
                <a:gd name="T69" fmla="*/ 23 h 167"/>
                <a:gd name="T70" fmla="*/ 88 w 105"/>
                <a:gd name="T71" fmla="*/ 23 h 16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5" h="167">
                  <a:moveTo>
                    <a:pt x="94" y="23"/>
                  </a:moveTo>
                  <a:lnTo>
                    <a:pt x="94" y="23"/>
                  </a:lnTo>
                  <a:lnTo>
                    <a:pt x="85" y="14"/>
                  </a:lnTo>
                  <a:lnTo>
                    <a:pt x="74" y="11"/>
                  </a:lnTo>
                  <a:lnTo>
                    <a:pt x="31" y="11"/>
                  </a:lnTo>
                  <a:lnTo>
                    <a:pt x="31" y="68"/>
                  </a:lnTo>
                  <a:lnTo>
                    <a:pt x="71" y="68"/>
                  </a:lnTo>
                  <a:lnTo>
                    <a:pt x="76" y="65"/>
                  </a:lnTo>
                  <a:lnTo>
                    <a:pt x="79" y="62"/>
                  </a:lnTo>
                  <a:lnTo>
                    <a:pt x="79" y="88"/>
                  </a:lnTo>
                  <a:lnTo>
                    <a:pt x="76" y="82"/>
                  </a:lnTo>
                  <a:lnTo>
                    <a:pt x="71" y="82"/>
                  </a:lnTo>
                  <a:lnTo>
                    <a:pt x="31" y="82"/>
                  </a:lnTo>
                  <a:lnTo>
                    <a:pt x="31" y="153"/>
                  </a:lnTo>
                  <a:lnTo>
                    <a:pt x="59" y="156"/>
                  </a:lnTo>
                  <a:lnTo>
                    <a:pt x="76" y="156"/>
                  </a:lnTo>
                  <a:lnTo>
                    <a:pt x="88" y="153"/>
                  </a:lnTo>
                  <a:lnTo>
                    <a:pt x="96" y="148"/>
                  </a:lnTo>
                  <a:lnTo>
                    <a:pt x="105" y="139"/>
                  </a:lnTo>
                  <a:lnTo>
                    <a:pt x="99" y="167"/>
                  </a:lnTo>
                  <a:lnTo>
                    <a:pt x="0" y="167"/>
                  </a:lnTo>
                  <a:lnTo>
                    <a:pt x="5" y="165"/>
                  </a:lnTo>
                  <a:lnTo>
                    <a:pt x="8" y="156"/>
                  </a:lnTo>
                  <a:lnTo>
                    <a:pt x="8" y="11"/>
                  </a:lnTo>
                  <a:lnTo>
                    <a:pt x="5" y="3"/>
                  </a:lnTo>
                  <a:lnTo>
                    <a:pt x="0" y="0"/>
                  </a:lnTo>
                  <a:lnTo>
                    <a:pt x="94" y="0"/>
                  </a:lnTo>
                  <a:lnTo>
                    <a:pt x="94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22" name="Freeform 1748"/>
            <p:cNvSpPr>
              <a:spLocks noEditPoints="1"/>
            </p:cNvSpPr>
            <p:nvPr/>
          </p:nvSpPr>
          <p:spPr bwMode="auto">
            <a:xfrm>
              <a:off x="3527" y="2867"/>
              <a:ext cx="146" cy="167"/>
            </a:xfrm>
            <a:custGeom>
              <a:avLst/>
              <a:gdLst>
                <a:gd name="T0" fmla="*/ 68 w 145"/>
                <a:gd name="T1" fmla="*/ 82 h 167"/>
                <a:gd name="T2" fmla="*/ 91 w 145"/>
                <a:gd name="T3" fmla="*/ 91 h 167"/>
                <a:gd name="T4" fmla="*/ 100 w 145"/>
                <a:gd name="T5" fmla="*/ 102 h 167"/>
                <a:gd name="T6" fmla="*/ 126 w 145"/>
                <a:gd name="T7" fmla="*/ 145 h 167"/>
                <a:gd name="T8" fmla="*/ 137 w 145"/>
                <a:gd name="T9" fmla="*/ 159 h 167"/>
                <a:gd name="T10" fmla="*/ 151 w 145"/>
                <a:gd name="T11" fmla="*/ 167 h 167"/>
                <a:gd name="T12" fmla="*/ 126 w 145"/>
                <a:gd name="T13" fmla="*/ 167 h 167"/>
                <a:gd name="T14" fmla="*/ 114 w 145"/>
                <a:gd name="T15" fmla="*/ 165 h 167"/>
                <a:gd name="T16" fmla="*/ 106 w 145"/>
                <a:gd name="T17" fmla="*/ 156 h 167"/>
                <a:gd name="T18" fmla="*/ 71 w 145"/>
                <a:gd name="T19" fmla="*/ 111 h 167"/>
                <a:gd name="T20" fmla="*/ 54 w 145"/>
                <a:gd name="T21" fmla="*/ 91 h 167"/>
                <a:gd name="T22" fmla="*/ 46 w 145"/>
                <a:gd name="T23" fmla="*/ 91 h 167"/>
                <a:gd name="T24" fmla="*/ 32 w 145"/>
                <a:gd name="T25" fmla="*/ 156 h 167"/>
                <a:gd name="T26" fmla="*/ 34 w 145"/>
                <a:gd name="T27" fmla="*/ 165 h 167"/>
                <a:gd name="T28" fmla="*/ 0 w 145"/>
                <a:gd name="T29" fmla="*/ 167 h 167"/>
                <a:gd name="T30" fmla="*/ 6 w 145"/>
                <a:gd name="T31" fmla="*/ 165 h 167"/>
                <a:gd name="T32" fmla="*/ 9 w 145"/>
                <a:gd name="T33" fmla="*/ 11 h 167"/>
                <a:gd name="T34" fmla="*/ 6 w 145"/>
                <a:gd name="T35" fmla="*/ 3 h 167"/>
                <a:gd name="T36" fmla="*/ 49 w 145"/>
                <a:gd name="T37" fmla="*/ 0 h 167"/>
                <a:gd name="T38" fmla="*/ 66 w 145"/>
                <a:gd name="T39" fmla="*/ 0 h 167"/>
                <a:gd name="T40" fmla="*/ 94 w 145"/>
                <a:gd name="T41" fmla="*/ 8 h 167"/>
                <a:gd name="T42" fmla="*/ 109 w 145"/>
                <a:gd name="T43" fmla="*/ 20 h 167"/>
                <a:gd name="T44" fmla="*/ 114 w 145"/>
                <a:gd name="T45" fmla="*/ 40 h 167"/>
                <a:gd name="T46" fmla="*/ 114 w 145"/>
                <a:gd name="T47" fmla="*/ 51 h 167"/>
                <a:gd name="T48" fmla="*/ 106 w 145"/>
                <a:gd name="T49" fmla="*/ 65 h 167"/>
                <a:gd name="T50" fmla="*/ 89 w 145"/>
                <a:gd name="T51" fmla="*/ 79 h 167"/>
                <a:gd name="T52" fmla="*/ 68 w 145"/>
                <a:gd name="T53" fmla="*/ 82 h 167"/>
                <a:gd name="T54" fmla="*/ 32 w 145"/>
                <a:gd name="T55" fmla="*/ 77 h 167"/>
                <a:gd name="T56" fmla="*/ 46 w 145"/>
                <a:gd name="T57" fmla="*/ 77 h 167"/>
                <a:gd name="T58" fmla="*/ 60 w 145"/>
                <a:gd name="T59" fmla="*/ 77 h 167"/>
                <a:gd name="T60" fmla="*/ 83 w 145"/>
                <a:gd name="T61" fmla="*/ 65 h 167"/>
                <a:gd name="T62" fmla="*/ 89 w 145"/>
                <a:gd name="T63" fmla="*/ 51 h 167"/>
                <a:gd name="T64" fmla="*/ 89 w 145"/>
                <a:gd name="T65" fmla="*/ 42 h 167"/>
                <a:gd name="T66" fmla="*/ 83 w 145"/>
                <a:gd name="T67" fmla="*/ 20 h 167"/>
                <a:gd name="T68" fmla="*/ 60 w 145"/>
                <a:gd name="T69" fmla="*/ 11 h 167"/>
                <a:gd name="T70" fmla="*/ 49 w 145"/>
                <a:gd name="T71" fmla="*/ 8 h 167"/>
                <a:gd name="T72" fmla="*/ 32 w 145"/>
                <a:gd name="T73" fmla="*/ 11 h 16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45" h="167">
                  <a:moveTo>
                    <a:pt x="68" y="82"/>
                  </a:moveTo>
                  <a:lnTo>
                    <a:pt x="68" y="82"/>
                  </a:lnTo>
                  <a:lnTo>
                    <a:pt x="77" y="85"/>
                  </a:lnTo>
                  <a:lnTo>
                    <a:pt x="85" y="91"/>
                  </a:lnTo>
                  <a:lnTo>
                    <a:pt x="94" y="102"/>
                  </a:lnTo>
                  <a:lnTo>
                    <a:pt x="108" y="125"/>
                  </a:lnTo>
                  <a:lnTo>
                    <a:pt x="120" y="145"/>
                  </a:lnTo>
                  <a:lnTo>
                    <a:pt x="131" y="159"/>
                  </a:lnTo>
                  <a:lnTo>
                    <a:pt x="139" y="165"/>
                  </a:lnTo>
                  <a:lnTo>
                    <a:pt x="145" y="167"/>
                  </a:lnTo>
                  <a:lnTo>
                    <a:pt x="120" y="167"/>
                  </a:lnTo>
                  <a:lnTo>
                    <a:pt x="114" y="167"/>
                  </a:lnTo>
                  <a:lnTo>
                    <a:pt x="108" y="165"/>
                  </a:lnTo>
                  <a:lnTo>
                    <a:pt x="100" y="156"/>
                  </a:lnTo>
                  <a:lnTo>
                    <a:pt x="71" y="111"/>
                  </a:lnTo>
                  <a:lnTo>
                    <a:pt x="60" y="96"/>
                  </a:lnTo>
                  <a:lnTo>
                    <a:pt x="54" y="91"/>
                  </a:lnTo>
                  <a:lnTo>
                    <a:pt x="46" y="91"/>
                  </a:lnTo>
                  <a:lnTo>
                    <a:pt x="32" y="91"/>
                  </a:lnTo>
                  <a:lnTo>
                    <a:pt x="32" y="156"/>
                  </a:lnTo>
                  <a:lnTo>
                    <a:pt x="34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6" y="165"/>
                  </a:lnTo>
                  <a:lnTo>
                    <a:pt x="9" y="156"/>
                  </a:lnTo>
                  <a:lnTo>
                    <a:pt x="9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49" y="0"/>
                  </a:lnTo>
                  <a:lnTo>
                    <a:pt x="66" y="0"/>
                  </a:lnTo>
                  <a:lnTo>
                    <a:pt x="77" y="3"/>
                  </a:lnTo>
                  <a:lnTo>
                    <a:pt x="88" y="8"/>
                  </a:lnTo>
                  <a:lnTo>
                    <a:pt x="97" y="14"/>
                  </a:lnTo>
                  <a:lnTo>
                    <a:pt x="103" y="20"/>
                  </a:lnTo>
                  <a:lnTo>
                    <a:pt x="105" y="28"/>
                  </a:lnTo>
                  <a:lnTo>
                    <a:pt x="108" y="40"/>
                  </a:lnTo>
                  <a:lnTo>
                    <a:pt x="108" y="51"/>
                  </a:lnTo>
                  <a:lnTo>
                    <a:pt x="105" y="60"/>
                  </a:lnTo>
                  <a:lnTo>
                    <a:pt x="100" y="65"/>
                  </a:lnTo>
                  <a:lnTo>
                    <a:pt x="94" y="71"/>
                  </a:lnTo>
                  <a:lnTo>
                    <a:pt x="83" y="79"/>
                  </a:lnTo>
                  <a:lnTo>
                    <a:pt x="68" y="82"/>
                  </a:lnTo>
                  <a:close/>
                  <a:moveTo>
                    <a:pt x="32" y="11"/>
                  </a:moveTo>
                  <a:lnTo>
                    <a:pt x="32" y="77"/>
                  </a:lnTo>
                  <a:lnTo>
                    <a:pt x="46" y="77"/>
                  </a:lnTo>
                  <a:lnTo>
                    <a:pt x="60" y="77"/>
                  </a:lnTo>
                  <a:lnTo>
                    <a:pt x="71" y="68"/>
                  </a:lnTo>
                  <a:lnTo>
                    <a:pt x="77" y="65"/>
                  </a:lnTo>
                  <a:lnTo>
                    <a:pt x="80" y="57"/>
                  </a:lnTo>
                  <a:lnTo>
                    <a:pt x="83" y="51"/>
                  </a:lnTo>
                  <a:lnTo>
                    <a:pt x="83" y="42"/>
                  </a:lnTo>
                  <a:lnTo>
                    <a:pt x="83" y="31"/>
                  </a:lnTo>
                  <a:lnTo>
                    <a:pt x="77" y="20"/>
                  </a:lnTo>
                  <a:lnTo>
                    <a:pt x="66" y="11"/>
                  </a:lnTo>
                  <a:lnTo>
                    <a:pt x="60" y="11"/>
                  </a:lnTo>
                  <a:lnTo>
                    <a:pt x="49" y="8"/>
                  </a:lnTo>
                  <a:lnTo>
                    <a:pt x="32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23" name="Freeform 1749"/>
            <p:cNvSpPr>
              <a:spLocks/>
            </p:cNvSpPr>
            <p:nvPr/>
          </p:nvSpPr>
          <p:spPr bwMode="auto">
            <a:xfrm>
              <a:off x="3673" y="2863"/>
              <a:ext cx="100" cy="172"/>
            </a:xfrm>
            <a:custGeom>
              <a:avLst/>
              <a:gdLst>
                <a:gd name="T0" fmla="*/ 90 w 102"/>
                <a:gd name="T1" fmla="*/ 116 h 173"/>
                <a:gd name="T2" fmla="*/ 85 w 102"/>
                <a:gd name="T3" fmla="*/ 136 h 173"/>
                <a:gd name="T4" fmla="*/ 74 w 102"/>
                <a:gd name="T5" fmla="*/ 153 h 173"/>
                <a:gd name="T6" fmla="*/ 62 w 102"/>
                <a:gd name="T7" fmla="*/ 164 h 173"/>
                <a:gd name="T8" fmla="*/ 42 w 102"/>
                <a:gd name="T9" fmla="*/ 167 h 173"/>
                <a:gd name="T10" fmla="*/ 28 w 102"/>
                <a:gd name="T11" fmla="*/ 164 h 173"/>
                <a:gd name="T12" fmla="*/ 3 w 102"/>
                <a:gd name="T13" fmla="*/ 153 h 173"/>
                <a:gd name="T14" fmla="*/ 0 w 102"/>
                <a:gd name="T15" fmla="*/ 116 h 173"/>
                <a:gd name="T16" fmla="*/ 14 w 102"/>
                <a:gd name="T17" fmla="*/ 142 h 173"/>
                <a:gd name="T18" fmla="*/ 31 w 102"/>
                <a:gd name="T19" fmla="*/ 156 h 173"/>
                <a:gd name="T20" fmla="*/ 40 w 102"/>
                <a:gd name="T21" fmla="*/ 156 h 173"/>
                <a:gd name="T22" fmla="*/ 57 w 102"/>
                <a:gd name="T23" fmla="*/ 153 h 173"/>
                <a:gd name="T24" fmla="*/ 68 w 102"/>
                <a:gd name="T25" fmla="*/ 145 h 173"/>
                <a:gd name="T26" fmla="*/ 72 w 102"/>
                <a:gd name="T27" fmla="*/ 125 h 173"/>
                <a:gd name="T28" fmla="*/ 72 w 102"/>
                <a:gd name="T29" fmla="*/ 116 h 173"/>
                <a:gd name="T30" fmla="*/ 62 w 102"/>
                <a:gd name="T31" fmla="*/ 99 h 173"/>
                <a:gd name="T32" fmla="*/ 31 w 102"/>
                <a:gd name="T33" fmla="*/ 86 h 173"/>
                <a:gd name="T34" fmla="*/ 23 w 102"/>
                <a:gd name="T35" fmla="*/ 80 h 173"/>
                <a:gd name="T36" fmla="*/ 3 w 102"/>
                <a:gd name="T37" fmla="*/ 57 h 173"/>
                <a:gd name="T38" fmla="*/ 3 w 102"/>
                <a:gd name="T39" fmla="*/ 43 h 173"/>
                <a:gd name="T40" fmla="*/ 6 w 102"/>
                <a:gd name="T41" fmla="*/ 26 h 173"/>
                <a:gd name="T42" fmla="*/ 20 w 102"/>
                <a:gd name="T43" fmla="*/ 11 h 173"/>
                <a:gd name="T44" fmla="*/ 48 w 102"/>
                <a:gd name="T45" fmla="*/ 0 h 173"/>
                <a:gd name="T46" fmla="*/ 65 w 102"/>
                <a:gd name="T47" fmla="*/ 3 h 173"/>
                <a:gd name="T48" fmla="*/ 76 w 102"/>
                <a:gd name="T49" fmla="*/ 9 h 173"/>
                <a:gd name="T50" fmla="*/ 79 w 102"/>
                <a:gd name="T51" fmla="*/ 43 h 173"/>
                <a:gd name="T52" fmla="*/ 70 w 102"/>
                <a:gd name="T53" fmla="*/ 23 h 173"/>
                <a:gd name="T54" fmla="*/ 51 w 102"/>
                <a:gd name="T55" fmla="*/ 11 h 173"/>
                <a:gd name="T56" fmla="*/ 42 w 102"/>
                <a:gd name="T57" fmla="*/ 11 h 173"/>
                <a:gd name="T58" fmla="*/ 25 w 102"/>
                <a:gd name="T59" fmla="*/ 20 h 173"/>
                <a:gd name="T60" fmla="*/ 23 w 102"/>
                <a:gd name="T61" fmla="*/ 37 h 173"/>
                <a:gd name="T62" fmla="*/ 23 w 102"/>
                <a:gd name="T63" fmla="*/ 45 h 173"/>
                <a:gd name="T64" fmla="*/ 34 w 102"/>
                <a:gd name="T65" fmla="*/ 63 h 173"/>
                <a:gd name="T66" fmla="*/ 51 w 102"/>
                <a:gd name="T67" fmla="*/ 68 h 173"/>
                <a:gd name="T68" fmla="*/ 76 w 102"/>
                <a:gd name="T69" fmla="*/ 86 h 173"/>
                <a:gd name="T70" fmla="*/ 88 w 102"/>
                <a:gd name="T71" fmla="*/ 96 h 173"/>
                <a:gd name="T72" fmla="*/ 90 w 102"/>
                <a:gd name="T73" fmla="*/ 116 h 17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02" h="173">
                  <a:moveTo>
                    <a:pt x="102" y="122"/>
                  </a:moveTo>
                  <a:lnTo>
                    <a:pt x="102" y="122"/>
                  </a:lnTo>
                  <a:lnTo>
                    <a:pt x="102" y="134"/>
                  </a:lnTo>
                  <a:lnTo>
                    <a:pt x="97" y="142"/>
                  </a:lnTo>
                  <a:lnTo>
                    <a:pt x="91" y="151"/>
                  </a:lnTo>
                  <a:lnTo>
                    <a:pt x="85" y="159"/>
                  </a:lnTo>
                  <a:lnTo>
                    <a:pt x="77" y="165"/>
                  </a:lnTo>
                  <a:lnTo>
                    <a:pt x="68" y="170"/>
                  </a:lnTo>
                  <a:lnTo>
                    <a:pt x="57" y="173"/>
                  </a:lnTo>
                  <a:lnTo>
                    <a:pt x="48" y="173"/>
                  </a:lnTo>
                  <a:lnTo>
                    <a:pt x="34" y="170"/>
                  </a:lnTo>
                  <a:lnTo>
                    <a:pt x="20" y="168"/>
                  </a:lnTo>
                  <a:lnTo>
                    <a:pt x="3" y="159"/>
                  </a:lnTo>
                  <a:lnTo>
                    <a:pt x="0" y="122"/>
                  </a:lnTo>
                  <a:lnTo>
                    <a:pt x="6" y="136"/>
                  </a:lnTo>
                  <a:lnTo>
                    <a:pt x="14" y="148"/>
                  </a:lnTo>
                  <a:lnTo>
                    <a:pt x="29" y="159"/>
                  </a:lnTo>
                  <a:lnTo>
                    <a:pt x="37" y="162"/>
                  </a:lnTo>
                  <a:lnTo>
                    <a:pt x="46" y="162"/>
                  </a:lnTo>
                  <a:lnTo>
                    <a:pt x="54" y="162"/>
                  </a:lnTo>
                  <a:lnTo>
                    <a:pt x="63" y="159"/>
                  </a:lnTo>
                  <a:lnTo>
                    <a:pt x="68" y="156"/>
                  </a:lnTo>
                  <a:lnTo>
                    <a:pt x="74" y="151"/>
                  </a:lnTo>
                  <a:lnTo>
                    <a:pt x="80" y="139"/>
                  </a:lnTo>
                  <a:lnTo>
                    <a:pt x="80" y="131"/>
                  </a:lnTo>
                  <a:lnTo>
                    <a:pt x="80" y="122"/>
                  </a:lnTo>
                  <a:lnTo>
                    <a:pt x="77" y="114"/>
                  </a:lnTo>
                  <a:lnTo>
                    <a:pt x="68" y="105"/>
                  </a:lnTo>
                  <a:lnTo>
                    <a:pt x="54" y="97"/>
                  </a:lnTo>
                  <a:lnTo>
                    <a:pt x="37" y="88"/>
                  </a:lnTo>
                  <a:lnTo>
                    <a:pt x="23" y="80"/>
                  </a:lnTo>
                  <a:lnTo>
                    <a:pt x="11" y="68"/>
                  </a:lnTo>
                  <a:lnTo>
                    <a:pt x="3" y="57"/>
                  </a:lnTo>
                  <a:lnTo>
                    <a:pt x="3" y="43"/>
                  </a:lnTo>
                  <a:lnTo>
                    <a:pt x="3" y="34"/>
                  </a:lnTo>
                  <a:lnTo>
                    <a:pt x="6" y="26"/>
                  </a:lnTo>
                  <a:lnTo>
                    <a:pt x="11" y="17"/>
                  </a:lnTo>
                  <a:lnTo>
                    <a:pt x="20" y="11"/>
                  </a:lnTo>
                  <a:lnTo>
                    <a:pt x="34" y="3"/>
                  </a:lnTo>
                  <a:lnTo>
                    <a:pt x="54" y="0"/>
                  </a:lnTo>
                  <a:lnTo>
                    <a:pt x="71" y="3"/>
                  </a:lnTo>
                  <a:lnTo>
                    <a:pt x="80" y="6"/>
                  </a:lnTo>
                  <a:lnTo>
                    <a:pt x="88" y="9"/>
                  </a:lnTo>
                  <a:lnTo>
                    <a:pt x="91" y="43"/>
                  </a:lnTo>
                  <a:lnTo>
                    <a:pt x="85" y="31"/>
                  </a:lnTo>
                  <a:lnTo>
                    <a:pt x="77" y="23"/>
                  </a:lnTo>
                  <a:lnTo>
                    <a:pt x="65" y="14"/>
                  </a:lnTo>
                  <a:lnTo>
                    <a:pt x="57" y="11"/>
                  </a:lnTo>
                  <a:lnTo>
                    <a:pt x="48" y="11"/>
                  </a:lnTo>
                  <a:lnTo>
                    <a:pt x="37" y="11"/>
                  </a:lnTo>
                  <a:lnTo>
                    <a:pt x="29" y="20"/>
                  </a:lnTo>
                  <a:lnTo>
                    <a:pt x="23" y="28"/>
                  </a:lnTo>
                  <a:lnTo>
                    <a:pt x="23" y="37"/>
                  </a:lnTo>
                  <a:lnTo>
                    <a:pt x="23" y="45"/>
                  </a:lnTo>
                  <a:lnTo>
                    <a:pt x="31" y="54"/>
                  </a:lnTo>
                  <a:lnTo>
                    <a:pt x="40" y="63"/>
                  </a:lnTo>
                  <a:lnTo>
                    <a:pt x="57" y="68"/>
                  </a:lnTo>
                  <a:lnTo>
                    <a:pt x="74" y="77"/>
                  </a:lnTo>
                  <a:lnTo>
                    <a:pt x="88" y="88"/>
                  </a:lnTo>
                  <a:lnTo>
                    <a:pt x="94" y="94"/>
                  </a:lnTo>
                  <a:lnTo>
                    <a:pt x="100" y="102"/>
                  </a:lnTo>
                  <a:lnTo>
                    <a:pt x="102" y="111"/>
                  </a:lnTo>
                  <a:lnTo>
                    <a:pt x="102" y="1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24" name="Freeform 1750"/>
            <p:cNvSpPr>
              <a:spLocks/>
            </p:cNvSpPr>
            <p:nvPr/>
          </p:nvSpPr>
          <p:spPr bwMode="auto">
            <a:xfrm>
              <a:off x="3790" y="2867"/>
              <a:ext cx="38" cy="167"/>
            </a:xfrm>
            <a:custGeom>
              <a:avLst/>
              <a:gdLst>
                <a:gd name="T0" fmla="*/ 43 w 37"/>
                <a:gd name="T1" fmla="*/ 0 h 167"/>
                <a:gd name="T2" fmla="*/ 43 w 37"/>
                <a:gd name="T3" fmla="*/ 0 h 167"/>
                <a:gd name="T4" fmla="*/ 38 w 37"/>
                <a:gd name="T5" fmla="*/ 3 h 167"/>
                <a:gd name="T6" fmla="*/ 35 w 37"/>
                <a:gd name="T7" fmla="*/ 11 h 167"/>
                <a:gd name="T8" fmla="*/ 35 w 37"/>
                <a:gd name="T9" fmla="*/ 156 h 167"/>
                <a:gd name="T10" fmla="*/ 35 w 37"/>
                <a:gd name="T11" fmla="*/ 156 h 167"/>
                <a:gd name="T12" fmla="*/ 38 w 37"/>
                <a:gd name="T13" fmla="*/ 165 h 167"/>
                <a:gd name="T14" fmla="*/ 43 w 37"/>
                <a:gd name="T15" fmla="*/ 167 h 167"/>
                <a:gd name="T16" fmla="*/ 0 w 37"/>
                <a:gd name="T17" fmla="*/ 167 h 167"/>
                <a:gd name="T18" fmla="*/ 0 w 37"/>
                <a:gd name="T19" fmla="*/ 167 h 167"/>
                <a:gd name="T20" fmla="*/ 3 w 37"/>
                <a:gd name="T21" fmla="*/ 165 h 167"/>
                <a:gd name="T22" fmla="*/ 6 w 37"/>
                <a:gd name="T23" fmla="*/ 156 h 167"/>
                <a:gd name="T24" fmla="*/ 6 w 37"/>
                <a:gd name="T25" fmla="*/ 11 h 167"/>
                <a:gd name="T26" fmla="*/ 6 w 37"/>
                <a:gd name="T27" fmla="*/ 11 h 167"/>
                <a:gd name="T28" fmla="*/ 3 w 37"/>
                <a:gd name="T29" fmla="*/ 3 h 167"/>
                <a:gd name="T30" fmla="*/ 0 w 37"/>
                <a:gd name="T31" fmla="*/ 0 h 167"/>
                <a:gd name="T32" fmla="*/ 43 w 37"/>
                <a:gd name="T33" fmla="*/ 0 h 167"/>
                <a:gd name="T34" fmla="*/ 43 w 37"/>
                <a:gd name="T35" fmla="*/ 0 h 16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7" h="167">
                  <a:moveTo>
                    <a:pt x="37" y="0"/>
                  </a:moveTo>
                  <a:lnTo>
                    <a:pt x="37" y="0"/>
                  </a:lnTo>
                  <a:lnTo>
                    <a:pt x="32" y="3"/>
                  </a:lnTo>
                  <a:lnTo>
                    <a:pt x="29" y="11"/>
                  </a:lnTo>
                  <a:lnTo>
                    <a:pt x="29" y="156"/>
                  </a:lnTo>
                  <a:lnTo>
                    <a:pt x="32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3" y="165"/>
                  </a:lnTo>
                  <a:lnTo>
                    <a:pt x="6" y="156"/>
                  </a:lnTo>
                  <a:lnTo>
                    <a:pt x="6" y="11"/>
                  </a:lnTo>
                  <a:lnTo>
                    <a:pt x="3" y="3"/>
                  </a:lnTo>
                  <a:lnTo>
                    <a:pt x="0" y="0"/>
                  </a:ln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25" name="Freeform 1751"/>
            <p:cNvSpPr>
              <a:spLocks/>
            </p:cNvSpPr>
            <p:nvPr/>
          </p:nvSpPr>
          <p:spPr bwMode="auto">
            <a:xfrm>
              <a:off x="3839" y="2867"/>
              <a:ext cx="131" cy="167"/>
            </a:xfrm>
            <a:custGeom>
              <a:avLst/>
              <a:gdLst>
                <a:gd name="T0" fmla="*/ 85 w 130"/>
                <a:gd name="T1" fmla="*/ 11 h 167"/>
                <a:gd name="T2" fmla="*/ 85 w 130"/>
                <a:gd name="T3" fmla="*/ 156 h 167"/>
                <a:gd name="T4" fmla="*/ 85 w 130"/>
                <a:gd name="T5" fmla="*/ 156 h 167"/>
                <a:gd name="T6" fmla="*/ 85 w 130"/>
                <a:gd name="T7" fmla="*/ 165 h 167"/>
                <a:gd name="T8" fmla="*/ 91 w 130"/>
                <a:gd name="T9" fmla="*/ 167 h 167"/>
                <a:gd name="T10" fmla="*/ 48 w 130"/>
                <a:gd name="T11" fmla="*/ 167 h 167"/>
                <a:gd name="T12" fmla="*/ 48 w 130"/>
                <a:gd name="T13" fmla="*/ 167 h 167"/>
                <a:gd name="T14" fmla="*/ 54 w 130"/>
                <a:gd name="T15" fmla="*/ 165 h 167"/>
                <a:gd name="T16" fmla="*/ 54 w 130"/>
                <a:gd name="T17" fmla="*/ 156 h 167"/>
                <a:gd name="T18" fmla="*/ 54 w 130"/>
                <a:gd name="T19" fmla="*/ 11 h 167"/>
                <a:gd name="T20" fmla="*/ 54 w 130"/>
                <a:gd name="T21" fmla="*/ 11 h 167"/>
                <a:gd name="T22" fmla="*/ 14 w 130"/>
                <a:gd name="T23" fmla="*/ 14 h 167"/>
                <a:gd name="T24" fmla="*/ 14 w 130"/>
                <a:gd name="T25" fmla="*/ 14 h 167"/>
                <a:gd name="T26" fmla="*/ 11 w 130"/>
                <a:gd name="T27" fmla="*/ 14 h 167"/>
                <a:gd name="T28" fmla="*/ 5 w 130"/>
                <a:gd name="T29" fmla="*/ 17 h 167"/>
                <a:gd name="T30" fmla="*/ 0 w 130"/>
                <a:gd name="T31" fmla="*/ 23 h 167"/>
                <a:gd name="T32" fmla="*/ 0 w 130"/>
                <a:gd name="T33" fmla="*/ 0 h 167"/>
                <a:gd name="T34" fmla="*/ 136 w 130"/>
                <a:gd name="T35" fmla="*/ 0 h 167"/>
                <a:gd name="T36" fmla="*/ 136 w 130"/>
                <a:gd name="T37" fmla="*/ 23 h 167"/>
                <a:gd name="T38" fmla="*/ 136 w 130"/>
                <a:gd name="T39" fmla="*/ 23 h 167"/>
                <a:gd name="T40" fmla="*/ 134 w 130"/>
                <a:gd name="T41" fmla="*/ 17 h 167"/>
                <a:gd name="T42" fmla="*/ 125 w 130"/>
                <a:gd name="T43" fmla="*/ 14 h 167"/>
                <a:gd name="T44" fmla="*/ 125 w 130"/>
                <a:gd name="T45" fmla="*/ 14 h 167"/>
                <a:gd name="T46" fmla="*/ 85 w 130"/>
                <a:gd name="T47" fmla="*/ 11 h 167"/>
                <a:gd name="T48" fmla="*/ 85 w 130"/>
                <a:gd name="T49" fmla="*/ 11 h 1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30" h="167">
                  <a:moveTo>
                    <a:pt x="79" y="11"/>
                  </a:moveTo>
                  <a:lnTo>
                    <a:pt x="79" y="156"/>
                  </a:lnTo>
                  <a:lnTo>
                    <a:pt x="79" y="165"/>
                  </a:lnTo>
                  <a:lnTo>
                    <a:pt x="85" y="167"/>
                  </a:lnTo>
                  <a:lnTo>
                    <a:pt x="48" y="167"/>
                  </a:lnTo>
                  <a:lnTo>
                    <a:pt x="54" y="165"/>
                  </a:lnTo>
                  <a:lnTo>
                    <a:pt x="54" y="156"/>
                  </a:lnTo>
                  <a:lnTo>
                    <a:pt x="54" y="11"/>
                  </a:lnTo>
                  <a:lnTo>
                    <a:pt x="14" y="14"/>
                  </a:lnTo>
                  <a:lnTo>
                    <a:pt x="11" y="14"/>
                  </a:lnTo>
                  <a:lnTo>
                    <a:pt x="5" y="17"/>
                  </a:lnTo>
                  <a:lnTo>
                    <a:pt x="0" y="23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23"/>
                  </a:lnTo>
                  <a:lnTo>
                    <a:pt x="128" y="17"/>
                  </a:lnTo>
                  <a:lnTo>
                    <a:pt x="119" y="14"/>
                  </a:lnTo>
                  <a:lnTo>
                    <a:pt x="79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26" name="Freeform 1752"/>
            <p:cNvSpPr>
              <a:spLocks/>
            </p:cNvSpPr>
            <p:nvPr/>
          </p:nvSpPr>
          <p:spPr bwMode="auto">
            <a:xfrm>
              <a:off x="3976" y="2867"/>
              <a:ext cx="142" cy="167"/>
            </a:xfrm>
            <a:custGeom>
              <a:avLst/>
              <a:gdLst>
                <a:gd name="T0" fmla="*/ 142 w 142"/>
                <a:gd name="T1" fmla="*/ 0 h 167"/>
                <a:gd name="T2" fmla="*/ 142 w 142"/>
                <a:gd name="T3" fmla="*/ 0 h 167"/>
                <a:gd name="T4" fmla="*/ 131 w 142"/>
                <a:gd name="T5" fmla="*/ 6 h 167"/>
                <a:gd name="T6" fmla="*/ 125 w 142"/>
                <a:gd name="T7" fmla="*/ 14 h 167"/>
                <a:gd name="T8" fmla="*/ 85 w 142"/>
                <a:gd name="T9" fmla="*/ 88 h 167"/>
                <a:gd name="T10" fmla="*/ 85 w 142"/>
                <a:gd name="T11" fmla="*/ 156 h 167"/>
                <a:gd name="T12" fmla="*/ 85 w 142"/>
                <a:gd name="T13" fmla="*/ 156 h 167"/>
                <a:gd name="T14" fmla="*/ 88 w 142"/>
                <a:gd name="T15" fmla="*/ 165 h 167"/>
                <a:gd name="T16" fmla="*/ 97 w 142"/>
                <a:gd name="T17" fmla="*/ 167 h 167"/>
                <a:gd name="T18" fmla="*/ 54 w 142"/>
                <a:gd name="T19" fmla="*/ 167 h 167"/>
                <a:gd name="T20" fmla="*/ 54 w 142"/>
                <a:gd name="T21" fmla="*/ 167 h 167"/>
                <a:gd name="T22" fmla="*/ 60 w 142"/>
                <a:gd name="T23" fmla="*/ 165 h 167"/>
                <a:gd name="T24" fmla="*/ 63 w 142"/>
                <a:gd name="T25" fmla="*/ 162 h 167"/>
                <a:gd name="T26" fmla="*/ 63 w 142"/>
                <a:gd name="T27" fmla="*/ 156 h 167"/>
                <a:gd name="T28" fmla="*/ 63 w 142"/>
                <a:gd name="T29" fmla="*/ 88 h 167"/>
                <a:gd name="T30" fmla="*/ 14 w 142"/>
                <a:gd name="T31" fmla="*/ 11 h 167"/>
                <a:gd name="T32" fmla="*/ 14 w 142"/>
                <a:gd name="T33" fmla="*/ 11 h 167"/>
                <a:gd name="T34" fmla="*/ 9 w 142"/>
                <a:gd name="T35" fmla="*/ 6 h 167"/>
                <a:gd name="T36" fmla="*/ 0 w 142"/>
                <a:gd name="T37" fmla="*/ 0 h 167"/>
                <a:gd name="T38" fmla="*/ 48 w 142"/>
                <a:gd name="T39" fmla="*/ 0 h 167"/>
                <a:gd name="T40" fmla="*/ 48 w 142"/>
                <a:gd name="T41" fmla="*/ 0 h 167"/>
                <a:gd name="T42" fmla="*/ 45 w 142"/>
                <a:gd name="T43" fmla="*/ 0 h 167"/>
                <a:gd name="T44" fmla="*/ 43 w 142"/>
                <a:gd name="T45" fmla="*/ 3 h 167"/>
                <a:gd name="T46" fmla="*/ 43 w 142"/>
                <a:gd name="T47" fmla="*/ 8 h 167"/>
                <a:gd name="T48" fmla="*/ 45 w 142"/>
                <a:gd name="T49" fmla="*/ 14 h 167"/>
                <a:gd name="T50" fmla="*/ 80 w 142"/>
                <a:gd name="T51" fmla="*/ 77 h 167"/>
                <a:gd name="T52" fmla="*/ 114 w 142"/>
                <a:gd name="T53" fmla="*/ 11 h 167"/>
                <a:gd name="T54" fmla="*/ 114 w 142"/>
                <a:gd name="T55" fmla="*/ 11 h 167"/>
                <a:gd name="T56" fmla="*/ 114 w 142"/>
                <a:gd name="T57" fmla="*/ 6 h 167"/>
                <a:gd name="T58" fmla="*/ 114 w 142"/>
                <a:gd name="T59" fmla="*/ 3 h 167"/>
                <a:gd name="T60" fmla="*/ 108 w 142"/>
                <a:gd name="T61" fmla="*/ 0 h 167"/>
                <a:gd name="T62" fmla="*/ 142 w 142"/>
                <a:gd name="T63" fmla="*/ 0 h 167"/>
                <a:gd name="T64" fmla="*/ 142 w 142"/>
                <a:gd name="T65" fmla="*/ 0 h 16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42" h="167">
                  <a:moveTo>
                    <a:pt x="142" y="0"/>
                  </a:moveTo>
                  <a:lnTo>
                    <a:pt x="142" y="0"/>
                  </a:lnTo>
                  <a:lnTo>
                    <a:pt x="131" y="6"/>
                  </a:lnTo>
                  <a:lnTo>
                    <a:pt x="125" y="14"/>
                  </a:lnTo>
                  <a:lnTo>
                    <a:pt x="85" y="88"/>
                  </a:lnTo>
                  <a:lnTo>
                    <a:pt x="85" y="156"/>
                  </a:lnTo>
                  <a:lnTo>
                    <a:pt x="88" y="165"/>
                  </a:lnTo>
                  <a:lnTo>
                    <a:pt x="97" y="167"/>
                  </a:lnTo>
                  <a:lnTo>
                    <a:pt x="54" y="167"/>
                  </a:lnTo>
                  <a:lnTo>
                    <a:pt x="60" y="165"/>
                  </a:lnTo>
                  <a:lnTo>
                    <a:pt x="63" y="162"/>
                  </a:lnTo>
                  <a:lnTo>
                    <a:pt x="63" y="156"/>
                  </a:lnTo>
                  <a:lnTo>
                    <a:pt x="63" y="88"/>
                  </a:lnTo>
                  <a:lnTo>
                    <a:pt x="14" y="11"/>
                  </a:lnTo>
                  <a:lnTo>
                    <a:pt x="9" y="6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5" y="0"/>
                  </a:lnTo>
                  <a:lnTo>
                    <a:pt x="43" y="3"/>
                  </a:lnTo>
                  <a:lnTo>
                    <a:pt x="43" y="8"/>
                  </a:lnTo>
                  <a:lnTo>
                    <a:pt x="45" y="14"/>
                  </a:lnTo>
                  <a:lnTo>
                    <a:pt x="80" y="77"/>
                  </a:lnTo>
                  <a:lnTo>
                    <a:pt x="114" y="11"/>
                  </a:lnTo>
                  <a:lnTo>
                    <a:pt x="114" y="6"/>
                  </a:lnTo>
                  <a:lnTo>
                    <a:pt x="114" y="3"/>
                  </a:lnTo>
                  <a:lnTo>
                    <a:pt x="108" y="0"/>
                  </a:lnTo>
                  <a:lnTo>
                    <a:pt x="1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27" name="Freeform 1753"/>
            <p:cNvSpPr>
              <a:spLocks noEditPoints="1"/>
            </p:cNvSpPr>
            <p:nvPr/>
          </p:nvSpPr>
          <p:spPr bwMode="auto">
            <a:xfrm>
              <a:off x="4192" y="2863"/>
              <a:ext cx="155" cy="172"/>
            </a:xfrm>
            <a:custGeom>
              <a:avLst/>
              <a:gdLst>
                <a:gd name="T0" fmla="*/ 77 w 156"/>
                <a:gd name="T1" fmla="*/ 167 h 173"/>
                <a:gd name="T2" fmla="*/ 48 w 156"/>
                <a:gd name="T3" fmla="*/ 159 h 173"/>
                <a:gd name="T4" fmla="*/ 23 w 156"/>
                <a:gd name="T5" fmla="*/ 142 h 173"/>
                <a:gd name="T6" fmla="*/ 6 w 156"/>
                <a:gd name="T7" fmla="*/ 113 h 173"/>
                <a:gd name="T8" fmla="*/ 0 w 156"/>
                <a:gd name="T9" fmla="*/ 85 h 173"/>
                <a:gd name="T10" fmla="*/ 3 w 156"/>
                <a:gd name="T11" fmla="*/ 68 h 173"/>
                <a:gd name="T12" fmla="*/ 14 w 156"/>
                <a:gd name="T13" fmla="*/ 40 h 173"/>
                <a:gd name="T14" fmla="*/ 34 w 156"/>
                <a:gd name="T15" fmla="*/ 14 h 173"/>
                <a:gd name="T16" fmla="*/ 62 w 156"/>
                <a:gd name="T17" fmla="*/ 3 h 173"/>
                <a:gd name="T18" fmla="*/ 78 w 156"/>
                <a:gd name="T19" fmla="*/ 0 h 173"/>
                <a:gd name="T20" fmla="*/ 102 w 156"/>
                <a:gd name="T21" fmla="*/ 6 h 173"/>
                <a:gd name="T22" fmla="*/ 127 w 156"/>
                <a:gd name="T23" fmla="*/ 23 h 173"/>
                <a:gd name="T24" fmla="*/ 144 w 156"/>
                <a:gd name="T25" fmla="*/ 51 h 173"/>
                <a:gd name="T26" fmla="*/ 150 w 156"/>
                <a:gd name="T27" fmla="*/ 86 h 173"/>
                <a:gd name="T28" fmla="*/ 150 w 156"/>
                <a:gd name="T29" fmla="*/ 102 h 173"/>
                <a:gd name="T30" fmla="*/ 136 w 156"/>
                <a:gd name="T31" fmla="*/ 133 h 173"/>
                <a:gd name="T32" fmla="*/ 113 w 156"/>
                <a:gd name="T33" fmla="*/ 156 h 173"/>
                <a:gd name="T34" fmla="*/ 85 w 156"/>
                <a:gd name="T35" fmla="*/ 167 h 173"/>
                <a:gd name="T36" fmla="*/ 77 w 156"/>
                <a:gd name="T37" fmla="*/ 167 h 173"/>
                <a:gd name="T38" fmla="*/ 25 w 156"/>
                <a:gd name="T39" fmla="*/ 82 h 173"/>
                <a:gd name="T40" fmla="*/ 31 w 156"/>
                <a:gd name="T41" fmla="*/ 113 h 173"/>
                <a:gd name="T42" fmla="*/ 43 w 156"/>
                <a:gd name="T43" fmla="*/ 136 h 173"/>
                <a:gd name="T44" fmla="*/ 60 w 156"/>
                <a:gd name="T45" fmla="*/ 150 h 173"/>
                <a:gd name="T46" fmla="*/ 78 w 156"/>
                <a:gd name="T47" fmla="*/ 156 h 173"/>
                <a:gd name="T48" fmla="*/ 85 w 156"/>
                <a:gd name="T49" fmla="*/ 153 h 173"/>
                <a:gd name="T50" fmla="*/ 105 w 156"/>
                <a:gd name="T51" fmla="*/ 145 h 173"/>
                <a:gd name="T52" fmla="*/ 116 w 156"/>
                <a:gd name="T53" fmla="*/ 125 h 173"/>
                <a:gd name="T54" fmla="*/ 125 w 156"/>
                <a:gd name="T55" fmla="*/ 99 h 173"/>
                <a:gd name="T56" fmla="*/ 125 w 156"/>
                <a:gd name="T57" fmla="*/ 86 h 173"/>
                <a:gd name="T58" fmla="*/ 122 w 156"/>
                <a:gd name="T59" fmla="*/ 57 h 173"/>
                <a:gd name="T60" fmla="*/ 110 w 156"/>
                <a:gd name="T61" fmla="*/ 31 h 173"/>
                <a:gd name="T62" fmla="*/ 96 w 156"/>
                <a:gd name="T63" fmla="*/ 17 h 173"/>
                <a:gd name="T64" fmla="*/ 78 w 156"/>
                <a:gd name="T65" fmla="*/ 11 h 173"/>
                <a:gd name="T66" fmla="*/ 68 w 156"/>
                <a:gd name="T67" fmla="*/ 11 h 173"/>
                <a:gd name="T68" fmla="*/ 48 w 156"/>
                <a:gd name="T69" fmla="*/ 23 h 173"/>
                <a:gd name="T70" fmla="*/ 34 w 156"/>
                <a:gd name="T71" fmla="*/ 40 h 173"/>
                <a:gd name="T72" fmla="*/ 28 w 156"/>
                <a:gd name="T73" fmla="*/ 65 h 173"/>
                <a:gd name="T74" fmla="*/ 25 w 156"/>
                <a:gd name="T75" fmla="*/ 82 h 17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56" h="173">
                  <a:moveTo>
                    <a:pt x="77" y="173"/>
                  </a:moveTo>
                  <a:lnTo>
                    <a:pt x="77" y="173"/>
                  </a:lnTo>
                  <a:lnTo>
                    <a:pt x="62" y="170"/>
                  </a:lnTo>
                  <a:lnTo>
                    <a:pt x="48" y="165"/>
                  </a:lnTo>
                  <a:lnTo>
                    <a:pt x="34" y="159"/>
                  </a:lnTo>
                  <a:lnTo>
                    <a:pt x="23" y="148"/>
                  </a:lnTo>
                  <a:lnTo>
                    <a:pt x="14" y="134"/>
                  </a:lnTo>
                  <a:lnTo>
                    <a:pt x="6" y="119"/>
                  </a:lnTo>
                  <a:lnTo>
                    <a:pt x="3" y="102"/>
                  </a:lnTo>
                  <a:lnTo>
                    <a:pt x="0" y="85"/>
                  </a:lnTo>
                  <a:lnTo>
                    <a:pt x="3" y="68"/>
                  </a:lnTo>
                  <a:lnTo>
                    <a:pt x="6" y="54"/>
                  </a:lnTo>
                  <a:lnTo>
                    <a:pt x="14" y="40"/>
                  </a:lnTo>
                  <a:lnTo>
                    <a:pt x="23" y="26"/>
                  </a:lnTo>
                  <a:lnTo>
                    <a:pt x="34" y="14"/>
                  </a:lnTo>
                  <a:lnTo>
                    <a:pt x="48" y="6"/>
                  </a:lnTo>
                  <a:lnTo>
                    <a:pt x="62" y="3"/>
                  </a:lnTo>
                  <a:lnTo>
                    <a:pt x="82" y="0"/>
                  </a:lnTo>
                  <a:lnTo>
                    <a:pt x="94" y="3"/>
                  </a:lnTo>
                  <a:lnTo>
                    <a:pt x="108" y="6"/>
                  </a:lnTo>
                  <a:lnTo>
                    <a:pt x="122" y="14"/>
                  </a:lnTo>
                  <a:lnTo>
                    <a:pt x="133" y="23"/>
                  </a:lnTo>
                  <a:lnTo>
                    <a:pt x="142" y="37"/>
                  </a:lnTo>
                  <a:lnTo>
                    <a:pt x="150" y="51"/>
                  </a:lnTo>
                  <a:lnTo>
                    <a:pt x="156" y="68"/>
                  </a:lnTo>
                  <a:lnTo>
                    <a:pt x="156" y="88"/>
                  </a:lnTo>
                  <a:lnTo>
                    <a:pt x="156" y="108"/>
                  </a:lnTo>
                  <a:lnTo>
                    <a:pt x="150" y="125"/>
                  </a:lnTo>
                  <a:lnTo>
                    <a:pt x="142" y="139"/>
                  </a:lnTo>
                  <a:lnTo>
                    <a:pt x="131" y="153"/>
                  </a:lnTo>
                  <a:lnTo>
                    <a:pt x="119" y="162"/>
                  </a:lnTo>
                  <a:lnTo>
                    <a:pt x="105" y="168"/>
                  </a:lnTo>
                  <a:lnTo>
                    <a:pt x="91" y="173"/>
                  </a:lnTo>
                  <a:lnTo>
                    <a:pt x="77" y="173"/>
                  </a:lnTo>
                  <a:close/>
                  <a:moveTo>
                    <a:pt x="25" y="82"/>
                  </a:moveTo>
                  <a:lnTo>
                    <a:pt x="25" y="82"/>
                  </a:lnTo>
                  <a:lnTo>
                    <a:pt x="28" y="102"/>
                  </a:lnTo>
                  <a:lnTo>
                    <a:pt x="31" y="119"/>
                  </a:lnTo>
                  <a:lnTo>
                    <a:pt x="37" y="131"/>
                  </a:lnTo>
                  <a:lnTo>
                    <a:pt x="43" y="142"/>
                  </a:lnTo>
                  <a:lnTo>
                    <a:pt x="51" y="151"/>
                  </a:lnTo>
                  <a:lnTo>
                    <a:pt x="60" y="156"/>
                  </a:lnTo>
                  <a:lnTo>
                    <a:pt x="71" y="159"/>
                  </a:lnTo>
                  <a:lnTo>
                    <a:pt x="79" y="162"/>
                  </a:lnTo>
                  <a:lnTo>
                    <a:pt x="91" y="159"/>
                  </a:lnTo>
                  <a:lnTo>
                    <a:pt x="102" y="156"/>
                  </a:lnTo>
                  <a:lnTo>
                    <a:pt x="111" y="151"/>
                  </a:lnTo>
                  <a:lnTo>
                    <a:pt x="116" y="142"/>
                  </a:lnTo>
                  <a:lnTo>
                    <a:pt x="122" y="131"/>
                  </a:lnTo>
                  <a:lnTo>
                    <a:pt x="128" y="119"/>
                  </a:lnTo>
                  <a:lnTo>
                    <a:pt x="131" y="105"/>
                  </a:lnTo>
                  <a:lnTo>
                    <a:pt x="131" y="88"/>
                  </a:lnTo>
                  <a:lnTo>
                    <a:pt x="131" y="71"/>
                  </a:lnTo>
                  <a:lnTo>
                    <a:pt x="128" y="57"/>
                  </a:lnTo>
                  <a:lnTo>
                    <a:pt x="122" y="43"/>
                  </a:lnTo>
                  <a:lnTo>
                    <a:pt x="116" y="31"/>
                  </a:lnTo>
                  <a:lnTo>
                    <a:pt x="111" y="23"/>
                  </a:lnTo>
                  <a:lnTo>
                    <a:pt x="102" y="17"/>
                  </a:lnTo>
                  <a:lnTo>
                    <a:pt x="91" y="11"/>
                  </a:lnTo>
                  <a:lnTo>
                    <a:pt x="79" y="11"/>
                  </a:lnTo>
                  <a:lnTo>
                    <a:pt x="68" y="11"/>
                  </a:lnTo>
                  <a:lnTo>
                    <a:pt x="57" y="14"/>
                  </a:lnTo>
                  <a:lnTo>
                    <a:pt x="48" y="23"/>
                  </a:lnTo>
                  <a:lnTo>
                    <a:pt x="40" y="28"/>
                  </a:lnTo>
                  <a:lnTo>
                    <a:pt x="34" y="40"/>
                  </a:lnTo>
                  <a:lnTo>
                    <a:pt x="31" y="51"/>
                  </a:lnTo>
                  <a:lnTo>
                    <a:pt x="28" y="65"/>
                  </a:lnTo>
                  <a:lnTo>
                    <a:pt x="25" y="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28" name="Freeform 1754"/>
            <p:cNvSpPr>
              <a:spLocks/>
            </p:cNvSpPr>
            <p:nvPr/>
          </p:nvSpPr>
          <p:spPr bwMode="auto">
            <a:xfrm>
              <a:off x="4365" y="2867"/>
              <a:ext cx="100" cy="167"/>
            </a:xfrm>
            <a:custGeom>
              <a:avLst/>
              <a:gdLst>
                <a:gd name="T0" fmla="*/ 37 w 100"/>
                <a:gd name="T1" fmla="*/ 167 h 167"/>
                <a:gd name="T2" fmla="*/ 0 w 100"/>
                <a:gd name="T3" fmla="*/ 167 h 167"/>
                <a:gd name="T4" fmla="*/ 0 w 100"/>
                <a:gd name="T5" fmla="*/ 167 h 167"/>
                <a:gd name="T6" fmla="*/ 6 w 100"/>
                <a:gd name="T7" fmla="*/ 165 h 167"/>
                <a:gd name="T8" fmla="*/ 6 w 100"/>
                <a:gd name="T9" fmla="*/ 156 h 167"/>
                <a:gd name="T10" fmla="*/ 6 w 100"/>
                <a:gd name="T11" fmla="*/ 11 h 167"/>
                <a:gd name="T12" fmla="*/ 6 w 100"/>
                <a:gd name="T13" fmla="*/ 11 h 167"/>
                <a:gd name="T14" fmla="*/ 6 w 100"/>
                <a:gd name="T15" fmla="*/ 3 h 167"/>
                <a:gd name="T16" fmla="*/ 0 w 100"/>
                <a:gd name="T17" fmla="*/ 0 h 167"/>
                <a:gd name="T18" fmla="*/ 100 w 100"/>
                <a:gd name="T19" fmla="*/ 0 h 167"/>
                <a:gd name="T20" fmla="*/ 100 w 100"/>
                <a:gd name="T21" fmla="*/ 23 h 167"/>
                <a:gd name="T22" fmla="*/ 100 w 100"/>
                <a:gd name="T23" fmla="*/ 23 h 167"/>
                <a:gd name="T24" fmla="*/ 91 w 100"/>
                <a:gd name="T25" fmla="*/ 14 h 167"/>
                <a:gd name="T26" fmla="*/ 77 w 100"/>
                <a:gd name="T27" fmla="*/ 11 h 167"/>
                <a:gd name="T28" fmla="*/ 77 w 100"/>
                <a:gd name="T29" fmla="*/ 11 h 167"/>
                <a:gd name="T30" fmla="*/ 31 w 100"/>
                <a:gd name="T31" fmla="*/ 11 h 167"/>
                <a:gd name="T32" fmla="*/ 31 w 100"/>
                <a:gd name="T33" fmla="*/ 68 h 167"/>
                <a:gd name="T34" fmla="*/ 71 w 100"/>
                <a:gd name="T35" fmla="*/ 68 h 167"/>
                <a:gd name="T36" fmla="*/ 71 w 100"/>
                <a:gd name="T37" fmla="*/ 68 h 167"/>
                <a:gd name="T38" fmla="*/ 77 w 100"/>
                <a:gd name="T39" fmla="*/ 65 h 167"/>
                <a:gd name="T40" fmla="*/ 80 w 100"/>
                <a:gd name="T41" fmla="*/ 62 h 167"/>
                <a:gd name="T42" fmla="*/ 80 w 100"/>
                <a:gd name="T43" fmla="*/ 88 h 167"/>
                <a:gd name="T44" fmla="*/ 80 w 100"/>
                <a:gd name="T45" fmla="*/ 88 h 167"/>
                <a:gd name="T46" fmla="*/ 77 w 100"/>
                <a:gd name="T47" fmla="*/ 82 h 167"/>
                <a:gd name="T48" fmla="*/ 71 w 100"/>
                <a:gd name="T49" fmla="*/ 82 h 167"/>
                <a:gd name="T50" fmla="*/ 31 w 100"/>
                <a:gd name="T51" fmla="*/ 82 h 167"/>
                <a:gd name="T52" fmla="*/ 31 w 100"/>
                <a:gd name="T53" fmla="*/ 156 h 167"/>
                <a:gd name="T54" fmla="*/ 31 w 100"/>
                <a:gd name="T55" fmla="*/ 156 h 167"/>
                <a:gd name="T56" fmla="*/ 31 w 100"/>
                <a:gd name="T57" fmla="*/ 165 h 167"/>
                <a:gd name="T58" fmla="*/ 37 w 100"/>
                <a:gd name="T59" fmla="*/ 167 h 167"/>
                <a:gd name="T60" fmla="*/ 37 w 100"/>
                <a:gd name="T61" fmla="*/ 167 h 16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00" h="167">
                  <a:moveTo>
                    <a:pt x="37" y="167"/>
                  </a:moveTo>
                  <a:lnTo>
                    <a:pt x="0" y="167"/>
                  </a:lnTo>
                  <a:lnTo>
                    <a:pt x="6" y="165"/>
                  </a:lnTo>
                  <a:lnTo>
                    <a:pt x="6" y="156"/>
                  </a:lnTo>
                  <a:lnTo>
                    <a:pt x="6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100" y="0"/>
                  </a:lnTo>
                  <a:lnTo>
                    <a:pt x="100" y="23"/>
                  </a:lnTo>
                  <a:lnTo>
                    <a:pt x="91" y="14"/>
                  </a:lnTo>
                  <a:lnTo>
                    <a:pt x="77" y="11"/>
                  </a:lnTo>
                  <a:lnTo>
                    <a:pt x="31" y="11"/>
                  </a:lnTo>
                  <a:lnTo>
                    <a:pt x="31" y="68"/>
                  </a:lnTo>
                  <a:lnTo>
                    <a:pt x="71" y="68"/>
                  </a:lnTo>
                  <a:lnTo>
                    <a:pt x="77" y="65"/>
                  </a:lnTo>
                  <a:lnTo>
                    <a:pt x="80" y="62"/>
                  </a:lnTo>
                  <a:lnTo>
                    <a:pt x="80" y="88"/>
                  </a:lnTo>
                  <a:lnTo>
                    <a:pt x="77" y="82"/>
                  </a:lnTo>
                  <a:lnTo>
                    <a:pt x="71" y="82"/>
                  </a:lnTo>
                  <a:lnTo>
                    <a:pt x="31" y="82"/>
                  </a:lnTo>
                  <a:lnTo>
                    <a:pt x="31" y="156"/>
                  </a:lnTo>
                  <a:lnTo>
                    <a:pt x="31" y="165"/>
                  </a:lnTo>
                  <a:lnTo>
                    <a:pt x="37" y="1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</p:grpSp>
      <p:pic>
        <p:nvPicPr>
          <p:cNvPr id="30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3475"/>
            <a:ext cx="9144000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 Placeholder 34"/>
          <p:cNvSpPr>
            <a:spLocks noGrp="1"/>
          </p:cNvSpPr>
          <p:nvPr>
            <p:ph type="body" sz="quarter" idx="13"/>
          </p:nvPr>
        </p:nvSpPr>
        <p:spPr>
          <a:xfrm>
            <a:off x="251520" y="656469"/>
            <a:ext cx="8676964" cy="494162"/>
          </a:xfrm>
        </p:spPr>
        <p:txBody>
          <a:bodyPr/>
          <a:lstStyle>
            <a:lvl1pPr marL="0" indent="0">
              <a:buNone/>
              <a:defRPr sz="3200" b="1">
                <a:solidFill>
                  <a:srgbClr val="005C84"/>
                </a:solidFill>
                <a:latin typeface="+mj-lt"/>
                <a:cs typeface="Georgi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Rectangle 8"/>
          <p:cNvSpPr>
            <a:spLocks noGrp="1" noChangeArrowheads="1"/>
          </p:cNvSpPr>
          <p:nvPr>
            <p:ph type="sldNum" sz="quarter" idx="14"/>
          </p:nvPr>
        </p:nvSpPr>
        <p:spPr>
          <a:xfrm>
            <a:off x="7019925" y="6451600"/>
            <a:ext cx="1908175" cy="180975"/>
          </a:xfrm>
        </p:spPr>
        <p:txBody>
          <a:bodyPr/>
          <a:lstStyle>
            <a:lvl1pPr>
              <a:defRPr sz="1600" b="1">
                <a:solidFill>
                  <a:srgbClr val="F8F8F8"/>
                </a:solidFill>
              </a:defRPr>
            </a:lvl1pPr>
          </a:lstStyle>
          <a:p>
            <a:fld id="{9F4996F3-FC67-2A4C-9080-69CC06323CBD}" type="slidenum">
              <a:rPr lang="en-GB"/>
              <a:pPr/>
              <a:t>‹#›</a:t>
            </a:fld>
            <a:endParaRPr lang="en-GB" dirty="0"/>
          </a:p>
        </p:txBody>
      </p:sp>
      <p:grpSp>
        <p:nvGrpSpPr>
          <p:cNvPr id="35" name="Group 34"/>
          <p:cNvGrpSpPr/>
          <p:nvPr userDrawn="1"/>
        </p:nvGrpSpPr>
        <p:grpSpPr>
          <a:xfrm>
            <a:off x="251520" y="6304094"/>
            <a:ext cx="1751709" cy="523220"/>
            <a:chOff x="356263" y="440371"/>
            <a:chExt cx="1751709" cy="523220"/>
          </a:xfrm>
        </p:grpSpPr>
        <p:sp>
          <p:nvSpPr>
            <p:cNvPr id="36" name="TextBox 35"/>
            <p:cNvSpPr txBox="1"/>
            <p:nvPr userDrawn="1"/>
          </p:nvSpPr>
          <p:spPr>
            <a:xfrm>
              <a:off x="358775" y="440371"/>
              <a:ext cx="174919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lang="en-US" sz="1400" baseline="0" dirty="0" smtClean="0">
                  <a:solidFill>
                    <a:srgbClr val="FFFFFF"/>
                  </a:solidFill>
                </a:rPr>
                <a:t>Electronics and</a:t>
              </a:r>
            </a:p>
            <a:p>
              <a:pPr algn="l"/>
              <a:r>
                <a:rPr lang="en-US" sz="1400" baseline="0" dirty="0" smtClean="0">
                  <a:solidFill>
                    <a:srgbClr val="FFFFFF"/>
                  </a:solidFill>
                </a:rPr>
                <a:t>Computer Science</a:t>
              </a:r>
            </a:p>
          </p:txBody>
        </p:sp>
        <p:cxnSp>
          <p:nvCxnSpPr>
            <p:cNvPr id="37" name="Straight Connector 36"/>
            <p:cNvCxnSpPr/>
            <p:nvPr userDrawn="1"/>
          </p:nvCxnSpPr>
          <p:spPr bwMode="auto">
            <a:xfrm flipH="1">
              <a:off x="356263" y="493488"/>
              <a:ext cx="1" cy="416986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375324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0693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F9774-E819-DB47-BF85-8F31F85A397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184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foot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7288"/>
            <a:ext cx="9144000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19925" y="6451600"/>
            <a:ext cx="1908175" cy="180975"/>
          </a:xfrm>
        </p:spPr>
        <p:txBody>
          <a:bodyPr/>
          <a:lstStyle>
            <a:lvl1pPr>
              <a:defRPr sz="1600" b="1">
                <a:solidFill>
                  <a:srgbClr val="F8F8F8"/>
                </a:solidFill>
              </a:defRPr>
            </a:lvl1pPr>
          </a:lstStyle>
          <a:p>
            <a:fld id="{6EBED88E-1AE0-454C-8838-C53E1511A9ED}" type="slidenum">
              <a:rPr lang="en-GB"/>
              <a:pPr/>
              <a:t>‹#›</a:t>
            </a:fld>
            <a:endParaRPr lang="en-GB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323528" y="6280477"/>
            <a:ext cx="1751709" cy="523220"/>
            <a:chOff x="356263" y="440371"/>
            <a:chExt cx="1751709" cy="523220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358775" y="440371"/>
              <a:ext cx="174919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lang="en-US" sz="1400" baseline="0" dirty="0" smtClean="0">
                  <a:solidFill>
                    <a:srgbClr val="FFFFFF"/>
                  </a:solidFill>
                </a:rPr>
                <a:t>Electronics and</a:t>
              </a:r>
            </a:p>
            <a:p>
              <a:pPr algn="l"/>
              <a:r>
                <a:rPr lang="en-US" sz="1400" baseline="0" dirty="0" smtClean="0">
                  <a:solidFill>
                    <a:srgbClr val="FFFFFF"/>
                  </a:solidFill>
                </a:rPr>
                <a:t>Computer Science</a:t>
              </a:r>
            </a:p>
          </p:txBody>
        </p:sp>
        <p:cxnSp>
          <p:nvCxnSpPr>
            <p:cNvPr id="11" name="Straight Connector 10"/>
            <p:cNvCxnSpPr/>
            <p:nvPr userDrawn="1"/>
          </p:nvCxnSpPr>
          <p:spPr bwMode="auto">
            <a:xfrm flipH="1">
              <a:off x="356263" y="493488"/>
              <a:ext cx="1" cy="416986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558620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tile_foot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7288"/>
            <a:ext cx="9144000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7"/>
          <p:cNvSpPr txBox="1">
            <a:spLocks noChangeArrowheads="1"/>
          </p:cNvSpPr>
          <p:nvPr userDrawn="1"/>
        </p:nvSpPr>
        <p:spPr bwMode="auto">
          <a:xfrm>
            <a:off x="1079612" y="4797152"/>
            <a:ext cx="3097213" cy="46831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b"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dirty="0" smtClean="0">
                <a:solidFill>
                  <a:srgbClr val="F8F8F8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sz="1535" dirty="0" smtClean="0"/>
              <a:t>Institute</a:t>
            </a:r>
            <a:r>
              <a:rPr lang="en-US" sz="1535" baseline="0" dirty="0" smtClean="0"/>
              <a:t> for Learning </a:t>
            </a:r>
          </a:p>
          <a:p>
            <a:pPr>
              <a:defRPr/>
            </a:pPr>
            <a:r>
              <a:rPr lang="en-US" sz="1200" baseline="0" dirty="0" smtClean="0"/>
              <a:t>Innovation</a:t>
            </a:r>
            <a:r>
              <a:rPr lang="en-US" sz="1200" baseline="0" dirty="0"/>
              <a:t> </a:t>
            </a:r>
            <a:r>
              <a:rPr lang="en-US" sz="1200" baseline="0" dirty="0" smtClean="0"/>
              <a:t>an</a:t>
            </a:r>
            <a:r>
              <a:rPr lang="en-US" sz="1200" dirty="0" smtClean="0"/>
              <a:t>d Development</a:t>
            </a:r>
            <a:endParaRPr lang="en-US" sz="1200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19925" y="6451600"/>
            <a:ext cx="1908175" cy="180975"/>
          </a:xfrm>
        </p:spPr>
        <p:txBody>
          <a:bodyPr/>
          <a:lstStyle>
            <a:lvl1pPr>
              <a:defRPr sz="1600" b="1">
                <a:solidFill>
                  <a:srgbClr val="F8F8F8"/>
                </a:solidFill>
              </a:defRPr>
            </a:lvl1pPr>
          </a:lstStyle>
          <a:p>
            <a:fld id="{6EBED88E-1AE0-454C-8838-C53E1511A9E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358775" y="6267636"/>
            <a:ext cx="1751709" cy="523220"/>
            <a:chOff x="356263" y="440371"/>
            <a:chExt cx="1751709" cy="523220"/>
          </a:xfrm>
        </p:grpSpPr>
        <p:sp>
          <p:nvSpPr>
            <p:cNvPr id="13" name="TextBox 12"/>
            <p:cNvSpPr txBox="1"/>
            <p:nvPr userDrawn="1"/>
          </p:nvSpPr>
          <p:spPr>
            <a:xfrm>
              <a:off x="358775" y="440371"/>
              <a:ext cx="174919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lang="en-US" sz="1400" baseline="0" dirty="0" smtClean="0">
                  <a:solidFill>
                    <a:srgbClr val="FFFFFF"/>
                  </a:solidFill>
                </a:rPr>
                <a:t>Electronics and</a:t>
              </a:r>
            </a:p>
            <a:p>
              <a:pPr algn="l"/>
              <a:r>
                <a:rPr lang="en-US" sz="1400" baseline="0" dirty="0" smtClean="0">
                  <a:solidFill>
                    <a:srgbClr val="FFFFFF"/>
                  </a:solidFill>
                </a:rPr>
                <a:t>Computer Science</a:t>
              </a:r>
            </a:p>
          </p:txBody>
        </p:sp>
        <p:cxnSp>
          <p:nvCxnSpPr>
            <p:cNvPr id="14" name="Straight Connector 13"/>
            <p:cNvCxnSpPr/>
            <p:nvPr userDrawn="1"/>
          </p:nvCxnSpPr>
          <p:spPr bwMode="auto">
            <a:xfrm flipH="1">
              <a:off x="356263" y="493488"/>
              <a:ext cx="1" cy="416986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840271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with_title_foot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7288"/>
            <a:ext cx="9144000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Text Placeholder 34"/>
          <p:cNvSpPr>
            <a:spLocks noGrp="1"/>
          </p:cNvSpPr>
          <p:nvPr>
            <p:ph type="body" sz="quarter" idx="13"/>
          </p:nvPr>
        </p:nvSpPr>
        <p:spPr>
          <a:xfrm>
            <a:off x="251520" y="260648"/>
            <a:ext cx="9037004" cy="494162"/>
          </a:xfrm>
        </p:spPr>
        <p:txBody>
          <a:bodyPr/>
          <a:lstStyle>
            <a:lvl1pPr marL="0" indent="0">
              <a:buNone/>
              <a:defRPr sz="3200" b="1">
                <a:solidFill>
                  <a:srgbClr val="005C84"/>
                </a:solidFill>
                <a:latin typeface="+mn-lt"/>
                <a:cs typeface="Georgi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4" name="Rectangle 8"/>
          <p:cNvSpPr>
            <a:spLocks noGrp="1" noChangeArrowheads="1"/>
          </p:cNvSpPr>
          <p:nvPr>
            <p:ph type="sldNum" sz="quarter" idx="17"/>
          </p:nvPr>
        </p:nvSpPr>
        <p:spPr>
          <a:xfrm>
            <a:off x="7019925" y="6451600"/>
            <a:ext cx="1908175" cy="180975"/>
          </a:xfrm>
        </p:spPr>
        <p:txBody>
          <a:bodyPr/>
          <a:lstStyle>
            <a:lvl1pPr>
              <a:defRPr sz="1600" b="1">
                <a:solidFill>
                  <a:srgbClr val="F8F8F8"/>
                </a:solidFill>
              </a:defRPr>
            </a:lvl1pPr>
          </a:lstStyle>
          <a:p>
            <a:fld id="{9C997584-46BE-084C-A4F9-FD2AD25F1077}" type="slidenum">
              <a:rPr lang="en-GB"/>
              <a:pPr/>
              <a:t>‹#›</a:t>
            </a:fld>
            <a:endParaRPr lang="en-GB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248192" y="6255279"/>
            <a:ext cx="1751709" cy="523220"/>
            <a:chOff x="356263" y="440371"/>
            <a:chExt cx="1751709" cy="523220"/>
          </a:xfrm>
        </p:grpSpPr>
        <p:sp>
          <p:nvSpPr>
            <p:cNvPr id="12" name="TextBox 11"/>
            <p:cNvSpPr txBox="1"/>
            <p:nvPr userDrawn="1"/>
          </p:nvSpPr>
          <p:spPr>
            <a:xfrm>
              <a:off x="358775" y="440371"/>
              <a:ext cx="174919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lang="en-US" sz="1400" baseline="0" dirty="0" smtClean="0">
                  <a:solidFill>
                    <a:srgbClr val="FFFFFF"/>
                  </a:solidFill>
                </a:rPr>
                <a:t>Electronics and</a:t>
              </a:r>
            </a:p>
            <a:p>
              <a:pPr algn="l"/>
              <a:r>
                <a:rPr lang="en-US" sz="1400" baseline="0" dirty="0" smtClean="0">
                  <a:solidFill>
                    <a:srgbClr val="FFFFFF"/>
                  </a:solidFill>
                </a:rPr>
                <a:t>Computer Science</a:t>
              </a:r>
            </a:p>
          </p:txBody>
        </p:sp>
        <p:cxnSp>
          <p:nvCxnSpPr>
            <p:cNvPr id="13" name="Straight Connector 12"/>
            <p:cNvCxnSpPr/>
            <p:nvPr userDrawn="1"/>
          </p:nvCxnSpPr>
          <p:spPr bwMode="auto">
            <a:xfrm flipH="1">
              <a:off x="356263" y="493488"/>
              <a:ext cx="1" cy="416986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032125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umn_text_bran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7288"/>
            <a:ext cx="9144000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1730"/>
          <p:cNvGrpSpPr>
            <a:grpSpLocks noChangeAspect="1"/>
          </p:cNvGrpSpPr>
          <p:nvPr userDrawn="1"/>
        </p:nvGrpSpPr>
        <p:grpSpPr bwMode="auto">
          <a:xfrm>
            <a:off x="6840000" y="216000"/>
            <a:ext cx="1941957" cy="421767"/>
            <a:chOff x="1610" y="2863"/>
            <a:chExt cx="3221" cy="699"/>
          </a:xfrm>
          <a:solidFill>
            <a:srgbClr val="005C84"/>
          </a:solidFill>
        </p:grpSpPr>
        <p:sp>
          <p:nvSpPr>
            <p:cNvPr id="8" name="Freeform 1731"/>
            <p:cNvSpPr>
              <a:spLocks/>
            </p:cNvSpPr>
            <p:nvPr/>
          </p:nvSpPr>
          <p:spPr bwMode="auto">
            <a:xfrm>
              <a:off x="1610" y="2971"/>
              <a:ext cx="264" cy="449"/>
            </a:xfrm>
            <a:custGeom>
              <a:avLst/>
              <a:gdLst>
                <a:gd name="T0" fmla="*/ 142 w 264"/>
                <a:gd name="T1" fmla="*/ 179 h 449"/>
                <a:gd name="T2" fmla="*/ 210 w 264"/>
                <a:gd name="T3" fmla="*/ 216 h 449"/>
                <a:gd name="T4" fmla="*/ 247 w 264"/>
                <a:gd name="T5" fmla="*/ 253 h 449"/>
                <a:gd name="T6" fmla="*/ 256 w 264"/>
                <a:gd name="T7" fmla="*/ 267 h 449"/>
                <a:gd name="T8" fmla="*/ 264 w 264"/>
                <a:gd name="T9" fmla="*/ 298 h 449"/>
                <a:gd name="T10" fmla="*/ 264 w 264"/>
                <a:gd name="T11" fmla="*/ 318 h 449"/>
                <a:gd name="T12" fmla="*/ 253 w 264"/>
                <a:gd name="T13" fmla="*/ 369 h 449"/>
                <a:gd name="T14" fmla="*/ 222 w 264"/>
                <a:gd name="T15" fmla="*/ 412 h 449"/>
                <a:gd name="T16" fmla="*/ 199 w 264"/>
                <a:gd name="T17" fmla="*/ 429 h 449"/>
                <a:gd name="T18" fmla="*/ 148 w 264"/>
                <a:gd name="T19" fmla="*/ 446 h 449"/>
                <a:gd name="T20" fmla="*/ 122 w 264"/>
                <a:gd name="T21" fmla="*/ 449 h 449"/>
                <a:gd name="T22" fmla="*/ 60 w 264"/>
                <a:gd name="T23" fmla="*/ 440 h 449"/>
                <a:gd name="T24" fmla="*/ 34 w 264"/>
                <a:gd name="T25" fmla="*/ 429 h 449"/>
                <a:gd name="T26" fmla="*/ 0 w 264"/>
                <a:gd name="T27" fmla="*/ 318 h 449"/>
                <a:gd name="T28" fmla="*/ 9 w 264"/>
                <a:gd name="T29" fmla="*/ 338 h 449"/>
                <a:gd name="T30" fmla="*/ 28 w 264"/>
                <a:gd name="T31" fmla="*/ 375 h 449"/>
                <a:gd name="T32" fmla="*/ 43 w 264"/>
                <a:gd name="T33" fmla="*/ 392 h 449"/>
                <a:gd name="T34" fmla="*/ 74 w 264"/>
                <a:gd name="T35" fmla="*/ 415 h 449"/>
                <a:gd name="T36" fmla="*/ 116 w 264"/>
                <a:gd name="T37" fmla="*/ 423 h 449"/>
                <a:gd name="T38" fmla="*/ 139 w 264"/>
                <a:gd name="T39" fmla="*/ 421 h 449"/>
                <a:gd name="T40" fmla="*/ 173 w 264"/>
                <a:gd name="T41" fmla="*/ 406 h 449"/>
                <a:gd name="T42" fmla="*/ 185 w 264"/>
                <a:gd name="T43" fmla="*/ 395 h 449"/>
                <a:gd name="T44" fmla="*/ 199 w 264"/>
                <a:gd name="T45" fmla="*/ 367 h 449"/>
                <a:gd name="T46" fmla="*/ 205 w 264"/>
                <a:gd name="T47" fmla="*/ 335 h 449"/>
                <a:gd name="T48" fmla="*/ 205 w 264"/>
                <a:gd name="T49" fmla="*/ 318 h 449"/>
                <a:gd name="T50" fmla="*/ 193 w 264"/>
                <a:gd name="T51" fmla="*/ 290 h 449"/>
                <a:gd name="T52" fmla="*/ 185 w 264"/>
                <a:gd name="T53" fmla="*/ 278 h 449"/>
                <a:gd name="T54" fmla="*/ 97 w 264"/>
                <a:gd name="T55" fmla="*/ 230 h 449"/>
                <a:gd name="T56" fmla="*/ 74 w 264"/>
                <a:gd name="T57" fmla="*/ 219 h 449"/>
                <a:gd name="T58" fmla="*/ 37 w 264"/>
                <a:gd name="T59" fmla="*/ 193 h 449"/>
                <a:gd name="T60" fmla="*/ 26 w 264"/>
                <a:gd name="T61" fmla="*/ 179 h 449"/>
                <a:gd name="T62" fmla="*/ 9 w 264"/>
                <a:gd name="T63" fmla="*/ 148 h 449"/>
                <a:gd name="T64" fmla="*/ 3 w 264"/>
                <a:gd name="T65" fmla="*/ 114 h 449"/>
                <a:gd name="T66" fmla="*/ 6 w 264"/>
                <a:gd name="T67" fmla="*/ 88 h 449"/>
                <a:gd name="T68" fmla="*/ 26 w 264"/>
                <a:gd name="T69" fmla="*/ 45 h 449"/>
                <a:gd name="T70" fmla="*/ 43 w 264"/>
                <a:gd name="T71" fmla="*/ 28 h 449"/>
                <a:gd name="T72" fmla="*/ 85 w 264"/>
                <a:gd name="T73" fmla="*/ 6 h 449"/>
                <a:gd name="T74" fmla="*/ 136 w 264"/>
                <a:gd name="T75" fmla="*/ 0 h 449"/>
                <a:gd name="T76" fmla="*/ 162 w 264"/>
                <a:gd name="T77" fmla="*/ 0 h 449"/>
                <a:gd name="T78" fmla="*/ 207 w 264"/>
                <a:gd name="T79" fmla="*/ 14 h 449"/>
                <a:gd name="T80" fmla="*/ 230 w 264"/>
                <a:gd name="T81" fmla="*/ 108 h 449"/>
                <a:gd name="T82" fmla="*/ 227 w 264"/>
                <a:gd name="T83" fmla="*/ 94 h 449"/>
                <a:gd name="T84" fmla="*/ 207 w 264"/>
                <a:gd name="T85" fmla="*/ 65 h 449"/>
                <a:gd name="T86" fmla="*/ 196 w 264"/>
                <a:gd name="T87" fmla="*/ 51 h 449"/>
                <a:gd name="T88" fmla="*/ 165 w 264"/>
                <a:gd name="T89" fmla="*/ 31 h 449"/>
                <a:gd name="T90" fmla="*/ 128 w 264"/>
                <a:gd name="T91" fmla="*/ 26 h 449"/>
                <a:gd name="T92" fmla="*/ 108 w 264"/>
                <a:gd name="T93" fmla="*/ 26 h 449"/>
                <a:gd name="T94" fmla="*/ 82 w 264"/>
                <a:gd name="T95" fmla="*/ 37 h 449"/>
                <a:gd name="T96" fmla="*/ 71 w 264"/>
                <a:gd name="T97" fmla="*/ 48 h 449"/>
                <a:gd name="T98" fmla="*/ 60 w 264"/>
                <a:gd name="T99" fmla="*/ 68 h 449"/>
                <a:gd name="T100" fmla="*/ 54 w 264"/>
                <a:gd name="T101" fmla="*/ 94 h 449"/>
                <a:gd name="T102" fmla="*/ 57 w 264"/>
                <a:gd name="T103" fmla="*/ 108 h 449"/>
                <a:gd name="T104" fmla="*/ 65 w 264"/>
                <a:gd name="T105" fmla="*/ 128 h 449"/>
                <a:gd name="T106" fmla="*/ 71 w 264"/>
                <a:gd name="T107" fmla="*/ 139 h 449"/>
                <a:gd name="T108" fmla="*/ 142 w 264"/>
                <a:gd name="T109" fmla="*/ 179 h 44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64" h="449">
                  <a:moveTo>
                    <a:pt x="142" y="179"/>
                  </a:moveTo>
                  <a:lnTo>
                    <a:pt x="142" y="179"/>
                  </a:lnTo>
                  <a:lnTo>
                    <a:pt x="210" y="216"/>
                  </a:lnTo>
                  <a:lnTo>
                    <a:pt x="230" y="233"/>
                  </a:lnTo>
                  <a:lnTo>
                    <a:pt x="247" y="253"/>
                  </a:lnTo>
                  <a:lnTo>
                    <a:pt x="256" y="267"/>
                  </a:lnTo>
                  <a:lnTo>
                    <a:pt x="261" y="281"/>
                  </a:lnTo>
                  <a:lnTo>
                    <a:pt x="264" y="298"/>
                  </a:lnTo>
                  <a:lnTo>
                    <a:pt x="264" y="318"/>
                  </a:lnTo>
                  <a:lnTo>
                    <a:pt x="261" y="347"/>
                  </a:lnTo>
                  <a:lnTo>
                    <a:pt x="253" y="369"/>
                  </a:lnTo>
                  <a:lnTo>
                    <a:pt x="239" y="392"/>
                  </a:lnTo>
                  <a:lnTo>
                    <a:pt x="222" y="412"/>
                  </a:lnTo>
                  <a:lnTo>
                    <a:pt x="199" y="429"/>
                  </a:lnTo>
                  <a:lnTo>
                    <a:pt x="173" y="440"/>
                  </a:lnTo>
                  <a:lnTo>
                    <a:pt x="148" y="446"/>
                  </a:lnTo>
                  <a:lnTo>
                    <a:pt x="122" y="449"/>
                  </a:lnTo>
                  <a:lnTo>
                    <a:pt x="88" y="446"/>
                  </a:lnTo>
                  <a:lnTo>
                    <a:pt x="60" y="440"/>
                  </a:lnTo>
                  <a:lnTo>
                    <a:pt x="34" y="429"/>
                  </a:lnTo>
                  <a:lnTo>
                    <a:pt x="3" y="415"/>
                  </a:lnTo>
                  <a:lnTo>
                    <a:pt x="0" y="318"/>
                  </a:lnTo>
                  <a:lnTo>
                    <a:pt x="9" y="338"/>
                  </a:lnTo>
                  <a:lnTo>
                    <a:pt x="17" y="358"/>
                  </a:lnTo>
                  <a:lnTo>
                    <a:pt x="28" y="375"/>
                  </a:lnTo>
                  <a:lnTo>
                    <a:pt x="43" y="392"/>
                  </a:lnTo>
                  <a:lnTo>
                    <a:pt x="57" y="406"/>
                  </a:lnTo>
                  <a:lnTo>
                    <a:pt x="74" y="415"/>
                  </a:lnTo>
                  <a:lnTo>
                    <a:pt x="94" y="421"/>
                  </a:lnTo>
                  <a:lnTo>
                    <a:pt x="116" y="423"/>
                  </a:lnTo>
                  <a:lnTo>
                    <a:pt x="139" y="421"/>
                  </a:lnTo>
                  <a:lnTo>
                    <a:pt x="156" y="415"/>
                  </a:lnTo>
                  <a:lnTo>
                    <a:pt x="173" y="406"/>
                  </a:lnTo>
                  <a:lnTo>
                    <a:pt x="185" y="395"/>
                  </a:lnTo>
                  <a:lnTo>
                    <a:pt x="193" y="381"/>
                  </a:lnTo>
                  <a:lnTo>
                    <a:pt x="199" y="367"/>
                  </a:lnTo>
                  <a:lnTo>
                    <a:pt x="205" y="352"/>
                  </a:lnTo>
                  <a:lnTo>
                    <a:pt x="205" y="335"/>
                  </a:lnTo>
                  <a:lnTo>
                    <a:pt x="205" y="318"/>
                  </a:lnTo>
                  <a:lnTo>
                    <a:pt x="199" y="301"/>
                  </a:lnTo>
                  <a:lnTo>
                    <a:pt x="193" y="290"/>
                  </a:lnTo>
                  <a:lnTo>
                    <a:pt x="185" y="278"/>
                  </a:lnTo>
                  <a:lnTo>
                    <a:pt x="153" y="259"/>
                  </a:lnTo>
                  <a:lnTo>
                    <a:pt x="97" y="230"/>
                  </a:lnTo>
                  <a:lnTo>
                    <a:pt x="74" y="219"/>
                  </a:lnTo>
                  <a:lnTo>
                    <a:pt x="54" y="205"/>
                  </a:lnTo>
                  <a:lnTo>
                    <a:pt x="37" y="193"/>
                  </a:lnTo>
                  <a:lnTo>
                    <a:pt x="26" y="179"/>
                  </a:lnTo>
                  <a:lnTo>
                    <a:pt x="14" y="165"/>
                  </a:lnTo>
                  <a:lnTo>
                    <a:pt x="9" y="148"/>
                  </a:lnTo>
                  <a:lnTo>
                    <a:pt x="3" y="131"/>
                  </a:lnTo>
                  <a:lnTo>
                    <a:pt x="3" y="114"/>
                  </a:lnTo>
                  <a:lnTo>
                    <a:pt x="6" y="88"/>
                  </a:lnTo>
                  <a:lnTo>
                    <a:pt x="11" y="65"/>
                  </a:lnTo>
                  <a:lnTo>
                    <a:pt x="26" y="45"/>
                  </a:lnTo>
                  <a:lnTo>
                    <a:pt x="43" y="28"/>
                  </a:lnTo>
                  <a:lnTo>
                    <a:pt x="65" y="17"/>
                  </a:lnTo>
                  <a:lnTo>
                    <a:pt x="85" y="6"/>
                  </a:lnTo>
                  <a:lnTo>
                    <a:pt x="111" y="0"/>
                  </a:lnTo>
                  <a:lnTo>
                    <a:pt x="136" y="0"/>
                  </a:lnTo>
                  <a:lnTo>
                    <a:pt x="162" y="0"/>
                  </a:lnTo>
                  <a:lnTo>
                    <a:pt x="185" y="6"/>
                  </a:lnTo>
                  <a:lnTo>
                    <a:pt x="207" y="14"/>
                  </a:lnTo>
                  <a:lnTo>
                    <a:pt x="227" y="23"/>
                  </a:lnTo>
                  <a:lnTo>
                    <a:pt x="230" y="108"/>
                  </a:lnTo>
                  <a:lnTo>
                    <a:pt x="227" y="94"/>
                  </a:lnTo>
                  <a:lnTo>
                    <a:pt x="219" y="80"/>
                  </a:lnTo>
                  <a:lnTo>
                    <a:pt x="207" y="65"/>
                  </a:lnTo>
                  <a:lnTo>
                    <a:pt x="196" y="51"/>
                  </a:lnTo>
                  <a:lnTo>
                    <a:pt x="182" y="40"/>
                  </a:lnTo>
                  <a:lnTo>
                    <a:pt x="165" y="31"/>
                  </a:lnTo>
                  <a:lnTo>
                    <a:pt x="148" y="28"/>
                  </a:lnTo>
                  <a:lnTo>
                    <a:pt x="128" y="26"/>
                  </a:lnTo>
                  <a:lnTo>
                    <a:pt x="108" y="26"/>
                  </a:lnTo>
                  <a:lnTo>
                    <a:pt x="94" y="31"/>
                  </a:lnTo>
                  <a:lnTo>
                    <a:pt x="82" y="37"/>
                  </a:lnTo>
                  <a:lnTo>
                    <a:pt x="71" y="48"/>
                  </a:lnTo>
                  <a:lnTo>
                    <a:pt x="65" y="57"/>
                  </a:lnTo>
                  <a:lnTo>
                    <a:pt x="60" y="68"/>
                  </a:lnTo>
                  <a:lnTo>
                    <a:pt x="57" y="82"/>
                  </a:lnTo>
                  <a:lnTo>
                    <a:pt x="54" y="94"/>
                  </a:lnTo>
                  <a:lnTo>
                    <a:pt x="57" y="108"/>
                  </a:lnTo>
                  <a:lnTo>
                    <a:pt x="60" y="119"/>
                  </a:lnTo>
                  <a:lnTo>
                    <a:pt x="65" y="128"/>
                  </a:lnTo>
                  <a:lnTo>
                    <a:pt x="71" y="139"/>
                  </a:lnTo>
                  <a:lnTo>
                    <a:pt x="99" y="156"/>
                  </a:lnTo>
                  <a:lnTo>
                    <a:pt x="142" y="1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9" name="Freeform 1732"/>
            <p:cNvSpPr>
              <a:spLocks noEditPoints="1"/>
            </p:cNvSpPr>
            <p:nvPr/>
          </p:nvSpPr>
          <p:spPr bwMode="auto">
            <a:xfrm>
              <a:off x="1900" y="3109"/>
              <a:ext cx="281" cy="311"/>
            </a:xfrm>
            <a:custGeom>
              <a:avLst/>
              <a:gdLst>
                <a:gd name="T0" fmla="*/ 142 w 281"/>
                <a:gd name="T1" fmla="*/ 0 h 310"/>
                <a:gd name="T2" fmla="*/ 184 w 281"/>
                <a:gd name="T3" fmla="*/ 6 h 310"/>
                <a:gd name="T4" fmla="*/ 218 w 281"/>
                <a:gd name="T5" fmla="*/ 23 h 310"/>
                <a:gd name="T6" fmla="*/ 235 w 281"/>
                <a:gd name="T7" fmla="*/ 34 h 310"/>
                <a:gd name="T8" fmla="*/ 258 w 281"/>
                <a:gd name="T9" fmla="*/ 63 h 310"/>
                <a:gd name="T10" fmla="*/ 267 w 281"/>
                <a:gd name="T11" fmla="*/ 80 h 310"/>
                <a:gd name="T12" fmla="*/ 278 w 281"/>
                <a:gd name="T13" fmla="*/ 117 h 310"/>
                <a:gd name="T14" fmla="*/ 281 w 281"/>
                <a:gd name="T15" fmla="*/ 162 h 310"/>
                <a:gd name="T16" fmla="*/ 281 w 281"/>
                <a:gd name="T17" fmla="*/ 180 h 310"/>
                <a:gd name="T18" fmla="*/ 272 w 281"/>
                <a:gd name="T19" fmla="*/ 216 h 310"/>
                <a:gd name="T20" fmla="*/ 264 w 281"/>
                <a:gd name="T21" fmla="*/ 236 h 310"/>
                <a:gd name="T22" fmla="*/ 241 w 281"/>
                <a:gd name="T23" fmla="*/ 268 h 310"/>
                <a:gd name="T24" fmla="*/ 213 w 281"/>
                <a:gd name="T25" fmla="*/ 296 h 310"/>
                <a:gd name="T26" fmla="*/ 196 w 281"/>
                <a:gd name="T27" fmla="*/ 305 h 310"/>
                <a:gd name="T28" fmla="*/ 159 w 281"/>
                <a:gd name="T29" fmla="*/ 316 h 310"/>
                <a:gd name="T30" fmla="*/ 139 w 281"/>
                <a:gd name="T31" fmla="*/ 316 h 310"/>
                <a:gd name="T32" fmla="*/ 93 w 281"/>
                <a:gd name="T33" fmla="*/ 310 h 310"/>
                <a:gd name="T34" fmla="*/ 65 w 281"/>
                <a:gd name="T35" fmla="*/ 299 h 310"/>
                <a:gd name="T36" fmla="*/ 45 w 281"/>
                <a:gd name="T37" fmla="*/ 279 h 310"/>
                <a:gd name="T38" fmla="*/ 34 w 281"/>
                <a:gd name="T39" fmla="*/ 270 h 310"/>
                <a:gd name="T40" fmla="*/ 8 w 281"/>
                <a:gd name="T41" fmla="*/ 219 h 310"/>
                <a:gd name="T42" fmla="*/ 0 w 281"/>
                <a:gd name="T43" fmla="*/ 162 h 310"/>
                <a:gd name="T44" fmla="*/ 0 w 281"/>
                <a:gd name="T45" fmla="*/ 137 h 310"/>
                <a:gd name="T46" fmla="*/ 8 w 281"/>
                <a:gd name="T47" fmla="*/ 100 h 310"/>
                <a:gd name="T48" fmla="*/ 17 w 281"/>
                <a:gd name="T49" fmla="*/ 80 h 310"/>
                <a:gd name="T50" fmla="*/ 37 w 281"/>
                <a:gd name="T51" fmla="*/ 49 h 310"/>
                <a:gd name="T52" fmla="*/ 68 w 281"/>
                <a:gd name="T53" fmla="*/ 23 h 310"/>
                <a:gd name="T54" fmla="*/ 82 w 281"/>
                <a:gd name="T55" fmla="*/ 12 h 310"/>
                <a:gd name="T56" fmla="*/ 122 w 281"/>
                <a:gd name="T57" fmla="*/ 0 h 310"/>
                <a:gd name="T58" fmla="*/ 142 w 281"/>
                <a:gd name="T59" fmla="*/ 0 h 310"/>
                <a:gd name="T60" fmla="*/ 136 w 281"/>
                <a:gd name="T61" fmla="*/ 23 h 310"/>
                <a:gd name="T62" fmla="*/ 99 w 281"/>
                <a:gd name="T63" fmla="*/ 34 h 310"/>
                <a:gd name="T64" fmla="*/ 76 w 281"/>
                <a:gd name="T65" fmla="*/ 66 h 310"/>
                <a:gd name="T66" fmla="*/ 68 w 281"/>
                <a:gd name="T67" fmla="*/ 85 h 310"/>
                <a:gd name="T68" fmla="*/ 57 w 281"/>
                <a:gd name="T69" fmla="*/ 131 h 310"/>
                <a:gd name="T70" fmla="*/ 57 w 281"/>
                <a:gd name="T71" fmla="*/ 165 h 310"/>
                <a:gd name="T72" fmla="*/ 65 w 281"/>
                <a:gd name="T73" fmla="*/ 216 h 310"/>
                <a:gd name="T74" fmla="*/ 82 w 281"/>
                <a:gd name="T75" fmla="*/ 256 h 310"/>
                <a:gd name="T76" fmla="*/ 96 w 281"/>
                <a:gd name="T77" fmla="*/ 273 h 310"/>
                <a:gd name="T78" fmla="*/ 128 w 281"/>
                <a:gd name="T79" fmla="*/ 290 h 310"/>
                <a:gd name="T80" fmla="*/ 145 w 281"/>
                <a:gd name="T81" fmla="*/ 290 h 310"/>
                <a:gd name="T82" fmla="*/ 179 w 281"/>
                <a:gd name="T83" fmla="*/ 279 h 310"/>
                <a:gd name="T84" fmla="*/ 204 w 281"/>
                <a:gd name="T85" fmla="*/ 251 h 310"/>
                <a:gd name="T86" fmla="*/ 213 w 281"/>
                <a:gd name="T87" fmla="*/ 231 h 310"/>
                <a:gd name="T88" fmla="*/ 224 w 281"/>
                <a:gd name="T89" fmla="*/ 185 h 310"/>
                <a:gd name="T90" fmla="*/ 224 w 281"/>
                <a:gd name="T91" fmla="*/ 151 h 310"/>
                <a:gd name="T92" fmla="*/ 210 w 281"/>
                <a:gd name="T93" fmla="*/ 85 h 310"/>
                <a:gd name="T94" fmla="*/ 199 w 281"/>
                <a:gd name="T95" fmla="*/ 60 h 310"/>
                <a:gd name="T96" fmla="*/ 182 w 281"/>
                <a:gd name="T97" fmla="*/ 40 h 310"/>
                <a:gd name="T98" fmla="*/ 162 w 281"/>
                <a:gd name="T99" fmla="*/ 29 h 310"/>
                <a:gd name="T100" fmla="*/ 136 w 281"/>
                <a:gd name="T101" fmla="*/ 23 h 31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81" h="310">
                  <a:moveTo>
                    <a:pt x="142" y="0"/>
                  </a:moveTo>
                  <a:lnTo>
                    <a:pt x="142" y="0"/>
                  </a:lnTo>
                  <a:lnTo>
                    <a:pt x="164" y="0"/>
                  </a:lnTo>
                  <a:lnTo>
                    <a:pt x="184" y="6"/>
                  </a:lnTo>
                  <a:lnTo>
                    <a:pt x="201" y="12"/>
                  </a:lnTo>
                  <a:lnTo>
                    <a:pt x="218" y="23"/>
                  </a:lnTo>
                  <a:lnTo>
                    <a:pt x="235" y="34"/>
                  </a:lnTo>
                  <a:lnTo>
                    <a:pt x="247" y="49"/>
                  </a:lnTo>
                  <a:lnTo>
                    <a:pt x="258" y="63"/>
                  </a:lnTo>
                  <a:lnTo>
                    <a:pt x="267" y="80"/>
                  </a:lnTo>
                  <a:lnTo>
                    <a:pt x="272" y="100"/>
                  </a:lnTo>
                  <a:lnTo>
                    <a:pt x="278" y="117"/>
                  </a:lnTo>
                  <a:lnTo>
                    <a:pt x="281" y="137"/>
                  </a:lnTo>
                  <a:lnTo>
                    <a:pt x="281" y="156"/>
                  </a:lnTo>
                  <a:lnTo>
                    <a:pt x="281" y="174"/>
                  </a:lnTo>
                  <a:lnTo>
                    <a:pt x="278" y="193"/>
                  </a:lnTo>
                  <a:lnTo>
                    <a:pt x="272" y="210"/>
                  </a:lnTo>
                  <a:lnTo>
                    <a:pt x="264" y="230"/>
                  </a:lnTo>
                  <a:lnTo>
                    <a:pt x="253" y="247"/>
                  </a:lnTo>
                  <a:lnTo>
                    <a:pt x="241" y="262"/>
                  </a:lnTo>
                  <a:lnTo>
                    <a:pt x="230" y="276"/>
                  </a:lnTo>
                  <a:lnTo>
                    <a:pt x="213" y="290"/>
                  </a:lnTo>
                  <a:lnTo>
                    <a:pt x="196" y="299"/>
                  </a:lnTo>
                  <a:lnTo>
                    <a:pt x="179" y="304"/>
                  </a:lnTo>
                  <a:lnTo>
                    <a:pt x="159" y="310"/>
                  </a:lnTo>
                  <a:lnTo>
                    <a:pt x="139" y="310"/>
                  </a:lnTo>
                  <a:lnTo>
                    <a:pt x="108" y="307"/>
                  </a:lnTo>
                  <a:lnTo>
                    <a:pt x="93" y="304"/>
                  </a:lnTo>
                  <a:lnTo>
                    <a:pt x="79" y="299"/>
                  </a:lnTo>
                  <a:lnTo>
                    <a:pt x="65" y="293"/>
                  </a:lnTo>
                  <a:lnTo>
                    <a:pt x="54" y="284"/>
                  </a:lnTo>
                  <a:lnTo>
                    <a:pt x="45" y="273"/>
                  </a:lnTo>
                  <a:lnTo>
                    <a:pt x="34" y="264"/>
                  </a:lnTo>
                  <a:lnTo>
                    <a:pt x="20" y="239"/>
                  </a:lnTo>
                  <a:lnTo>
                    <a:pt x="8" y="213"/>
                  </a:lnTo>
                  <a:lnTo>
                    <a:pt x="0" y="185"/>
                  </a:lnTo>
                  <a:lnTo>
                    <a:pt x="0" y="156"/>
                  </a:lnTo>
                  <a:lnTo>
                    <a:pt x="0" y="137"/>
                  </a:lnTo>
                  <a:lnTo>
                    <a:pt x="3" y="117"/>
                  </a:lnTo>
                  <a:lnTo>
                    <a:pt x="8" y="100"/>
                  </a:lnTo>
                  <a:lnTo>
                    <a:pt x="17" y="80"/>
                  </a:lnTo>
                  <a:lnTo>
                    <a:pt x="25" y="63"/>
                  </a:lnTo>
                  <a:lnTo>
                    <a:pt x="37" y="49"/>
                  </a:lnTo>
                  <a:lnTo>
                    <a:pt x="51" y="34"/>
                  </a:lnTo>
                  <a:lnTo>
                    <a:pt x="68" y="23"/>
                  </a:lnTo>
                  <a:lnTo>
                    <a:pt x="82" y="12"/>
                  </a:lnTo>
                  <a:lnTo>
                    <a:pt x="102" y="6"/>
                  </a:lnTo>
                  <a:lnTo>
                    <a:pt x="122" y="0"/>
                  </a:lnTo>
                  <a:lnTo>
                    <a:pt x="142" y="0"/>
                  </a:lnTo>
                  <a:close/>
                  <a:moveTo>
                    <a:pt x="136" y="23"/>
                  </a:moveTo>
                  <a:lnTo>
                    <a:pt x="136" y="23"/>
                  </a:lnTo>
                  <a:lnTo>
                    <a:pt x="116" y="26"/>
                  </a:lnTo>
                  <a:lnTo>
                    <a:pt x="99" y="34"/>
                  </a:lnTo>
                  <a:lnTo>
                    <a:pt x="88" y="49"/>
                  </a:lnTo>
                  <a:lnTo>
                    <a:pt x="76" y="66"/>
                  </a:lnTo>
                  <a:lnTo>
                    <a:pt x="68" y="85"/>
                  </a:lnTo>
                  <a:lnTo>
                    <a:pt x="62" y="108"/>
                  </a:lnTo>
                  <a:lnTo>
                    <a:pt x="57" y="131"/>
                  </a:lnTo>
                  <a:lnTo>
                    <a:pt x="57" y="159"/>
                  </a:lnTo>
                  <a:lnTo>
                    <a:pt x="59" y="185"/>
                  </a:lnTo>
                  <a:lnTo>
                    <a:pt x="65" y="210"/>
                  </a:lnTo>
                  <a:lnTo>
                    <a:pt x="74" y="230"/>
                  </a:lnTo>
                  <a:lnTo>
                    <a:pt x="82" y="250"/>
                  </a:lnTo>
                  <a:lnTo>
                    <a:pt x="96" y="267"/>
                  </a:lnTo>
                  <a:lnTo>
                    <a:pt x="110" y="279"/>
                  </a:lnTo>
                  <a:lnTo>
                    <a:pt x="128" y="284"/>
                  </a:lnTo>
                  <a:lnTo>
                    <a:pt x="145" y="284"/>
                  </a:lnTo>
                  <a:lnTo>
                    <a:pt x="164" y="282"/>
                  </a:lnTo>
                  <a:lnTo>
                    <a:pt x="179" y="273"/>
                  </a:lnTo>
                  <a:lnTo>
                    <a:pt x="193" y="262"/>
                  </a:lnTo>
                  <a:lnTo>
                    <a:pt x="204" y="245"/>
                  </a:lnTo>
                  <a:lnTo>
                    <a:pt x="213" y="225"/>
                  </a:lnTo>
                  <a:lnTo>
                    <a:pt x="218" y="202"/>
                  </a:lnTo>
                  <a:lnTo>
                    <a:pt x="224" y="179"/>
                  </a:lnTo>
                  <a:lnTo>
                    <a:pt x="224" y="151"/>
                  </a:lnTo>
                  <a:lnTo>
                    <a:pt x="218" y="117"/>
                  </a:lnTo>
                  <a:lnTo>
                    <a:pt x="210" y="85"/>
                  </a:lnTo>
                  <a:lnTo>
                    <a:pt x="199" y="60"/>
                  </a:lnTo>
                  <a:lnTo>
                    <a:pt x="182" y="40"/>
                  </a:lnTo>
                  <a:lnTo>
                    <a:pt x="173" y="31"/>
                  </a:lnTo>
                  <a:lnTo>
                    <a:pt x="162" y="29"/>
                  </a:lnTo>
                  <a:lnTo>
                    <a:pt x="150" y="23"/>
                  </a:lnTo>
                  <a:lnTo>
                    <a:pt x="136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10" name="Freeform 1733"/>
            <p:cNvSpPr>
              <a:spLocks/>
            </p:cNvSpPr>
            <p:nvPr/>
          </p:nvSpPr>
          <p:spPr bwMode="auto">
            <a:xfrm>
              <a:off x="2493" y="3058"/>
              <a:ext cx="182" cy="362"/>
            </a:xfrm>
            <a:custGeom>
              <a:avLst/>
              <a:gdLst>
                <a:gd name="T0" fmla="*/ 86 w 182"/>
                <a:gd name="T1" fmla="*/ 0 h 361"/>
                <a:gd name="T2" fmla="*/ 86 w 182"/>
                <a:gd name="T3" fmla="*/ 60 h 361"/>
                <a:gd name="T4" fmla="*/ 174 w 182"/>
                <a:gd name="T5" fmla="*/ 60 h 361"/>
                <a:gd name="T6" fmla="*/ 151 w 182"/>
                <a:gd name="T7" fmla="*/ 85 h 361"/>
                <a:gd name="T8" fmla="*/ 83 w 182"/>
                <a:gd name="T9" fmla="*/ 85 h 361"/>
                <a:gd name="T10" fmla="*/ 83 w 182"/>
                <a:gd name="T11" fmla="*/ 273 h 361"/>
                <a:gd name="T12" fmla="*/ 83 w 182"/>
                <a:gd name="T13" fmla="*/ 273 h 361"/>
                <a:gd name="T14" fmla="*/ 83 w 182"/>
                <a:gd name="T15" fmla="*/ 290 h 361"/>
                <a:gd name="T16" fmla="*/ 86 w 182"/>
                <a:gd name="T17" fmla="*/ 302 h 361"/>
                <a:gd name="T18" fmla="*/ 91 w 182"/>
                <a:gd name="T19" fmla="*/ 313 h 361"/>
                <a:gd name="T20" fmla="*/ 97 w 182"/>
                <a:gd name="T21" fmla="*/ 324 h 361"/>
                <a:gd name="T22" fmla="*/ 105 w 182"/>
                <a:gd name="T23" fmla="*/ 330 h 361"/>
                <a:gd name="T24" fmla="*/ 117 w 182"/>
                <a:gd name="T25" fmla="*/ 336 h 361"/>
                <a:gd name="T26" fmla="*/ 128 w 182"/>
                <a:gd name="T27" fmla="*/ 339 h 361"/>
                <a:gd name="T28" fmla="*/ 142 w 182"/>
                <a:gd name="T29" fmla="*/ 341 h 361"/>
                <a:gd name="T30" fmla="*/ 142 w 182"/>
                <a:gd name="T31" fmla="*/ 341 h 361"/>
                <a:gd name="T32" fmla="*/ 157 w 182"/>
                <a:gd name="T33" fmla="*/ 339 h 361"/>
                <a:gd name="T34" fmla="*/ 165 w 182"/>
                <a:gd name="T35" fmla="*/ 336 h 361"/>
                <a:gd name="T36" fmla="*/ 165 w 182"/>
                <a:gd name="T37" fmla="*/ 336 h 361"/>
                <a:gd name="T38" fmla="*/ 182 w 182"/>
                <a:gd name="T39" fmla="*/ 324 h 361"/>
                <a:gd name="T40" fmla="*/ 182 w 182"/>
                <a:gd name="T41" fmla="*/ 324 h 361"/>
                <a:gd name="T42" fmla="*/ 182 w 182"/>
                <a:gd name="T43" fmla="*/ 330 h 361"/>
                <a:gd name="T44" fmla="*/ 179 w 182"/>
                <a:gd name="T45" fmla="*/ 339 h 361"/>
                <a:gd name="T46" fmla="*/ 162 w 182"/>
                <a:gd name="T47" fmla="*/ 353 h 361"/>
                <a:gd name="T48" fmla="*/ 162 w 182"/>
                <a:gd name="T49" fmla="*/ 353 h 361"/>
                <a:gd name="T50" fmla="*/ 154 w 182"/>
                <a:gd name="T51" fmla="*/ 358 h 361"/>
                <a:gd name="T52" fmla="*/ 142 w 182"/>
                <a:gd name="T53" fmla="*/ 364 h 361"/>
                <a:gd name="T54" fmla="*/ 131 w 182"/>
                <a:gd name="T55" fmla="*/ 367 h 361"/>
                <a:gd name="T56" fmla="*/ 117 w 182"/>
                <a:gd name="T57" fmla="*/ 367 h 361"/>
                <a:gd name="T58" fmla="*/ 117 w 182"/>
                <a:gd name="T59" fmla="*/ 367 h 361"/>
                <a:gd name="T60" fmla="*/ 100 w 182"/>
                <a:gd name="T61" fmla="*/ 367 h 361"/>
                <a:gd name="T62" fmla="*/ 83 w 182"/>
                <a:gd name="T63" fmla="*/ 361 h 361"/>
                <a:gd name="T64" fmla="*/ 66 w 182"/>
                <a:gd name="T65" fmla="*/ 353 h 361"/>
                <a:gd name="T66" fmla="*/ 54 w 182"/>
                <a:gd name="T67" fmla="*/ 341 h 361"/>
                <a:gd name="T68" fmla="*/ 54 w 182"/>
                <a:gd name="T69" fmla="*/ 341 h 361"/>
                <a:gd name="T70" fmla="*/ 43 w 182"/>
                <a:gd name="T71" fmla="*/ 330 h 361"/>
                <a:gd name="T72" fmla="*/ 34 w 182"/>
                <a:gd name="T73" fmla="*/ 313 h 361"/>
                <a:gd name="T74" fmla="*/ 29 w 182"/>
                <a:gd name="T75" fmla="*/ 296 h 361"/>
                <a:gd name="T76" fmla="*/ 29 w 182"/>
                <a:gd name="T77" fmla="*/ 273 h 361"/>
                <a:gd name="T78" fmla="*/ 29 w 182"/>
                <a:gd name="T79" fmla="*/ 85 h 361"/>
                <a:gd name="T80" fmla="*/ 0 w 182"/>
                <a:gd name="T81" fmla="*/ 85 h 361"/>
                <a:gd name="T82" fmla="*/ 86 w 182"/>
                <a:gd name="T83" fmla="*/ 0 h 361"/>
                <a:gd name="T84" fmla="*/ 86 w 182"/>
                <a:gd name="T85" fmla="*/ 0 h 3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82" h="361">
                  <a:moveTo>
                    <a:pt x="86" y="0"/>
                  </a:moveTo>
                  <a:lnTo>
                    <a:pt x="86" y="60"/>
                  </a:lnTo>
                  <a:lnTo>
                    <a:pt x="174" y="60"/>
                  </a:lnTo>
                  <a:lnTo>
                    <a:pt x="151" y="85"/>
                  </a:lnTo>
                  <a:lnTo>
                    <a:pt x="83" y="85"/>
                  </a:lnTo>
                  <a:lnTo>
                    <a:pt x="83" y="267"/>
                  </a:lnTo>
                  <a:lnTo>
                    <a:pt x="83" y="284"/>
                  </a:lnTo>
                  <a:lnTo>
                    <a:pt x="86" y="296"/>
                  </a:lnTo>
                  <a:lnTo>
                    <a:pt x="91" y="307"/>
                  </a:lnTo>
                  <a:lnTo>
                    <a:pt x="97" y="318"/>
                  </a:lnTo>
                  <a:lnTo>
                    <a:pt x="105" y="324"/>
                  </a:lnTo>
                  <a:lnTo>
                    <a:pt x="117" y="330"/>
                  </a:lnTo>
                  <a:lnTo>
                    <a:pt x="128" y="333"/>
                  </a:lnTo>
                  <a:lnTo>
                    <a:pt x="142" y="335"/>
                  </a:lnTo>
                  <a:lnTo>
                    <a:pt x="157" y="333"/>
                  </a:lnTo>
                  <a:lnTo>
                    <a:pt x="165" y="330"/>
                  </a:lnTo>
                  <a:lnTo>
                    <a:pt x="182" y="318"/>
                  </a:lnTo>
                  <a:lnTo>
                    <a:pt x="182" y="324"/>
                  </a:lnTo>
                  <a:lnTo>
                    <a:pt x="179" y="333"/>
                  </a:lnTo>
                  <a:lnTo>
                    <a:pt x="162" y="347"/>
                  </a:lnTo>
                  <a:lnTo>
                    <a:pt x="154" y="352"/>
                  </a:lnTo>
                  <a:lnTo>
                    <a:pt x="142" y="358"/>
                  </a:lnTo>
                  <a:lnTo>
                    <a:pt x="131" y="361"/>
                  </a:lnTo>
                  <a:lnTo>
                    <a:pt x="117" y="361"/>
                  </a:lnTo>
                  <a:lnTo>
                    <a:pt x="100" y="361"/>
                  </a:lnTo>
                  <a:lnTo>
                    <a:pt x="83" y="355"/>
                  </a:lnTo>
                  <a:lnTo>
                    <a:pt x="66" y="347"/>
                  </a:lnTo>
                  <a:lnTo>
                    <a:pt x="54" y="335"/>
                  </a:lnTo>
                  <a:lnTo>
                    <a:pt x="43" y="324"/>
                  </a:lnTo>
                  <a:lnTo>
                    <a:pt x="34" y="307"/>
                  </a:lnTo>
                  <a:lnTo>
                    <a:pt x="29" y="290"/>
                  </a:lnTo>
                  <a:lnTo>
                    <a:pt x="29" y="267"/>
                  </a:lnTo>
                  <a:lnTo>
                    <a:pt x="29" y="85"/>
                  </a:lnTo>
                  <a:lnTo>
                    <a:pt x="0" y="85"/>
                  </a:lnTo>
                  <a:lnTo>
                    <a:pt x="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11" name="Freeform 1734"/>
            <p:cNvSpPr>
              <a:spLocks/>
            </p:cNvSpPr>
            <p:nvPr/>
          </p:nvSpPr>
          <p:spPr bwMode="auto">
            <a:xfrm>
              <a:off x="2694" y="2971"/>
              <a:ext cx="290" cy="443"/>
            </a:xfrm>
            <a:custGeom>
              <a:avLst/>
              <a:gdLst>
                <a:gd name="T0" fmla="*/ 176 w 290"/>
                <a:gd name="T1" fmla="*/ 139 h 443"/>
                <a:gd name="T2" fmla="*/ 213 w 290"/>
                <a:gd name="T3" fmla="*/ 145 h 443"/>
                <a:gd name="T4" fmla="*/ 244 w 290"/>
                <a:gd name="T5" fmla="*/ 162 h 443"/>
                <a:gd name="T6" fmla="*/ 256 w 290"/>
                <a:gd name="T7" fmla="*/ 176 h 443"/>
                <a:gd name="T8" fmla="*/ 270 w 290"/>
                <a:gd name="T9" fmla="*/ 207 h 443"/>
                <a:gd name="T10" fmla="*/ 273 w 290"/>
                <a:gd name="T11" fmla="*/ 421 h 443"/>
                <a:gd name="T12" fmla="*/ 273 w 290"/>
                <a:gd name="T13" fmla="*/ 429 h 443"/>
                <a:gd name="T14" fmla="*/ 276 w 290"/>
                <a:gd name="T15" fmla="*/ 435 h 443"/>
                <a:gd name="T16" fmla="*/ 199 w 290"/>
                <a:gd name="T17" fmla="*/ 443 h 443"/>
                <a:gd name="T18" fmla="*/ 207 w 290"/>
                <a:gd name="T19" fmla="*/ 438 h 443"/>
                <a:gd name="T20" fmla="*/ 216 w 290"/>
                <a:gd name="T21" fmla="*/ 426 h 443"/>
                <a:gd name="T22" fmla="*/ 216 w 290"/>
                <a:gd name="T23" fmla="*/ 250 h 443"/>
                <a:gd name="T24" fmla="*/ 216 w 290"/>
                <a:gd name="T25" fmla="*/ 233 h 443"/>
                <a:gd name="T26" fmla="*/ 207 w 290"/>
                <a:gd name="T27" fmla="*/ 207 h 443"/>
                <a:gd name="T28" fmla="*/ 202 w 290"/>
                <a:gd name="T29" fmla="*/ 196 h 443"/>
                <a:gd name="T30" fmla="*/ 179 w 290"/>
                <a:gd name="T31" fmla="*/ 182 h 443"/>
                <a:gd name="T32" fmla="*/ 148 w 290"/>
                <a:gd name="T33" fmla="*/ 176 h 443"/>
                <a:gd name="T34" fmla="*/ 128 w 290"/>
                <a:gd name="T35" fmla="*/ 179 h 443"/>
                <a:gd name="T36" fmla="*/ 108 w 290"/>
                <a:gd name="T37" fmla="*/ 188 h 443"/>
                <a:gd name="T38" fmla="*/ 77 w 290"/>
                <a:gd name="T39" fmla="*/ 210 h 443"/>
                <a:gd name="T40" fmla="*/ 77 w 290"/>
                <a:gd name="T41" fmla="*/ 421 h 443"/>
                <a:gd name="T42" fmla="*/ 82 w 290"/>
                <a:gd name="T43" fmla="*/ 432 h 443"/>
                <a:gd name="T44" fmla="*/ 88 w 290"/>
                <a:gd name="T45" fmla="*/ 438 h 443"/>
                <a:gd name="T46" fmla="*/ 6 w 290"/>
                <a:gd name="T47" fmla="*/ 443 h 443"/>
                <a:gd name="T48" fmla="*/ 11 w 290"/>
                <a:gd name="T49" fmla="*/ 438 h 443"/>
                <a:gd name="T50" fmla="*/ 20 w 290"/>
                <a:gd name="T51" fmla="*/ 426 h 443"/>
                <a:gd name="T52" fmla="*/ 20 w 290"/>
                <a:gd name="T53" fmla="*/ 40 h 443"/>
                <a:gd name="T54" fmla="*/ 20 w 290"/>
                <a:gd name="T55" fmla="*/ 31 h 443"/>
                <a:gd name="T56" fmla="*/ 17 w 290"/>
                <a:gd name="T57" fmla="*/ 23 h 443"/>
                <a:gd name="T58" fmla="*/ 77 w 290"/>
                <a:gd name="T59" fmla="*/ 0 h 443"/>
                <a:gd name="T60" fmla="*/ 77 w 290"/>
                <a:gd name="T61" fmla="*/ 185 h 443"/>
                <a:gd name="T62" fmla="*/ 128 w 290"/>
                <a:gd name="T63" fmla="*/ 151 h 443"/>
                <a:gd name="T64" fmla="*/ 176 w 290"/>
                <a:gd name="T65" fmla="*/ 139 h 44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90" h="443">
                  <a:moveTo>
                    <a:pt x="176" y="139"/>
                  </a:moveTo>
                  <a:lnTo>
                    <a:pt x="176" y="139"/>
                  </a:lnTo>
                  <a:lnTo>
                    <a:pt x="193" y="139"/>
                  </a:lnTo>
                  <a:lnTo>
                    <a:pt x="213" y="145"/>
                  </a:lnTo>
                  <a:lnTo>
                    <a:pt x="230" y="153"/>
                  </a:lnTo>
                  <a:lnTo>
                    <a:pt x="244" y="162"/>
                  </a:lnTo>
                  <a:lnTo>
                    <a:pt x="256" y="176"/>
                  </a:lnTo>
                  <a:lnTo>
                    <a:pt x="264" y="190"/>
                  </a:lnTo>
                  <a:lnTo>
                    <a:pt x="270" y="207"/>
                  </a:lnTo>
                  <a:lnTo>
                    <a:pt x="273" y="227"/>
                  </a:lnTo>
                  <a:lnTo>
                    <a:pt x="273" y="421"/>
                  </a:lnTo>
                  <a:lnTo>
                    <a:pt x="273" y="429"/>
                  </a:lnTo>
                  <a:lnTo>
                    <a:pt x="276" y="435"/>
                  </a:lnTo>
                  <a:lnTo>
                    <a:pt x="290" y="443"/>
                  </a:lnTo>
                  <a:lnTo>
                    <a:pt x="199" y="443"/>
                  </a:lnTo>
                  <a:lnTo>
                    <a:pt x="207" y="438"/>
                  </a:lnTo>
                  <a:lnTo>
                    <a:pt x="213" y="432"/>
                  </a:lnTo>
                  <a:lnTo>
                    <a:pt x="216" y="426"/>
                  </a:lnTo>
                  <a:lnTo>
                    <a:pt x="216" y="421"/>
                  </a:lnTo>
                  <a:lnTo>
                    <a:pt x="216" y="250"/>
                  </a:lnTo>
                  <a:lnTo>
                    <a:pt x="216" y="233"/>
                  </a:lnTo>
                  <a:lnTo>
                    <a:pt x="213" y="219"/>
                  </a:lnTo>
                  <a:lnTo>
                    <a:pt x="207" y="207"/>
                  </a:lnTo>
                  <a:lnTo>
                    <a:pt x="202" y="196"/>
                  </a:lnTo>
                  <a:lnTo>
                    <a:pt x="190" y="188"/>
                  </a:lnTo>
                  <a:lnTo>
                    <a:pt x="179" y="182"/>
                  </a:lnTo>
                  <a:lnTo>
                    <a:pt x="165" y="179"/>
                  </a:lnTo>
                  <a:lnTo>
                    <a:pt x="148" y="176"/>
                  </a:lnTo>
                  <a:lnTo>
                    <a:pt x="128" y="179"/>
                  </a:lnTo>
                  <a:lnTo>
                    <a:pt x="108" y="188"/>
                  </a:lnTo>
                  <a:lnTo>
                    <a:pt x="91" y="196"/>
                  </a:lnTo>
                  <a:lnTo>
                    <a:pt x="77" y="210"/>
                  </a:lnTo>
                  <a:lnTo>
                    <a:pt x="77" y="421"/>
                  </a:lnTo>
                  <a:lnTo>
                    <a:pt x="80" y="426"/>
                  </a:lnTo>
                  <a:lnTo>
                    <a:pt x="82" y="432"/>
                  </a:lnTo>
                  <a:lnTo>
                    <a:pt x="88" y="438"/>
                  </a:lnTo>
                  <a:lnTo>
                    <a:pt x="97" y="443"/>
                  </a:lnTo>
                  <a:lnTo>
                    <a:pt x="6" y="443"/>
                  </a:lnTo>
                  <a:lnTo>
                    <a:pt x="11" y="438"/>
                  </a:lnTo>
                  <a:lnTo>
                    <a:pt x="17" y="432"/>
                  </a:lnTo>
                  <a:lnTo>
                    <a:pt x="20" y="426"/>
                  </a:lnTo>
                  <a:lnTo>
                    <a:pt x="20" y="421"/>
                  </a:lnTo>
                  <a:lnTo>
                    <a:pt x="20" y="40"/>
                  </a:lnTo>
                  <a:lnTo>
                    <a:pt x="20" y="31"/>
                  </a:lnTo>
                  <a:lnTo>
                    <a:pt x="17" y="23"/>
                  </a:lnTo>
                  <a:lnTo>
                    <a:pt x="0" y="14"/>
                  </a:lnTo>
                  <a:lnTo>
                    <a:pt x="77" y="0"/>
                  </a:lnTo>
                  <a:lnTo>
                    <a:pt x="77" y="185"/>
                  </a:lnTo>
                  <a:lnTo>
                    <a:pt x="102" y="165"/>
                  </a:lnTo>
                  <a:lnTo>
                    <a:pt x="128" y="151"/>
                  </a:lnTo>
                  <a:lnTo>
                    <a:pt x="153" y="142"/>
                  </a:lnTo>
                  <a:lnTo>
                    <a:pt x="176" y="1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12" name="Freeform 1735"/>
            <p:cNvSpPr>
              <a:spLocks/>
            </p:cNvSpPr>
            <p:nvPr/>
          </p:nvSpPr>
          <p:spPr bwMode="auto">
            <a:xfrm>
              <a:off x="3275" y="3109"/>
              <a:ext cx="474" cy="305"/>
            </a:xfrm>
            <a:custGeom>
              <a:avLst/>
              <a:gdLst>
                <a:gd name="T0" fmla="*/ 358 w 475"/>
                <a:gd name="T1" fmla="*/ 0 h 304"/>
                <a:gd name="T2" fmla="*/ 392 w 475"/>
                <a:gd name="T3" fmla="*/ 6 h 304"/>
                <a:gd name="T4" fmla="*/ 423 w 475"/>
                <a:gd name="T5" fmla="*/ 23 h 304"/>
                <a:gd name="T6" fmla="*/ 438 w 475"/>
                <a:gd name="T7" fmla="*/ 37 h 304"/>
                <a:gd name="T8" fmla="*/ 452 w 475"/>
                <a:gd name="T9" fmla="*/ 68 h 304"/>
                <a:gd name="T10" fmla="*/ 452 w 475"/>
                <a:gd name="T11" fmla="*/ 288 h 304"/>
                <a:gd name="T12" fmla="*/ 455 w 475"/>
                <a:gd name="T13" fmla="*/ 293 h 304"/>
                <a:gd name="T14" fmla="*/ 457 w 475"/>
                <a:gd name="T15" fmla="*/ 299 h 304"/>
                <a:gd name="T16" fmla="*/ 381 w 475"/>
                <a:gd name="T17" fmla="*/ 310 h 304"/>
                <a:gd name="T18" fmla="*/ 386 w 475"/>
                <a:gd name="T19" fmla="*/ 305 h 304"/>
                <a:gd name="T20" fmla="*/ 398 w 475"/>
                <a:gd name="T21" fmla="*/ 293 h 304"/>
                <a:gd name="T22" fmla="*/ 398 w 475"/>
                <a:gd name="T23" fmla="*/ 108 h 304"/>
                <a:gd name="T24" fmla="*/ 398 w 475"/>
                <a:gd name="T25" fmla="*/ 91 h 304"/>
                <a:gd name="T26" fmla="*/ 389 w 475"/>
                <a:gd name="T27" fmla="*/ 66 h 304"/>
                <a:gd name="T28" fmla="*/ 381 w 475"/>
                <a:gd name="T29" fmla="*/ 57 h 304"/>
                <a:gd name="T30" fmla="*/ 361 w 475"/>
                <a:gd name="T31" fmla="*/ 43 h 304"/>
                <a:gd name="T32" fmla="*/ 330 w 475"/>
                <a:gd name="T33" fmla="*/ 37 h 304"/>
                <a:gd name="T34" fmla="*/ 310 w 475"/>
                <a:gd name="T35" fmla="*/ 40 h 304"/>
                <a:gd name="T36" fmla="*/ 276 w 475"/>
                <a:gd name="T37" fmla="*/ 60 h 304"/>
                <a:gd name="T38" fmla="*/ 261 w 475"/>
                <a:gd name="T39" fmla="*/ 77 h 304"/>
                <a:gd name="T40" fmla="*/ 261 w 475"/>
                <a:gd name="T41" fmla="*/ 288 h 304"/>
                <a:gd name="T42" fmla="*/ 264 w 475"/>
                <a:gd name="T43" fmla="*/ 293 h 304"/>
                <a:gd name="T44" fmla="*/ 267 w 475"/>
                <a:gd name="T45" fmla="*/ 299 h 304"/>
                <a:gd name="T46" fmla="*/ 194 w 475"/>
                <a:gd name="T47" fmla="*/ 310 h 304"/>
                <a:gd name="T48" fmla="*/ 202 w 475"/>
                <a:gd name="T49" fmla="*/ 305 h 304"/>
                <a:gd name="T50" fmla="*/ 211 w 475"/>
                <a:gd name="T51" fmla="*/ 293 h 304"/>
                <a:gd name="T52" fmla="*/ 211 w 475"/>
                <a:gd name="T53" fmla="*/ 105 h 304"/>
                <a:gd name="T54" fmla="*/ 211 w 475"/>
                <a:gd name="T55" fmla="*/ 88 h 304"/>
                <a:gd name="T56" fmla="*/ 202 w 475"/>
                <a:gd name="T57" fmla="*/ 63 h 304"/>
                <a:gd name="T58" fmla="*/ 185 w 475"/>
                <a:gd name="T59" fmla="*/ 46 h 304"/>
                <a:gd name="T60" fmla="*/ 160 w 475"/>
                <a:gd name="T61" fmla="*/ 37 h 304"/>
                <a:gd name="T62" fmla="*/ 145 w 475"/>
                <a:gd name="T63" fmla="*/ 37 h 304"/>
                <a:gd name="T64" fmla="*/ 108 w 475"/>
                <a:gd name="T65" fmla="*/ 46 h 304"/>
                <a:gd name="T66" fmla="*/ 80 w 475"/>
                <a:gd name="T67" fmla="*/ 68 h 304"/>
                <a:gd name="T68" fmla="*/ 80 w 475"/>
                <a:gd name="T69" fmla="*/ 288 h 304"/>
                <a:gd name="T70" fmla="*/ 83 w 475"/>
                <a:gd name="T71" fmla="*/ 299 h 304"/>
                <a:gd name="T72" fmla="*/ 97 w 475"/>
                <a:gd name="T73" fmla="*/ 310 h 304"/>
                <a:gd name="T74" fmla="*/ 6 w 475"/>
                <a:gd name="T75" fmla="*/ 310 h 304"/>
                <a:gd name="T76" fmla="*/ 20 w 475"/>
                <a:gd name="T77" fmla="*/ 299 h 304"/>
                <a:gd name="T78" fmla="*/ 23 w 475"/>
                <a:gd name="T79" fmla="*/ 288 h 304"/>
                <a:gd name="T80" fmla="*/ 23 w 475"/>
                <a:gd name="T81" fmla="*/ 40 h 304"/>
                <a:gd name="T82" fmla="*/ 18 w 475"/>
                <a:gd name="T83" fmla="*/ 23 h 304"/>
                <a:gd name="T84" fmla="*/ 9 w 475"/>
                <a:gd name="T85" fmla="*/ 17 h 304"/>
                <a:gd name="T86" fmla="*/ 80 w 475"/>
                <a:gd name="T87" fmla="*/ 0 h 304"/>
                <a:gd name="T88" fmla="*/ 80 w 475"/>
                <a:gd name="T89" fmla="*/ 43 h 304"/>
                <a:gd name="T90" fmla="*/ 123 w 475"/>
                <a:gd name="T91" fmla="*/ 14 h 304"/>
                <a:gd name="T92" fmla="*/ 134 w 475"/>
                <a:gd name="T93" fmla="*/ 9 h 304"/>
                <a:gd name="T94" fmla="*/ 160 w 475"/>
                <a:gd name="T95" fmla="*/ 0 h 304"/>
                <a:gd name="T96" fmla="*/ 174 w 475"/>
                <a:gd name="T97" fmla="*/ 0 h 304"/>
                <a:gd name="T98" fmla="*/ 202 w 475"/>
                <a:gd name="T99" fmla="*/ 3 h 304"/>
                <a:gd name="T100" fmla="*/ 228 w 475"/>
                <a:gd name="T101" fmla="*/ 14 h 304"/>
                <a:gd name="T102" fmla="*/ 237 w 475"/>
                <a:gd name="T103" fmla="*/ 23 h 304"/>
                <a:gd name="T104" fmla="*/ 250 w 475"/>
                <a:gd name="T105" fmla="*/ 43 h 304"/>
                <a:gd name="T106" fmla="*/ 256 w 475"/>
                <a:gd name="T107" fmla="*/ 57 h 304"/>
                <a:gd name="T108" fmla="*/ 301 w 475"/>
                <a:gd name="T109" fmla="*/ 17 h 304"/>
                <a:gd name="T110" fmla="*/ 315 w 475"/>
                <a:gd name="T111" fmla="*/ 9 h 304"/>
                <a:gd name="T112" fmla="*/ 344 w 475"/>
                <a:gd name="T113" fmla="*/ 0 h 304"/>
                <a:gd name="T114" fmla="*/ 358 w 475"/>
                <a:gd name="T115" fmla="*/ 0 h 3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475" h="304">
                  <a:moveTo>
                    <a:pt x="364" y="0"/>
                  </a:moveTo>
                  <a:lnTo>
                    <a:pt x="364" y="0"/>
                  </a:lnTo>
                  <a:lnTo>
                    <a:pt x="381" y="0"/>
                  </a:lnTo>
                  <a:lnTo>
                    <a:pt x="398" y="6"/>
                  </a:lnTo>
                  <a:lnTo>
                    <a:pt x="415" y="14"/>
                  </a:lnTo>
                  <a:lnTo>
                    <a:pt x="429" y="23"/>
                  </a:lnTo>
                  <a:lnTo>
                    <a:pt x="444" y="37"/>
                  </a:lnTo>
                  <a:lnTo>
                    <a:pt x="452" y="51"/>
                  </a:lnTo>
                  <a:lnTo>
                    <a:pt x="458" y="68"/>
                  </a:lnTo>
                  <a:lnTo>
                    <a:pt x="458" y="88"/>
                  </a:lnTo>
                  <a:lnTo>
                    <a:pt x="458" y="282"/>
                  </a:lnTo>
                  <a:lnTo>
                    <a:pt x="461" y="287"/>
                  </a:lnTo>
                  <a:lnTo>
                    <a:pt x="463" y="293"/>
                  </a:lnTo>
                  <a:lnTo>
                    <a:pt x="475" y="304"/>
                  </a:lnTo>
                  <a:lnTo>
                    <a:pt x="387" y="304"/>
                  </a:lnTo>
                  <a:lnTo>
                    <a:pt x="392" y="299"/>
                  </a:lnTo>
                  <a:lnTo>
                    <a:pt x="398" y="293"/>
                  </a:lnTo>
                  <a:lnTo>
                    <a:pt x="404" y="287"/>
                  </a:lnTo>
                  <a:lnTo>
                    <a:pt x="404" y="282"/>
                  </a:lnTo>
                  <a:lnTo>
                    <a:pt x="404" y="108"/>
                  </a:lnTo>
                  <a:lnTo>
                    <a:pt x="404" y="91"/>
                  </a:lnTo>
                  <a:lnTo>
                    <a:pt x="401" y="80"/>
                  </a:lnTo>
                  <a:lnTo>
                    <a:pt x="395" y="66"/>
                  </a:lnTo>
                  <a:lnTo>
                    <a:pt x="387" y="57"/>
                  </a:lnTo>
                  <a:lnTo>
                    <a:pt x="378" y="49"/>
                  </a:lnTo>
                  <a:lnTo>
                    <a:pt x="367" y="43"/>
                  </a:lnTo>
                  <a:lnTo>
                    <a:pt x="353" y="37"/>
                  </a:lnTo>
                  <a:lnTo>
                    <a:pt x="336" y="37"/>
                  </a:lnTo>
                  <a:lnTo>
                    <a:pt x="316" y="40"/>
                  </a:lnTo>
                  <a:lnTo>
                    <a:pt x="299" y="46"/>
                  </a:lnTo>
                  <a:lnTo>
                    <a:pt x="282" y="60"/>
                  </a:lnTo>
                  <a:lnTo>
                    <a:pt x="267" y="77"/>
                  </a:lnTo>
                  <a:lnTo>
                    <a:pt x="267" y="85"/>
                  </a:lnTo>
                  <a:lnTo>
                    <a:pt x="267" y="282"/>
                  </a:lnTo>
                  <a:lnTo>
                    <a:pt x="270" y="287"/>
                  </a:lnTo>
                  <a:lnTo>
                    <a:pt x="273" y="293"/>
                  </a:lnTo>
                  <a:lnTo>
                    <a:pt x="285" y="304"/>
                  </a:lnTo>
                  <a:lnTo>
                    <a:pt x="194" y="304"/>
                  </a:lnTo>
                  <a:lnTo>
                    <a:pt x="202" y="299"/>
                  </a:lnTo>
                  <a:lnTo>
                    <a:pt x="208" y="293"/>
                  </a:lnTo>
                  <a:lnTo>
                    <a:pt x="211" y="287"/>
                  </a:lnTo>
                  <a:lnTo>
                    <a:pt x="211" y="282"/>
                  </a:lnTo>
                  <a:lnTo>
                    <a:pt x="211" y="105"/>
                  </a:lnTo>
                  <a:lnTo>
                    <a:pt x="211" y="88"/>
                  </a:lnTo>
                  <a:lnTo>
                    <a:pt x="208" y="74"/>
                  </a:lnTo>
                  <a:lnTo>
                    <a:pt x="202" y="63"/>
                  </a:lnTo>
                  <a:lnTo>
                    <a:pt x="194" y="54"/>
                  </a:lnTo>
                  <a:lnTo>
                    <a:pt x="185" y="46"/>
                  </a:lnTo>
                  <a:lnTo>
                    <a:pt x="174" y="40"/>
                  </a:lnTo>
                  <a:lnTo>
                    <a:pt x="160" y="37"/>
                  </a:lnTo>
                  <a:lnTo>
                    <a:pt x="145" y="37"/>
                  </a:lnTo>
                  <a:lnTo>
                    <a:pt x="125" y="40"/>
                  </a:lnTo>
                  <a:lnTo>
                    <a:pt x="108" y="46"/>
                  </a:lnTo>
                  <a:lnTo>
                    <a:pt x="94" y="54"/>
                  </a:lnTo>
                  <a:lnTo>
                    <a:pt x="80" y="68"/>
                  </a:lnTo>
                  <a:lnTo>
                    <a:pt x="80" y="282"/>
                  </a:lnTo>
                  <a:lnTo>
                    <a:pt x="80" y="287"/>
                  </a:lnTo>
                  <a:lnTo>
                    <a:pt x="83" y="293"/>
                  </a:lnTo>
                  <a:lnTo>
                    <a:pt x="97" y="304"/>
                  </a:lnTo>
                  <a:lnTo>
                    <a:pt x="6" y="304"/>
                  </a:lnTo>
                  <a:lnTo>
                    <a:pt x="15" y="299"/>
                  </a:lnTo>
                  <a:lnTo>
                    <a:pt x="20" y="293"/>
                  </a:lnTo>
                  <a:lnTo>
                    <a:pt x="23" y="287"/>
                  </a:lnTo>
                  <a:lnTo>
                    <a:pt x="23" y="282"/>
                  </a:lnTo>
                  <a:lnTo>
                    <a:pt x="23" y="40"/>
                  </a:lnTo>
                  <a:lnTo>
                    <a:pt x="23" y="31"/>
                  </a:lnTo>
                  <a:lnTo>
                    <a:pt x="18" y="23"/>
                  </a:lnTo>
                  <a:lnTo>
                    <a:pt x="9" y="17"/>
                  </a:lnTo>
                  <a:lnTo>
                    <a:pt x="0" y="14"/>
                  </a:lnTo>
                  <a:lnTo>
                    <a:pt x="80" y="0"/>
                  </a:lnTo>
                  <a:lnTo>
                    <a:pt x="80" y="43"/>
                  </a:lnTo>
                  <a:lnTo>
                    <a:pt x="100" y="29"/>
                  </a:lnTo>
                  <a:lnTo>
                    <a:pt x="123" y="14"/>
                  </a:lnTo>
                  <a:lnTo>
                    <a:pt x="134" y="9"/>
                  </a:lnTo>
                  <a:lnTo>
                    <a:pt x="145" y="3"/>
                  </a:lnTo>
                  <a:lnTo>
                    <a:pt x="160" y="0"/>
                  </a:lnTo>
                  <a:lnTo>
                    <a:pt x="174" y="0"/>
                  </a:lnTo>
                  <a:lnTo>
                    <a:pt x="188" y="0"/>
                  </a:lnTo>
                  <a:lnTo>
                    <a:pt x="202" y="3"/>
                  </a:lnTo>
                  <a:lnTo>
                    <a:pt x="213" y="9"/>
                  </a:lnTo>
                  <a:lnTo>
                    <a:pt x="228" y="14"/>
                  </a:lnTo>
                  <a:lnTo>
                    <a:pt x="239" y="23"/>
                  </a:lnTo>
                  <a:lnTo>
                    <a:pt x="248" y="31"/>
                  </a:lnTo>
                  <a:lnTo>
                    <a:pt x="256" y="43"/>
                  </a:lnTo>
                  <a:lnTo>
                    <a:pt x="262" y="57"/>
                  </a:lnTo>
                  <a:lnTo>
                    <a:pt x="282" y="34"/>
                  </a:lnTo>
                  <a:lnTo>
                    <a:pt x="307" y="17"/>
                  </a:lnTo>
                  <a:lnTo>
                    <a:pt x="321" y="9"/>
                  </a:lnTo>
                  <a:lnTo>
                    <a:pt x="336" y="3"/>
                  </a:lnTo>
                  <a:lnTo>
                    <a:pt x="350" y="0"/>
                  </a:lnTo>
                  <a:lnTo>
                    <a:pt x="3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13" name="Freeform 1736"/>
            <p:cNvSpPr>
              <a:spLocks/>
            </p:cNvSpPr>
            <p:nvPr/>
          </p:nvSpPr>
          <p:spPr bwMode="auto">
            <a:xfrm>
              <a:off x="4071" y="3058"/>
              <a:ext cx="184" cy="362"/>
            </a:xfrm>
            <a:custGeom>
              <a:avLst/>
              <a:gdLst>
                <a:gd name="T0" fmla="*/ 85 w 184"/>
                <a:gd name="T1" fmla="*/ 0 h 361"/>
                <a:gd name="T2" fmla="*/ 85 w 184"/>
                <a:gd name="T3" fmla="*/ 60 h 361"/>
                <a:gd name="T4" fmla="*/ 173 w 184"/>
                <a:gd name="T5" fmla="*/ 60 h 361"/>
                <a:gd name="T6" fmla="*/ 150 w 184"/>
                <a:gd name="T7" fmla="*/ 85 h 361"/>
                <a:gd name="T8" fmla="*/ 82 w 184"/>
                <a:gd name="T9" fmla="*/ 85 h 361"/>
                <a:gd name="T10" fmla="*/ 82 w 184"/>
                <a:gd name="T11" fmla="*/ 273 h 361"/>
                <a:gd name="T12" fmla="*/ 82 w 184"/>
                <a:gd name="T13" fmla="*/ 273 h 361"/>
                <a:gd name="T14" fmla="*/ 85 w 184"/>
                <a:gd name="T15" fmla="*/ 290 h 361"/>
                <a:gd name="T16" fmla="*/ 88 w 184"/>
                <a:gd name="T17" fmla="*/ 302 h 361"/>
                <a:gd name="T18" fmla="*/ 91 w 184"/>
                <a:gd name="T19" fmla="*/ 313 h 361"/>
                <a:gd name="T20" fmla="*/ 99 w 184"/>
                <a:gd name="T21" fmla="*/ 324 h 361"/>
                <a:gd name="T22" fmla="*/ 105 w 184"/>
                <a:gd name="T23" fmla="*/ 330 h 361"/>
                <a:gd name="T24" fmla="*/ 116 w 184"/>
                <a:gd name="T25" fmla="*/ 336 h 361"/>
                <a:gd name="T26" fmla="*/ 128 w 184"/>
                <a:gd name="T27" fmla="*/ 339 h 361"/>
                <a:gd name="T28" fmla="*/ 142 w 184"/>
                <a:gd name="T29" fmla="*/ 341 h 361"/>
                <a:gd name="T30" fmla="*/ 142 w 184"/>
                <a:gd name="T31" fmla="*/ 341 h 361"/>
                <a:gd name="T32" fmla="*/ 156 w 184"/>
                <a:gd name="T33" fmla="*/ 339 h 361"/>
                <a:gd name="T34" fmla="*/ 165 w 184"/>
                <a:gd name="T35" fmla="*/ 336 h 361"/>
                <a:gd name="T36" fmla="*/ 165 w 184"/>
                <a:gd name="T37" fmla="*/ 336 h 361"/>
                <a:gd name="T38" fmla="*/ 184 w 184"/>
                <a:gd name="T39" fmla="*/ 324 h 361"/>
                <a:gd name="T40" fmla="*/ 184 w 184"/>
                <a:gd name="T41" fmla="*/ 324 h 361"/>
                <a:gd name="T42" fmla="*/ 182 w 184"/>
                <a:gd name="T43" fmla="*/ 330 h 361"/>
                <a:gd name="T44" fmla="*/ 179 w 184"/>
                <a:gd name="T45" fmla="*/ 339 h 361"/>
                <a:gd name="T46" fmla="*/ 162 w 184"/>
                <a:gd name="T47" fmla="*/ 353 h 361"/>
                <a:gd name="T48" fmla="*/ 162 w 184"/>
                <a:gd name="T49" fmla="*/ 353 h 361"/>
                <a:gd name="T50" fmla="*/ 153 w 184"/>
                <a:gd name="T51" fmla="*/ 358 h 361"/>
                <a:gd name="T52" fmla="*/ 142 w 184"/>
                <a:gd name="T53" fmla="*/ 364 h 361"/>
                <a:gd name="T54" fmla="*/ 130 w 184"/>
                <a:gd name="T55" fmla="*/ 367 h 361"/>
                <a:gd name="T56" fmla="*/ 119 w 184"/>
                <a:gd name="T57" fmla="*/ 367 h 361"/>
                <a:gd name="T58" fmla="*/ 119 w 184"/>
                <a:gd name="T59" fmla="*/ 367 h 361"/>
                <a:gd name="T60" fmla="*/ 99 w 184"/>
                <a:gd name="T61" fmla="*/ 367 h 361"/>
                <a:gd name="T62" fmla="*/ 82 w 184"/>
                <a:gd name="T63" fmla="*/ 361 h 361"/>
                <a:gd name="T64" fmla="*/ 65 w 184"/>
                <a:gd name="T65" fmla="*/ 353 h 361"/>
                <a:gd name="T66" fmla="*/ 54 w 184"/>
                <a:gd name="T67" fmla="*/ 341 h 361"/>
                <a:gd name="T68" fmla="*/ 54 w 184"/>
                <a:gd name="T69" fmla="*/ 341 h 361"/>
                <a:gd name="T70" fmla="*/ 42 w 184"/>
                <a:gd name="T71" fmla="*/ 330 h 361"/>
                <a:gd name="T72" fmla="*/ 34 w 184"/>
                <a:gd name="T73" fmla="*/ 313 h 361"/>
                <a:gd name="T74" fmla="*/ 31 w 184"/>
                <a:gd name="T75" fmla="*/ 296 h 361"/>
                <a:gd name="T76" fmla="*/ 28 w 184"/>
                <a:gd name="T77" fmla="*/ 273 h 361"/>
                <a:gd name="T78" fmla="*/ 28 w 184"/>
                <a:gd name="T79" fmla="*/ 85 h 361"/>
                <a:gd name="T80" fmla="*/ 0 w 184"/>
                <a:gd name="T81" fmla="*/ 85 h 361"/>
                <a:gd name="T82" fmla="*/ 85 w 184"/>
                <a:gd name="T83" fmla="*/ 0 h 361"/>
                <a:gd name="T84" fmla="*/ 85 w 184"/>
                <a:gd name="T85" fmla="*/ 0 h 3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84" h="361">
                  <a:moveTo>
                    <a:pt x="85" y="0"/>
                  </a:moveTo>
                  <a:lnTo>
                    <a:pt x="85" y="60"/>
                  </a:lnTo>
                  <a:lnTo>
                    <a:pt x="173" y="60"/>
                  </a:lnTo>
                  <a:lnTo>
                    <a:pt x="150" y="85"/>
                  </a:lnTo>
                  <a:lnTo>
                    <a:pt x="82" y="85"/>
                  </a:lnTo>
                  <a:lnTo>
                    <a:pt x="82" y="267"/>
                  </a:lnTo>
                  <a:lnTo>
                    <a:pt x="85" y="284"/>
                  </a:lnTo>
                  <a:lnTo>
                    <a:pt x="88" y="296"/>
                  </a:lnTo>
                  <a:lnTo>
                    <a:pt x="91" y="307"/>
                  </a:lnTo>
                  <a:lnTo>
                    <a:pt x="99" y="318"/>
                  </a:lnTo>
                  <a:lnTo>
                    <a:pt x="105" y="324"/>
                  </a:lnTo>
                  <a:lnTo>
                    <a:pt x="116" y="330"/>
                  </a:lnTo>
                  <a:lnTo>
                    <a:pt x="128" y="333"/>
                  </a:lnTo>
                  <a:lnTo>
                    <a:pt x="142" y="335"/>
                  </a:lnTo>
                  <a:lnTo>
                    <a:pt x="156" y="333"/>
                  </a:lnTo>
                  <a:lnTo>
                    <a:pt x="165" y="330"/>
                  </a:lnTo>
                  <a:lnTo>
                    <a:pt x="184" y="318"/>
                  </a:lnTo>
                  <a:lnTo>
                    <a:pt x="182" y="324"/>
                  </a:lnTo>
                  <a:lnTo>
                    <a:pt x="179" y="333"/>
                  </a:lnTo>
                  <a:lnTo>
                    <a:pt x="162" y="347"/>
                  </a:lnTo>
                  <a:lnTo>
                    <a:pt x="153" y="352"/>
                  </a:lnTo>
                  <a:lnTo>
                    <a:pt x="142" y="358"/>
                  </a:lnTo>
                  <a:lnTo>
                    <a:pt x="130" y="361"/>
                  </a:lnTo>
                  <a:lnTo>
                    <a:pt x="119" y="361"/>
                  </a:lnTo>
                  <a:lnTo>
                    <a:pt x="99" y="361"/>
                  </a:lnTo>
                  <a:lnTo>
                    <a:pt x="82" y="355"/>
                  </a:lnTo>
                  <a:lnTo>
                    <a:pt x="65" y="347"/>
                  </a:lnTo>
                  <a:lnTo>
                    <a:pt x="54" y="335"/>
                  </a:lnTo>
                  <a:lnTo>
                    <a:pt x="42" y="324"/>
                  </a:lnTo>
                  <a:lnTo>
                    <a:pt x="34" y="307"/>
                  </a:lnTo>
                  <a:lnTo>
                    <a:pt x="31" y="290"/>
                  </a:lnTo>
                  <a:lnTo>
                    <a:pt x="28" y="267"/>
                  </a:lnTo>
                  <a:lnTo>
                    <a:pt x="28" y="85"/>
                  </a:lnTo>
                  <a:lnTo>
                    <a:pt x="0" y="85"/>
                  </a:lnTo>
                  <a:lnTo>
                    <a:pt x="8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14" name="Freeform 1737"/>
            <p:cNvSpPr>
              <a:spLocks noEditPoints="1"/>
            </p:cNvSpPr>
            <p:nvPr/>
          </p:nvSpPr>
          <p:spPr bwMode="auto">
            <a:xfrm>
              <a:off x="4253" y="3109"/>
              <a:ext cx="282" cy="311"/>
            </a:xfrm>
            <a:custGeom>
              <a:avLst/>
              <a:gdLst>
                <a:gd name="T0" fmla="*/ 138 w 284"/>
                <a:gd name="T1" fmla="*/ 0 h 310"/>
                <a:gd name="T2" fmla="*/ 178 w 284"/>
                <a:gd name="T3" fmla="*/ 6 h 310"/>
                <a:gd name="T4" fmla="*/ 211 w 284"/>
                <a:gd name="T5" fmla="*/ 23 h 310"/>
                <a:gd name="T6" fmla="*/ 223 w 284"/>
                <a:gd name="T7" fmla="*/ 34 h 310"/>
                <a:gd name="T8" fmla="*/ 249 w 284"/>
                <a:gd name="T9" fmla="*/ 63 h 310"/>
                <a:gd name="T10" fmla="*/ 257 w 284"/>
                <a:gd name="T11" fmla="*/ 80 h 310"/>
                <a:gd name="T12" fmla="*/ 269 w 284"/>
                <a:gd name="T13" fmla="*/ 117 h 310"/>
                <a:gd name="T14" fmla="*/ 272 w 284"/>
                <a:gd name="T15" fmla="*/ 162 h 310"/>
                <a:gd name="T16" fmla="*/ 272 w 284"/>
                <a:gd name="T17" fmla="*/ 180 h 310"/>
                <a:gd name="T18" fmla="*/ 260 w 284"/>
                <a:gd name="T19" fmla="*/ 216 h 310"/>
                <a:gd name="T20" fmla="*/ 255 w 284"/>
                <a:gd name="T21" fmla="*/ 236 h 310"/>
                <a:gd name="T22" fmla="*/ 232 w 284"/>
                <a:gd name="T23" fmla="*/ 268 h 310"/>
                <a:gd name="T24" fmla="*/ 208 w 284"/>
                <a:gd name="T25" fmla="*/ 296 h 310"/>
                <a:gd name="T26" fmla="*/ 192 w 284"/>
                <a:gd name="T27" fmla="*/ 305 h 310"/>
                <a:gd name="T28" fmla="*/ 155 w 284"/>
                <a:gd name="T29" fmla="*/ 316 h 310"/>
                <a:gd name="T30" fmla="*/ 136 w 284"/>
                <a:gd name="T31" fmla="*/ 316 h 310"/>
                <a:gd name="T32" fmla="*/ 87 w 284"/>
                <a:gd name="T33" fmla="*/ 310 h 310"/>
                <a:gd name="T34" fmla="*/ 68 w 284"/>
                <a:gd name="T35" fmla="*/ 299 h 310"/>
                <a:gd name="T36" fmla="*/ 45 w 284"/>
                <a:gd name="T37" fmla="*/ 279 h 310"/>
                <a:gd name="T38" fmla="*/ 36 w 284"/>
                <a:gd name="T39" fmla="*/ 270 h 310"/>
                <a:gd name="T40" fmla="*/ 11 w 284"/>
                <a:gd name="T41" fmla="*/ 219 h 310"/>
                <a:gd name="T42" fmla="*/ 0 w 284"/>
                <a:gd name="T43" fmla="*/ 162 h 310"/>
                <a:gd name="T44" fmla="*/ 2 w 284"/>
                <a:gd name="T45" fmla="*/ 137 h 310"/>
                <a:gd name="T46" fmla="*/ 11 w 284"/>
                <a:gd name="T47" fmla="*/ 100 h 310"/>
                <a:gd name="T48" fmla="*/ 19 w 284"/>
                <a:gd name="T49" fmla="*/ 80 h 310"/>
                <a:gd name="T50" fmla="*/ 39 w 284"/>
                <a:gd name="T51" fmla="*/ 49 h 310"/>
                <a:gd name="T52" fmla="*/ 68 w 284"/>
                <a:gd name="T53" fmla="*/ 23 h 310"/>
                <a:gd name="T54" fmla="*/ 79 w 284"/>
                <a:gd name="T55" fmla="*/ 12 h 310"/>
                <a:gd name="T56" fmla="*/ 116 w 284"/>
                <a:gd name="T57" fmla="*/ 0 h 310"/>
                <a:gd name="T58" fmla="*/ 138 w 284"/>
                <a:gd name="T59" fmla="*/ 0 h 310"/>
                <a:gd name="T60" fmla="*/ 133 w 284"/>
                <a:gd name="T61" fmla="*/ 23 h 310"/>
                <a:gd name="T62" fmla="*/ 96 w 284"/>
                <a:gd name="T63" fmla="*/ 34 h 310"/>
                <a:gd name="T64" fmla="*/ 71 w 284"/>
                <a:gd name="T65" fmla="*/ 66 h 310"/>
                <a:gd name="T66" fmla="*/ 68 w 284"/>
                <a:gd name="T67" fmla="*/ 85 h 310"/>
                <a:gd name="T68" fmla="*/ 59 w 284"/>
                <a:gd name="T69" fmla="*/ 131 h 310"/>
                <a:gd name="T70" fmla="*/ 59 w 284"/>
                <a:gd name="T71" fmla="*/ 165 h 310"/>
                <a:gd name="T72" fmla="*/ 68 w 284"/>
                <a:gd name="T73" fmla="*/ 216 h 310"/>
                <a:gd name="T74" fmla="*/ 79 w 284"/>
                <a:gd name="T75" fmla="*/ 256 h 310"/>
                <a:gd name="T76" fmla="*/ 90 w 284"/>
                <a:gd name="T77" fmla="*/ 273 h 310"/>
                <a:gd name="T78" fmla="*/ 121 w 284"/>
                <a:gd name="T79" fmla="*/ 290 h 310"/>
                <a:gd name="T80" fmla="*/ 141 w 284"/>
                <a:gd name="T81" fmla="*/ 290 h 310"/>
                <a:gd name="T82" fmla="*/ 175 w 284"/>
                <a:gd name="T83" fmla="*/ 279 h 310"/>
                <a:gd name="T84" fmla="*/ 201 w 284"/>
                <a:gd name="T85" fmla="*/ 251 h 310"/>
                <a:gd name="T86" fmla="*/ 208 w 284"/>
                <a:gd name="T87" fmla="*/ 231 h 310"/>
                <a:gd name="T88" fmla="*/ 212 w 284"/>
                <a:gd name="T89" fmla="*/ 185 h 310"/>
                <a:gd name="T90" fmla="*/ 212 w 284"/>
                <a:gd name="T91" fmla="*/ 151 h 310"/>
                <a:gd name="T92" fmla="*/ 207 w 284"/>
                <a:gd name="T93" fmla="*/ 85 h 310"/>
                <a:gd name="T94" fmla="*/ 195 w 284"/>
                <a:gd name="T95" fmla="*/ 60 h 310"/>
                <a:gd name="T96" fmla="*/ 178 w 284"/>
                <a:gd name="T97" fmla="*/ 40 h 310"/>
                <a:gd name="T98" fmla="*/ 158 w 284"/>
                <a:gd name="T99" fmla="*/ 29 h 310"/>
                <a:gd name="T100" fmla="*/ 133 w 284"/>
                <a:gd name="T101" fmla="*/ 23 h 31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84" h="310">
                  <a:moveTo>
                    <a:pt x="144" y="0"/>
                  </a:moveTo>
                  <a:lnTo>
                    <a:pt x="144" y="0"/>
                  </a:lnTo>
                  <a:lnTo>
                    <a:pt x="164" y="0"/>
                  </a:lnTo>
                  <a:lnTo>
                    <a:pt x="184" y="6"/>
                  </a:lnTo>
                  <a:lnTo>
                    <a:pt x="204" y="12"/>
                  </a:lnTo>
                  <a:lnTo>
                    <a:pt x="221" y="23"/>
                  </a:lnTo>
                  <a:lnTo>
                    <a:pt x="235" y="34"/>
                  </a:lnTo>
                  <a:lnTo>
                    <a:pt x="250" y="49"/>
                  </a:lnTo>
                  <a:lnTo>
                    <a:pt x="261" y="63"/>
                  </a:lnTo>
                  <a:lnTo>
                    <a:pt x="269" y="80"/>
                  </a:lnTo>
                  <a:lnTo>
                    <a:pt x="275" y="100"/>
                  </a:lnTo>
                  <a:lnTo>
                    <a:pt x="281" y="117"/>
                  </a:lnTo>
                  <a:lnTo>
                    <a:pt x="284" y="137"/>
                  </a:lnTo>
                  <a:lnTo>
                    <a:pt x="284" y="156"/>
                  </a:lnTo>
                  <a:lnTo>
                    <a:pt x="284" y="174"/>
                  </a:lnTo>
                  <a:lnTo>
                    <a:pt x="278" y="193"/>
                  </a:lnTo>
                  <a:lnTo>
                    <a:pt x="272" y="210"/>
                  </a:lnTo>
                  <a:lnTo>
                    <a:pt x="267" y="230"/>
                  </a:lnTo>
                  <a:lnTo>
                    <a:pt x="255" y="247"/>
                  </a:lnTo>
                  <a:lnTo>
                    <a:pt x="244" y="262"/>
                  </a:lnTo>
                  <a:lnTo>
                    <a:pt x="230" y="276"/>
                  </a:lnTo>
                  <a:lnTo>
                    <a:pt x="215" y="290"/>
                  </a:lnTo>
                  <a:lnTo>
                    <a:pt x="198" y="299"/>
                  </a:lnTo>
                  <a:lnTo>
                    <a:pt x="181" y="304"/>
                  </a:lnTo>
                  <a:lnTo>
                    <a:pt x="161" y="310"/>
                  </a:lnTo>
                  <a:lnTo>
                    <a:pt x="142" y="310"/>
                  </a:lnTo>
                  <a:lnTo>
                    <a:pt x="110" y="307"/>
                  </a:lnTo>
                  <a:lnTo>
                    <a:pt x="93" y="304"/>
                  </a:lnTo>
                  <a:lnTo>
                    <a:pt x="82" y="299"/>
                  </a:lnTo>
                  <a:lnTo>
                    <a:pt x="68" y="293"/>
                  </a:lnTo>
                  <a:lnTo>
                    <a:pt x="56" y="284"/>
                  </a:lnTo>
                  <a:lnTo>
                    <a:pt x="45" y="273"/>
                  </a:lnTo>
                  <a:lnTo>
                    <a:pt x="36" y="264"/>
                  </a:lnTo>
                  <a:lnTo>
                    <a:pt x="19" y="239"/>
                  </a:lnTo>
                  <a:lnTo>
                    <a:pt x="11" y="213"/>
                  </a:lnTo>
                  <a:lnTo>
                    <a:pt x="2" y="185"/>
                  </a:lnTo>
                  <a:lnTo>
                    <a:pt x="0" y="156"/>
                  </a:lnTo>
                  <a:lnTo>
                    <a:pt x="2" y="137"/>
                  </a:lnTo>
                  <a:lnTo>
                    <a:pt x="5" y="117"/>
                  </a:lnTo>
                  <a:lnTo>
                    <a:pt x="11" y="100"/>
                  </a:lnTo>
                  <a:lnTo>
                    <a:pt x="19" y="80"/>
                  </a:lnTo>
                  <a:lnTo>
                    <a:pt x="28" y="63"/>
                  </a:lnTo>
                  <a:lnTo>
                    <a:pt x="39" y="49"/>
                  </a:lnTo>
                  <a:lnTo>
                    <a:pt x="54" y="34"/>
                  </a:lnTo>
                  <a:lnTo>
                    <a:pt x="68" y="23"/>
                  </a:lnTo>
                  <a:lnTo>
                    <a:pt x="85" y="12"/>
                  </a:lnTo>
                  <a:lnTo>
                    <a:pt x="105" y="6"/>
                  </a:lnTo>
                  <a:lnTo>
                    <a:pt x="122" y="0"/>
                  </a:lnTo>
                  <a:lnTo>
                    <a:pt x="144" y="0"/>
                  </a:lnTo>
                  <a:close/>
                  <a:moveTo>
                    <a:pt x="139" y="23"/>
                  </a:moveTo>
                  <a:lnTo>
                    <a:pt x="139" y="23"/>
                  </a:lnTo>
                  <a:lnTo>
                    <a:pt x="119" y="26"/>
                  </a:lnTo>
                  <a:lnTo>
                    <a:pt x="102" y="34"/>
                  </a:lnTo>
                  <a:lnTo>
                    <a:pt x="88" y="49"/>
                  </a:lnTo>
                  <a:lnTo>
                    <a:pt x="76" y="66"/>
                  </a:lnTo>
                  <a:lnTo>
                    <a:pt x="68" y="85"/>
                  </a:lnTo>
                  <a:lnTo>
                    <a:pt x="62" y="108"/>
                  </a:lnTo>
                  <a:lnTo>
                    <a:pt x="59" y="131"/>
                  </a:lnTo>
                  <a:lnTo>
                    <a:pt x="59" y="159"/>
                  </a:lnTo>
                  <a:lnTo>
                    <a:pt x="62" y="185"/>
                  </a:lnTo>
                  <a:lnTo>
                    <a:pt x="68" y="210"/>
                  </a:lnTo>
                  <a:lnTo>
                    <a:pt x="73" y="230"/>
                  </a:lnTo>
                  <a:lnTo>
                    <a:pt x="85" y="250"/>
                  </a:lnTo>
                  <a:lnTo>
                    <a:pt x="96" y="267"/>
                  </a:lnTo>
                  <a:lnTo>
                    <a:pt x="113" y="279"/>
                  </a:lnTo>
                  <a:lnTo>
                    <a:pt x="127" y="284"/>
                  </a:lnTo>
                  <a:lnTo>
                    <a:pt x="147" y="284"/>
                  </a:lnTo>
                  <a:lnTo>
                    <a:pt x="164" y="282"/>
                  </a:lnTo>
                  <a:lnTo>
                    <a:pt x="181" y="273"/>
                  </a:lnTo>
                  <a:lnTo>
                    <a:pt x="196" y="262"/>
                  </a:lnTo>
                  <a:lnTo>
                    <a:pt x="207" y="245"/>
                  </a:lnTo>
                  <a:lnTo>
                    <a:pt x="215" y="225"/>
                  </a:lnTo>
                  <a:lnTo>
                    <a:pt x="221" y="202"/>
                  </a:lnTo>
                  <a:lnTo>
                    <a:pt x="224" y="179"/>
                  </a:lnTo>
                  <a:lnTo>
                    <a:pt x="224" y="151"/>
                  </a:lnTo>
                  <a:lnTo>
                    <a:pt x="221" y="117"/>
                  </a:lnTo>
                  <a:lnTo>
                    <a:pt x="213" y="85"/>
                  </a:lnTo>
                  <a:lnTo>
                    <a:pt x="201" y="60"/>
                  </a:lnTo>
                  <a:lnTo>
                    <a:pt x="184" y="40"/>
                  </a:lnTo>
                  <a:lnTo>
                    <a:pt x="176" y="31"/>
                  </a:lnTo>
                  <a:lnTo>
                    <a:pt x="164" y="29"/>
                  </a:lnTo>
                  <a:lnTo>
                    <a:pt x="150" y="23"/>
                  </a:lnTo>
                  <a:lnTo>
                    <a:pt x="139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15" name="Freeform 1738"/>
            <p:cNvSpPr>
              <a:spLocks/>
            </p:cNvSpPr>
            <p:nvPr/>
          </p:nvSpPr>
          <p:spPr bwMode="auto">
            <a:xfrm>
              <a:off x="4547" y="3109"/>
              <a:ext cx="284" cy="305"/>
            </a:xfrm>
            <a:custGeom>
              <a:avLst/>
              <a:gdLst>
                <a:gd name="T0" fmla="*/ 170 w 284"/>
                <a:gd name="T1" fmla="*/ 0 h 304"/>
                <a:gd name="T2" fmla="*/ 219 w 284"/>
                <a:gd name="T3" fmla="*/ 12 h 304"/>
                <a:gd name="T4" fmla="*/ 239 w 284"/>
                <a:gd name="T5" fmla="*/ 23 h 304"/>
                <a:gd name="T6" fmla="*/ 253 w 284"/>
                <a:gd name="T7" fmla="*/ 43 h 304"/>
                <a:gd name="T8" fmla="*/ 264 w 284"/>
                <a:gd name="T9" fmla="*/ 63 h 304"/>
                <a:gd name="T10" fmla="*/ 267 w 284"/>
                <a:gd name="T11" fmla="*/ 88 h 304"/>
                <a:gd name="T12" fmla="*/ 267 w 284"/>
                <a:gd name="T13" fmla="*/ 288 h 304"/>
                <a:gd name="T14" fmla="*/ 270 w 284"/>
                <a:gd name="T15" fmla="*/ 299 h 304"/>
                <a:gd name="T16" fmla="*/ 284 w 284"/>
                <a:gd name="T17" fmla="*/ 310 h 304"/>
                <a:gd name="T18" fmla="*/ 196 w 284"/>
                <a:gd name="T19" fmla="*/ 310 h 304"/>
                <a:gd name="T20" fmla="*/ 207 w 284"/>
                <a:gd name="T21" fmla="*/ 299 h 304"/>
                <a:gd name="T22" fmla="*/ 213 w 284"/>
                <a:gd name="T23" fmla="*/ 288 h 304"/>
                <a:gd name="T24" fmla="*/ 213 w 284"/>
                <a:gd name="T25" fmla="*/ 111 h 304"/>
                <a:gd name="T26" fmla="*/ 207 w 284"/>
                <a:gd name="T27" fmla="*/ 80 h 304"/>
                <a:gd name="T28" fmla="*/ 196 w 284"/>
                <a:gd name="T29" fmla="*/ 57 h 304"/>
                <a:gd name="T30" fmla="*/ 173 w 284"/>
                <a:gd name="T31" fmla="*/ 43 h 304"/>
                <a:gd name="T32" fmla="*/ 145 w 284"/>
                <a:gd name="T33" fmla="*/ 37 h 304"/>
                <a:gd name="T34" fmla="*/ 125 w 284"/>
                <a:gd name="T35" fmla="*/ 40 h 304"/>
                <a:gd name="T36" fmla="*/ 108 w 284"/>
                <a:gd name="T37" fmla="*/ 49 h 304"/>
                <a:gd name="T38" fmla="*/ 79 w 284"/>
                <a:gd name="T39" fmla="*/ 71 h 304"/>
                <a:gd name="T40" fmla="*/ 79 w 284"/>
                <a:gd name="T41" fmla="*/ 288 h 304"/>
                <a:gd name="T42" fmla="*/ 82 w 284"/>
                <a:gd name="T43" fmla="*/ 299 h 304"/>
                <a:gd name="T44" fmla="*/ 97 w 284"/>
                <a:gd name="T45" fmla="*/ 310 h 304"/>
                <a:gd name="T46" fmla="*/ 6 w 284"/>
                <a:gd name="T47" fmla="*/ 310 h 304"/>
                <a:gd name="T48" fmla="*/ 17 w 284"/>
                <a:gd name="T49" fmla="*/ 299 h 304"/>
                <a:gd name="T50" fmla="*/ 23 w 284"/>
                <a:gd name="T51" fmla="*/ 288 h 304"/>
                <a:gd name="T52" fmla="*/ 23 w 284"/>
                <a:gd name="T53" fmla="*/ 40 h 304"/>
                <a:gd name="T54" fmla="*/ 17 w 284"/>
                <a:gd name="T55" fmla="*/ 26 h 304"/>
                <a:gd name="T56" fmla="*/ 0 w 284"/>
                <a:gd name="T57" fmla="*/ 14 h 304"/>
                <a:gd name="T58" fmla="*/ 79 w 284"/>
                <a:gd name="T59" fmla="*/ 46 h 304"/>
                <a:gd name="T60" fmla="*/ 97 w 284"/>
                <a:gd name="T61" fmla="*/ 29 h 304"/>
                <a:gd name="T62" fmla="*/ 119 w 284"/>
                <a:gd name="T63" fmla="*/ 14 h 304"/>
                <a:gd name="T64" fmla="*/ 145 w 284"/>
                <a:gd name="T65" fmla="*/ 3 h 304"/>
                <a:gd name="T66" fmla="*/ 170 w 284"/>
                <a:gd name="T67" fmla="*/ 0 h 30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84" h="304">
                  <a:moveTo>
                    <a:pt x="170" y="0"/>
                  </a:moveTo>
                  <a:lnTo>
                    <a:pt x="170" y="0"/>
                  </a:lnTo>
                  <a:lnTo>
                    <a:pt x="196" y="3"/>
                  </a:lnTo>
                  <a:lnTo>
                    <a:pt x="219" y="12"/>
                  </a:lnTo>
                  <a:lnTo>
                    <a:pt x="239" y="23"/>
                  </a:lnTo>
                  <a:lnTo>
                    <a:pt x="253" y="43"/>
                  </a:lnTo>
                  <a:lnTo>
                    <a:pt x="258" y="51"/>
                  </a:lnTo>
                  <a:lnTo>
                    <a:pt x="264" y="63"/>
                  </a:lnTo>
                  <a:lnTo>
                    <a:pt x="267" y="77"/>
                  </a:lnTo>
                  <a:lnTo>
                    <a:pt x="267" y="88"/>
                  </a:lnTo>
                  <a:lnTo>
                    <a:pt x="267" y="282"/>
                  </a:lnTo>
                  <a:lnTo>
                    <a:pt x="267" y="287"/>
                  </a:lnTo>
                  <a:lnTo>
                    <a:pt x="270" y="293"/>
                  </a:lnTo>
                  <a:lnTo>
                    <a:pt x="284" y="304"/>
                  </a:lnTo>
                  <a:lnTo>
                    <a:pt x="196" y="304"/>
                  </a:lnTo>
                  <a:lnTo>
                    <a:pt x="202" y="301"/>
                  </a:lnTo>
                  <a:lnTo>
                    <a:pt x="207" y="293"/>
                  </a:lnTo>
                  <a:lnTo>
                    <a:pt x="210" y="287"/>
                  </a:lnTo>
                  <a:lnTo>
                    <a:pt x="213" y="282"/>
                  </a:lnTo>
                  <a:lnTo>
                    <a:pt x="213" y="111"/>
                  </a:lnTo>
                  <a:lnTo>
                    <a:pt x="210" y="94"/>
                  </a:lnTo>
                  <a:lnTo>
                    <a:pt x="207" y="80"/>
                  </a:lnTo>
                  <a:lnTo>
                    <a:pt x="202" y="66"/>
                  </a:lnTo>
                  <a:lnTo>
                    <a:pt x="196" y="57"/>
                  </a:lnTo>
                  <a:lnTo>
                    <a:pt x="185" y="49"/>
                  </a:lnTo>
                  <a:lnTo>
                    <a:pt x="173" y="43"/>
                  </a:lnTo>
                  <a:lnTo>
                    <a:pt x="159" y="40"/>
                  </a:lnTo>
                  <a:lnTo>
                    <a:pt x="145" y="37"/>
                  </a:lnTo>
                  <a:lnTo>
                    <a:pt x="125" y="40"/>
                  </a:lnTo>
                  <a:lnTo>
                    <a:pt x="108" y="49"/>
                  </a:lnTo>
                  <a:lnTo>
                    <a:pt x="91" y="57"/>
                  </a:lnTo>
                  <a:lnTo>
                    <a:pt x="79" y="71"/>
                  </a:lnTo>
                  <a:lnTo>
                    <a:pt x="79" y="282"/>
                  </a:lnTo>
                  <a:lnTo>
                    <a:pt x="79" y="287"/>
                  </a:lnTo>
                  <a:lnTo>
                    <a:pt x="82" y="293"/>
                  </a:lnTo>
                  <a:lnTo>
                    <a:pt x="97" y="304"/>
                  </a:lnTo>
                  <a:lnTo>
                    <a:pt x="6" y="304"/>
                  </a:lnTo>
                  <a:lnTo>
                    <a:pt x="14" y="301"/>
                  </a:lnTo>
                  <a:lnTo>
                    <a:pt x="17" y="293"/>
                  </a:lnTo>
                  <a:lnTo>
                    <a:pt x="20" y="287"/>
                  </a:lnTo>
                  <a:lnTo>
                    <a:pt x="23" y="282"/>
                  </a:lnTo>
                  <a:lnTo>
                    <a:pt x="23" y="40"/>
                  </a:lnTo>
                  <a:lnTo>
                    <a:pt x="20" y="31"/>
                  </a:lnTo>
                  <a:lnTo>
                    <a:pt x="17" y="26"/>
                  </a:lnTo>
                  <a:lnTo>
                    <a:pt x="11" y="20"/>
                  </a:lnTo>
                  <a:lnTo>
                    <a:pt x="0" y="14"/>
                  </a:lnTo>
                  <a:lnTo>
                    <a:pt x="79" y="0"/>
                  </a:lnTo>
                  <a:lnTo>
                    <a:pt x="79" y="46"/>
                  </a:lnTo>
                  <a:lnTo>
                    <a:pt x="97" y="29"/>
                  </a:lnTo>
                  <a:lnTo>
                    <a:pt x="119" y="14"/>
                  </a:lnTo>
                  <a:lnTo>
                    <a:pt x="133" y="9"/>
                  </a:lnTo>
                  <a:lnTo>
                    <a:pt x="145" y="3"/>
                  </a:lnTo>
                  <a:lnTo>
                    <a:pt x="159" y="0"/>
                  </a:lnTo>
                  <a:lnTo>
                    <a:pt x="17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16" name="Freeform 1739"/>
            <p:cNvSpPr>
              <a:spLocks/>
            </p:cNvSpPr>
            <p:nvPr/>
          </p:nvSpPr>
          <p:spPr bwMode="auto">
            <a:xfrm>
              <a:off x="3764" y="3109"/>
              <a:ext cx="292" cy="453"/>
            </a:xfrm>
            <a:custGeom>
              <a:avLst/>
              <a:gdLst>
                <a:gd name="T0" fmla="*/ 275 w 293"/>
                <a:gd name="T1" fmla="*/ 85 h 452"/>
                <a:gd name="T2" fmla="*/ 244 w 293"/>
                <a:gd name="T3" fmla="*/ 37 h 452"/>
                <a:gd name="T4" fmla="*/ 224 w 293"/>
                <a:gd name="T5" fmla="*/ 20 h 452"/>
                <a:gd name="T6" fmla="*/ 204 w 293"/>
                <a:gd name="T7" fmla="*/ 9 h 452"/>
                <a:gd name="T8" fmla="*/ 159 w 293"/>
                <a:gd name="T9" fmla="*/ 0 h 452"/>
                <a:gd name="T10" fmla="*/ 139 w 293"/>
                <a:gd name="T11" fmla="*/ 3 h 452"/>
                <a:gd name="T12" fmla="*/ 114 w 293"/>
                <a:gd name="T13" fmla="*/ 12 h 452"/>
                <a:gd name="T14" fmla="*/ 77 w 293"/>
                <a:gd name="T15" fmla="*/ 40 h 452"/>
                <a:gd name="T16" fmla="*/ 0 w 293"/>
                <a:gd name="T17" fmla="*/ 17 h 452"/>
                <a:gd name="T18" fmla="*/ 9 w 293"/>
                <a:gd name="T19" fmla="*/ 20 h 452"/>
                <a:gd name="T20" fmla="*/ 20 w 293"/>
                <a:gd name="T21" fmla="*/ 34 h 452"/>
                <a:gd name="T22" fmla="*/ 23 w 293"/>
                <a:gd name="T23" fmla="*/ 432 h 452"/>
                <a:gd name="T24" fmla="*/ 20 w 293"/>
                <a:gd name="T25" fmla="*/ 441 h 452"/>
                <a:gd name="T26" fmla="*/ 11 w 293"/>
                <a:gd name="T27" fmla="*/ 455 h 452"/>
                <a:gd name="T28" fmla="*/ 94 w 293"/>
                <a:gd name="T29" fmla="*/ 458 h 452"/>
                <a:gd name="T30" fmla="*/ 88 w 293"/>
                <a:gd name="T31" fmla="*/ 455 h 452"/>
                <a:gd name="T32" fmla="*/ 80 w 293"/>
                <a:gd name="T33" fmla="*/ 441 h 452"/>
                <a:gd name="T34" fmla="*/ 77 w 293"/>
                <a:gd name="T35" fmla="*/ 68 h 452"/>
                <a:gd name="T36" fmla="*/ 91 w 293"/>
                <a:gd name="T37" fmla="*/ 54 h 452"/>
                <a:gd name="T38" fmla="*/ 105 w 293"/>
                <a:gd name="T39" fmla="*/ 46 h 452"/>
                <a:gd name="T40" fmla="*/ 142 w 293"/>
                <a:gd name="T41" fmla="*/ 34 h 452"/>
                <a:gd name="T42" fmla="*/ 153 w 293"/>
                <a:gd name="T43" fmla="*/ 37 h 452"/>
                <a:gd name="T44" fmla="*/ 184 w 293"/>
                <a:gd name="T45" fmla="*/ 51 h 452"/>
                <a:gd name="T46" fmla="*/ 199 w 293"/>
                <a:gd name="T47" fmla="*/ 63 h 452"/>
                <a:gd name="T48" fmla="*/ 218 w 293"/>
                <a:gd name="T49" fmla="*/ 100 h 452"/>
                <a:gd name="T50" fmla="*/ 224 w 293"/>
                <a:gd name="T51" fmla="*/ 156 h 452"/>
                <a:gd name="T52" fmla="*/ 224 w 293"/>
                <a:gd name="T53" fmla="*/ 185 h 452"/>
                <a:gd name="T54" fmla="*/ 210 w 293"/>
                <a:gd name="T55" fmla="*/ 239 h 452"/>
                <a:gd name="T56" fmla="*/ 199 w 293"/>
                <a:gd name="T57" fmla="*/ 256 h 452"/>
                <a:gd name="T58" fmla="*/ 170 w 293"/>
                <a:gd name="T59" fmla="*/ 282 h 452"/>
                <a:gd name="T60" fmla="*/ 136 w 293"/>
                <a:gd name="T61" fmla="*/ 290 h 452"/>
                <a:gd name="T62" fmla="*/ 122 w 293"/>
                <a:gd name="T63" fmla="*/ 290 h 452"/>
                <a:gd name="T64" fmla="*/ 99 w 293"/>
                <a:gd name="T65" fmla="*/ 282 h 452"/>
                <a:gd name="T66" fmla="*/ 102 w 293"/>
                <a:gd name="T67" fmla="*/ 310 h 452"/>
                <a:gd name="T68" fmla="*/ 122 w 293"/>
                <a:gd name="T69" fmla="*/ 316 h 452"/>
                <a:gd name="T70" fmla="*/ 145 w 293"/>
                <a:gd name="T71" fmla="*/ 316 h 452"/>
                <a:gd name="T72" fmla="*/ 184 w 293"/>
                <a:gd name="T73" fmla="*/ 310 h 452"/>
                <a:gd name="T74" fmla="*/ 213 w 293"/>
                <a:gd name="T75" fmla="*/ 296 h 452"/>
                <a:gd name="T76" fmla="*/ 235 w 293"/>
                <a:gd name="T77" fmla="*/ 279 h 452"/>
                <a:gd name="T78" fmla="*/ 247 w 293"/>
                <a:gd name="T79" fmla="*/ 268 h 452"/>
                <a:gd name="T80" fmla="*/ 275 w 293"/>
                <a:gd name="T81" fmla="*/ 210 h 452"/>
                <a:gd name="T82" fmla="*/ 287 w 293"/>
                <a:gd name="T83" fmla="*/ 154 h 452"/>
                <a:gd name="T84" fmla="*/ 284 w 293"/>
                <a:gd name="T85" fmla="*/ 117 h 452"/>
                <a:gd name="T86" fmla="*/ 275 w 293"/>
                <a:gd name="T87" fmla="*/ 85 h 4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93" h="452">
                  <a:moveTo>
                    <a:pt x="281" y="85"/>
                  </a:moveTo>
                  <a:lnTo>
                    <a:pt x="281" y="85"/>
                  </a:lnTo>
                  <a:lnTo>
                    <a:pt x="267" y="57"/>
                  </a:lnTo>
                  <a:lnTo>
                    <a:pt x="250" y="37"/>
                  </a:lnTo>
                  <a:lnTo>
                    <a:pt x="230" y="20"/>
                  </a:lnTo>
                  <a:lnTo>
                    <a:pt x="210" y="9"/>
                  </a:lnTo>
                  <a:lnTo>
                    <a:pt x="187" y="3"/>
                  </a:lnTo>
                  <a:lnTo>
                    <a:pt x="165" y="0"/>
                  </a:lnTo>
                  <a:lnTo>
                    <a:pt x="139" y="3"/>
                  </a:lnTo>
                  <a:lnTo>
                    <a:pt x="114" y="12"/>
                  </a:lnTo>
                  <a:lnTo>
                    <a:pt x="94" y="26"/>
                  </a:lnTo>
                  <a:lnTo>
                    <a:pt x="77" y="40"/>
                  </a:lnTo>
                  <a:lnTo>
                    <a:pt x="77" y="0"/>
                  </a:lnTo>
                  <a:lnTo>
                    <a:pt x="0" y="17"/>
                  </a:lnTo>
                  <a:lnTo>
                    <a:pt x="9" y="20"/>
                  </a:lnTo>
                  <a:lnTo>
                    <a:pt x="17" y="26"/>
                  </a:lnTo>
                  <a:lnTo>
                    <a:pt x="20" y="34"/>
                  </a:lnTo>
                  <a:lnTo>
                    <a:pt x="23" y="43"/>
                  </a:lnTo>
                  <a:lnTo>
                    <a:pt x="23" y="426"/>
                  </a:lnTo>
                  <a:lnTo>
                    <a:pt x="20" y="435"/>
                  </a:lnTo>
                  <a:lnTo>
                    <a:pt x="17" y="443"/>
                  </a:lnTo>
                  <a:lnTo>
                    <a:pt x="11" y="449"/>
                  </a:lnTo>
                  <a:lnTo>
                    <a:pt x="6" y="452"/>
                  </a:lnTo>
                  <a:lnTo>
                    <a:pt x="94" y="452"/>
                  </a:lnTo>
                  <a:lnTo>
                    <a:pt x="88" y="449"/>
                  </a:lnTo>
                  <a:lnTo>
                    <a:pt x="82" y="443"/>
                  </a:lnTo>
                  <a:lnTo>
                    <a:pt x="80" y="435"/>
                  </a:lnTo>
                  <a:lnTo>
                    <a:pt x="77" y="426"/>
                  </a:lnTo>
                  <a:lnTo>
                    <a:pt x="77" y="68"/>
                  </a:lnTo>
                  <a:lnTo>
                    <a:pt x="91" y="54"/>
                  </a:lnTo>
                  <a:lnTo>
                    <a:pt x="105" y="46"/>
                  </a:lnTo>
                  <a:lnTo>
                    <a:pt x="122" y="37"/>
                  </a:lnTo>
                  <a:lnTo>
                    <a:pt x="142" y="34"/>
                  </a:lnTo>
                  <a:lnTo>
                    <a:pt x="159" y="37"/>
                  </a:lnTo>
                  <a:lnTo>
                    <a:pt x="173" y="43"/>
                  </a:lnTo>
                  <a:lnTo>
                    <a:pt x="190" y="51"/>
                  </a:lnTo>
                  <a:lnTo>
                    <a:pt x="205" y="63"/>
                  </a:lnTo>
                  <a:lnTo>
                    <a:pt x="216" y="80"/>
                  </a:lnTo>
                  <a:lnTo>
                    <a:pt x="224" y="100"/>
                  </a:lnTo>
                  <a:lnTo>
                    <a:pt x="230" y="125"/>
                  </a:lnTo>
                  <a:lnTo>
                    <a:pt x="230" y="156"/>
                  </a:lnTo>
                  <a:lnTo>
                    <a:pt x="230" y="185"/>
                  </a:lnTo>
                  <a:lnTo>
                    <a:pt x="224" y="210"/>
                  </a:lnTo>
                  <a:lnTo>
                    <a:pt x="216" y="233"/>
                  </a:lnTo>
                  <a:lnTo>
                    <a:pt x="205" y="250"/>
                  </a:lnTo>
                  <a:lnTo>
                    <a:pt x="190" y="267"/>
                  </a:lnTo>
                  <a:lnTo>
                    <a:pt x="176" y="276"/>
                  </a:lnTo>
                  <a:lnTo>
                    <a:pt x="156" y="284"/>
                  </a:lnTo>
                  <a:lnTo>
                    <a:pt x="136" y="284"/>
                  </a:lnTo>
                  <a:lnTo>
                    <a:pt x="122" y="284"/>
                  </a:lnTo>
                  <a:lnTo>
                    <a:pt x="111" y="282"/>
                  </a:lnTo>
                  <a:lnTo>
                    <a:pt x="99" y="276"/>
                  </a:lnTo>
                  <a:lnTo>
                    <a:pt x="88" y="264"/>
                  </a:lnTo>
                  <a:lnTo>
                    <a:pt x="102" y="304"/>
                  </a:lnTo>
                  <a:lnTo>
                    <a:pt x="122" y="310"/>
                  </a:lnTo>
                  <a:lnTo>
                    <a:pt x="145" y="310"/>
                  </a:lnTo>
                  <a:lnTo>
                    <a:pt x="176" y="307"/>
                  </a:lnTo>
                  <a:lnTo>
                    <a:pt x="190" y="304"/>
                  </a:lnTo>
                  <a:lnTo>
                    <a:pt x="205" y="299"/>
                  </a:lnTo>
                  <a:lnTo>
                    <a:pt x="219" y="290"/>
                  </a:lnTo>
                  <a:lnTo>
                    <a:pt x="230" y="284"/>
                  </a:lnTo>
                  <a:lnTo>
                    <a:pt x="241" y="273"/>
                  </a:lnTo>
                  <a:lnTo>
                    <a:pt x="253" y="262"/>
                  </a:lnTo>
                  <a:lnTo>
                    <a:pt x="270" y="236"/>
                  </a:lnTo>
                  <a:lnTo>
                    <a:pt x="281" y="210"/>
                  </a:lnTo>
                  <a:lnTo>
                    <a:pt x="290" y="182"/>
                  </a:lnTo>
                  <a:lnTo>
                    <a:pt x="293" y="154"/>
                  </a:lnTo>
                  <a:lnTo>
                    <a:pt x="290" y="117"/>
                  </a:lnTo>
                  <a:lnTo>
                    <a:pt x="281" y="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17" name="Freeform 1740"/>
            <p:cNvSpPr>
              <a:spLocks/>
            </p:cNvSpPr>
            <p:nvPr/>
          </p:nvSpPr>
          <p:spPr bwMode="auto">
            <a:xfrm>
              <a:off x="2192" y="3109"/>
              <a:ext cx="209" cy="311"/>
            </a:xfrm>
            <a:custGeom>
              <a:avLst/>
              <a:gdLst>
                <a:gd name="T0" fmla="*/ 188 w 208"/>
                <a:gd name="T1" fmla="*/ 270 h 310"/>
                <a:gd name="T2" fmla="*/ 188 w 208"/>
                <a:gd name="T3" fmla="*/ 270 h 310"/>
                <a:gd name="T4" fmla="*/ 171 w 208"/>
                <a:gd name="T5" fmla="*/ 276 h 310"/>
                <a:gd name="T6" fmla="*/ 151 w 208"/>
                <a:gd name="T7" fmla="*/ 279 h 310"/>
                <a:gd name="T8" fmla="*/ 151 w 208"/>
                <a:gd name="T9" fmla="*/ 279 h 310"/>
                <a:gd name="T10" fmla="*/ 137 w 208"/>
                <a:gd name="T11" fmla="*/ 279 h 310"/>
                <a:gd name="T12" fmla="*/ 126 w 208"/>
                <a:gd name="T13" fmla="*/ 273 h 310"/>
                <a:gd name="T14" fmla="*/ 114 w 208"/>
                <a:gd name="T15" fmla="*/ 268 h 310"/>
                <a:gd name="T16" fmla="*/ 100 w 208"/>
                <a:gd name="T17" fmla="*/ 256 h 310"/>
                <a:gd name="T18" fmla="*/ 100 w 208"/>
                <a:gd name="T19" fmla="*/ 256 h 310"/>
                <a:gd name="T20" fmla="*/ 91 w 208"/>
                <a:gd name="T21" fmla="*/ 245 h 310"/>
                <a:gd name="T22" fmla="*/ 83 w 208"/>
                <a:gd name="T23" fmla="*/ 231 h 310"/>
                <a:gd name="T24" fmla="*/ 80 w 208"/>
                <a:gd name="T25" fmla="*/ 214 h 310"/>
                <a:gd name="T26" fmla="*/ 80 w 208"/>
                <a:gd name="T27" fmla="*/ 197 h 310"/>
                <a:gd name="T28" fmla="*/ 80 w 208"/>
                <a:gd name="T29" fmla="*/ 0 h 310"/>
                <a:gd name="T30" fmla="*/ 0 w 208"/>
                <a:gd name="T31" fmla="*/ 14 h 310"/>
                <a:gd name="T32" fmla="*/ 0 w 208"/>
                <a:gd name="T33" fmla="*/ 14 h 310"/>
                <a:gd name="T34" fmla="*/ 12 w 208"/>
                <a:gd name="T35" fmla="*/ 20 h 310"/>
                <a:gd name="T36" fmla="*/ 17 w 208"/>
                <a:gd name="T37" fmla="*/ 26 h 310"/>
                <a:gd name="T38" fmla="*/ 23 w 208"/>
                <a:gd name="T39" fmla="*/ 31 h 310"/>
                <a:gd name="T40" fmla="*/ 23 w 208"/>
                <a:gd name="T41" fmla="*/ 40 h 310"/>
                <a:gd name="T42" fmla="*/ 23 w 208"/>
                <a:gd name="T43" fmla="*/ 197 h 310"/>
                <a:gd name="T44" fmla="*/ 23 w 208"/>
                <a:gd name="T45" fmla="*/ 197 h 310"/>
                <a:gd name="T46" fmla="*/ 26 w 208"/>
                <a:gd name="T47" fmla="*/ 225 h 310"/>
                <a:gd name="T48" fmla="*/ 32 w 208"/>
                <a:gd name="T49" fmla="*/ 251 h 310"/>
                <a:gd name="T50" fmla="*/ 40 w 208"/>
                <a:gd name="T51" fmla="*/ 270 h 310"/>
                <a:gd name="T52" fmla="*/ 54 w 208"/>
                <a:gd name="T53" fmla="*/ 288 h 310"/>
                <a:gd name="T54" fmla="*/ 54 w 208"/>
                <a:gd name="T55" fmla="*/ 288 h 310"/>
                <a:gd name="T56" fmla="*/ 71 w 208"/>
                <a:gd name="T57" fmla="*/ 302 h 310"/>
                <a:gd name="T58" fmla="*/ 85 w 208"/>
                <a:gd name="T59" fmla="*/ 310 h 310"/>
                <a:gd name="T60" fmla="*/ 103 w 208"/>
                <a:gd name="T61" fmla="*/ 316 h 310"/>
                <a:gd name="T62" fmla="*/ 128 w 208"/>
                <a:gd name="T63" fmla="*/ 316 h 310"/>
                <a:gd name="T64" fmla="*/ 128 w 208"/>
                <a:gd name="T65" fmla="*/ 316 h 310"/>
                <a:gd name="T66" fmla="*/ 148 w 208"/>
                <a:gd name="T67" fmla="*/ 316 h 310"/>
                <a:gd name="T68" fmla="*/ 168 w 208"/>
                <a:gd name="T69" fmla="*/ 310 h 310"/>
                <a:gd name="T70" fmla="*/ 185 w 208"/>
                <a:gd name="T71" fmla="*/ 302 h 310"/>
                <a:gd name="T72" fmla="*/ 202 w 208"/>
                <a:gd name="T73" fmla="*/ 288 h 310"/>
                <a:gd name="T74" fmla="*/ 214 w 208"/>
                <a:gd name="T75" fmla="*/ 251 h 310"/>
                <a:gd name="T76" fmla="*/ 214 w 208"/>
                <a:gd name="T77" fmla="*/ 251 h 310"/>
                <a:gd name="T78" fmla="*/ 202 w 208"/>
                <a:gd name="T79" fmla="*/ 262 h 310"/>
                <a:gd name="T80" fmla="*/ 188 w 208"/>
                <a:gd name="T81" fmla="*/ 270 h 310"/>
                <a:gd name="T82" fmla="*/ 188 w 208"/>
                <a:gd name="T83" fmla="*/ 270 h 31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08" h="310">
                  <a:moveTo>
                    <a:pt x="182" y="264"/>
                  </a:moveTo>
                  <a:lnTo>
                    <a:pt x="182" y="264"/>
                  </a:lnTo>
                  <a:lnTo>
                    <a:pt x="165" y="270"/>
                  </a:lnTo>
                  <a:lnTo>
                    <a:pt x="145" y="273"/>
                  </a:lnTo>
                  <a:lnTo>
                    <a:pt x="131" y="273"/>
                  </a:lnTo>
                  <a:lnTo>
                    <a:pt x="120" y="267"/>
                  </a:lnTo>
                  <a:lnTo>
                    <a:pt x="108" y="262"/>
                  </a:lnTo>
                  <a:lnTo>
                    <a:pt x="100" y="250"/>
                  </a:lnTo>
                  <a:lnTo>
                    <a:pt x="91" y="239"/>
                  </a:lnTo>
                  <a:lnTo>
                    <a:pt x="83" y="225"/>
                  </a:lnTo>
                  <a:lnTo>
                    <a:pt x="80" y="208"/>
                  </a:lnTo>
                  <a:lnTo>
                    <a:pt x="80" y="191"/>
                  </a:lnTo>
                  <a:lnTo>
                    <a:pt x="80" y="0"/>
                  </a:lnTo>
                  <a:lnTo>
                    <a:pt x="0" y="14"/>
                  </a:lnTo>
                  <a:lnTo>
                    <a:pt x="12" y="20"/>
                  </a:lnTo>
                  <a:lnTo>
                    <a:pt x="17" y="26"/>
                  </a:lnTo>
                  <a:lnTo>
                    <a:pt x="23" y="31"/>
                  </a:lnTo>
                  <a:lnTo>
                    <a:pt x="23" y="40"/>
                  </a:lnTo>
                  <a:lnTo>
                    <a:pt x="23" y="191"/>
                  </a:lnTo>
                  <a:lnTo>
                    <a:pt x="26" y="219"/>
                  </a:lnTo>
                  <a:lnTo>
                    <a:pt x="32" y="245"/>
                  </a:lnTo>
                  <a:lnTo>
                    <a:pt x="40" y="264"/>
                  </a:lnTo>
                  <a:lnTo>
                    <a:pt x="54" y="282"/>
                  </a:lnTo>
                  <a:lnTo>
                    <a:pt x="71" y="296"/>
                  </a:lnTo>
                  <a:lnTo>
                    <a:pt x="85" y="304"/>
                  </a:lnTo>
                  <a:lnTo>
                    <a:pt x="103" y="310"/>
                  </a:lnTo>
                  <a:lnTo>
                    <a:pt x="122" y="310"/>
                  </a:lnTo>
                  <a:lnTo>
                    <a:pt x="142" y="310"/>
                  </a:lnTo>
                  <a:lnTo>
                    <a:pt x="162" y="304"/>
                  </a:lnTo>
                  <a:lnTo>
                    <a:pt x="179" y="296"/>
                  </a:lnTo>
                  <a:lnTo>
                    <a:pt x="196" y="282"/>
                  </a:lnTo>
                  <a:lnTo>
                    <a:pt x="208" y="245"/>
                  </a:lnTo>
                  <a:lnTo>
                    <a:pt x="196" y="256"/>
                  </a:lnTo>
                  <a:lnTo>
                    <a:pt x="182" y="2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18" name="Freeform 1741"/>
            <p:cNvSpPr>
              <a:spLocks/>
            </p:cNvSpPr>
            <p:nvPr/>
          </p:nvSpPr>
          <p:spPr bwMode="auto">
            <a:xfrm>
              <a:off x="2383" y="3109"/>
              <a:ext cx="104" cy="311"/>
            </a:xfrm>
            <a:custGeom>
              <a:avLst/>
              <a:gdLst>
                <a:gd name="T0" fmla="*/ 73 w 105"/>
                <a:gd name="T1" fmla="*/ 259 h 310"/>
                <a:gd name="T2" fmla="*/ 73 w 105"/>
                <a:gd name="T3" fmla="*/ 0 h 310"/>
                <a:gd name="T4" fmla="*/ 0 w 105"/>
                <a:gd name="T5" fmla="*/ 14 h 310"/>
                <a:gd name="T6" fmla="*/ 0 w 105"/>
                <a:gd name="T7" fmla="*/ 14 h 310"/>
                <a:gd name="T8" fmla="*/ 11 w 105"/>
                <a:gd name="T9" fmla="*/ 17 h 310"/>
                <a:gd name="T10" fmla="*/ 17 w 105"/>
                <a:gd name="T11" fmla="*/ 23 h 310"/>
                <a:gd name="T12" fmla="*/ 17 w 105"/>
                <a:gd name="T13" fmla="*/ 23 h 310"/>
                <a:gd name="T14" fmla="*/ 22 w 105"/>
                <a:gd name="T15" fmla="*/ 31 h 310"/>
                <a:gd name="T16" fmla="*/ 22 w 105"/>
                <a:gd name="T17" fmla="*/ 40 h 310"/>
                <a:gd name="T18" fmla="*/ 22 w 105"/>
                <a:gd name="T19" fmla="*/ 245 h 310"/>
                <a:gd name="T20" fmla="*/ 25 w 105"/>
                <a:gd name="T21" fmla="*/ 270 h 310"/>
                <a:gd name="T22" fmla="*/ 25 w 105"/>
                <a:gd name="T23" fmla="*/ 270 h 310"/>
                <a:gd name="T24" fmla="*/ 25 w 105"/>
                <a:gd name="T25" fmla="*/ 270 h 310"/>
                <a:gd name="T26" fmla="*/ 25 w 105"/>
                <a:gd name="T27" fmla="*/ 270 h 310"/>
                <a:gd name="T28" fmla="*/ 25 w 105"/>
                <a:gd name="T29" fmla="*/ 288 h 310"/>
                <a:gd name="T30" fmla="*/ 31 w 105"/>
                <a:gd name="T31" fmla="*/ 299 h 310"/>
                <a:gd name="T32" fmla="*/ 31 w 105"/>
                <a:gd name="T33" fmla="*/ 299 h 310"/>
                <a:gd name="T34" fmla="*/ 37 w 105"/>
                <a:gd name="T35" fmla="*/ 307 h 310"/>
                <a:gd name="T36" fmla="*/ 48 w 105"/>
                <a:gd name="T37" fmla="*/ 316 h 310"/>
                <a:gd name="T38" fmla="*/ 99 w 105"/>
                <a:gd name="T39" fmla="*/ 296 h 310"/>
                <a:gd name="T40" fmla="*/ 99 w 105"/>
                <a:gd name="T41" fmla="*/ 296 h 310"/>
                <a:gd name="T42" fmla="*/ 87 w 105"/>
                <a:gd name="T43" fmla="*/ 293 h 310"/>
                <a:gd name="T44" fmla="*/ 79 w 105"/>
                <a:gd name="T45" fmla="*/ 285 h 310"/>
                <a:gd name="T46" fmla="*/ 73 w 105"/>
                <a:gd name="T47" fmla="*/ 273 h 310"/>
                <a:gd name="T48" fmla="*/ 73 w 105"/>
                <a:gd name="T49" fmla="*/ 259 h 310"/>
                <a:gd name="T50" fmla="*/ 73 w 105"/>
                <a:gd name="T51" fmla="*/ 259 h 31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05" h="310">
                  <a:moveTo>
                    <a:pt x="79" y="253"/>
                  </a:moveTo>
                  <a:lnTo>
                    <a:pt x="79" y="0"/>
                  </a:lnTo>
                  <a:lnTo>
                    <a:pt x="0" y="14"/>
                  </a:lnTo>
                  <a:lnTo>
                    <a:pt x="11" y="17"/>
                  </a:lnTo>
                  <a:lnTo>
                    <a:pt x="17" y="23"/>
                  </a:lnTo>
                  <a:lnTo>
                    <a:pt x="22" y="31"/>
                  </a:lnTo>
                  <a:lnTo>
                    <a:pt x="22" y="40"/>
                  </a:lnTo>
                  <a:lnTo>
                    <a:pt x="22" y="239"/>
                  </a:lnTo>
                  <a:lnTo>
                    <a:pt x="25" y="264"/>
                  </a:lnTo>
                  <a:lnTo>
                    <a:pt x="25" y="282"/>
                  </a:lnTo>
                  <a:lnTo>
                    <a:pt x="31" y="293"/>
                  </a:lnTo>
                  <a:lnTo>
                    <a:pt x="37" y="301"/>
                  </a:lnTo>
                  <a:lnTo>
                    <a:pt x="48" y="310"/>
                  </a:lnTo>
                  <a:lnTo>
                    <a:pt x="105" y="290"/>
                  </a:lnTo>
                  <a:lnTo>
                    <a:pt x="93" y="287"/>
                  </a:lnTo>
                  <a:lnTo>
                    <a:pt x="85" y="279"/>
                  </a:lnTo>
                  <a:lnTo>
                    <a:pt x="79" y="267"/>
                  </a:lnTo>
                  <a:lnTo>
                    <a:pt x="79" y="2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19" name="Freeform 1742"/>
            <p:cNvSpPr>
              <a:spLocks/>
            </p:cNvSpPr>
            <p:nvPr/>
          </p:nvSpPr>
          <p:spPr bwMode="auto">
            <a:xfrm>
              <a:off x="3009" y="3109"/>
              <a:ext cx="250" cy="311"/>
            </a:xfrm>
            <a:custGeom>
              <a:avLst/>
              <a:gdLst>
                <a:gd name="T0" fmla="*/ 233 w 250"/>
                <a:gd name="T1" fmla="*/ 285 h 310"/>
                <a:gd name="T2" fmla="*/ 230 w 250"/>
                <a:gd name="T3" fmla="*/ 265 h 310"/>
                <a:gd name="T4" fmla="*/ 230 w 250"/>
                <a:gd name="T5" fmla="*/ 85 h 310"/>
                <a:gd name="T6" fmla="*/ 222 w 250"/>
                <a:gd name="T7" fmla="*/ 46 h 310"/>
                <a:gd name="T8" fmla="*/ 199 w 250"/>
                <a:gd name="T9" fmla="*/ 17 h 310"/>
                <a:gd name="T10" fmla="*/ 185 w 250"/>
                <a:gd name="T11" fmla="*/ 12 h 310"/>
                <a:gd name="T12" fmla="*/ 148 w 250"/>
                <a:gd name="T13" fmla="*/ 0 h 310"/>
                <a:gd name="T14" fmla="*/ 128 w 250"/>
                <a:gd name="T15" fmla="*/ 0 h 310"/>
                <a:gd name="T16" fmla="*/ 77 w 250"/>
                <a:gd name="T17" fmla="*/ 9 h 310"/>
                <a:gd name="T18" fmla="*/ 29 w 250"/>
                <a:gd name="T19" fmla="*/ 31 h 310"/>
                <a:gd name="T20" fmla="*/ 29 w 250"/>
                <a:gd name="T21" fmla="*/ 111 h 310"/>
                <a:gd name="T22" fmla="*/ 43 w 250"/>
                <a:gd name="T23" fmla="*/ 74 h 310"/>
                <a:gd name="T24" fmla="*/ 63 w 250"/>
                <a:gd name="T25" fmla="*/ 49 h 310"/>
                <a:gd name="T26" fmla="*/ 74 w 250"/>
                <a:gd name="T27" fmla="*/ 37 h 310"/>
                <a:gd name="T28" fmla="*/ 105 w 250"/>
                <a:gd name="T29" fmla="*/ 26 h 310"/>
                <a:gd name="T30" fmla="*/ 122 w 250"/>
                <a:gd name="T31" fmla="*/ 23 h 310"/>
                <a:gd name="T32" fmla="*/ 145 w 250"/>
                <a:gd name="T33" fmla="*/ 29 h 310"/>
                <a:gd name="T34" fmla="*/ 162 w 250"/>
                <a:gd name="T35" fmla="*/ 40 h 310"/>
                <a:gd name="T36" fmla="*/ 171 w 250"/>
                <a:gd name="T37" fmla="*/ 49 h 310"/>
                <a:gd name="T38" fmla="*/ 176 w 250"/>
                <a:gd name="T39" fmla="*/ 68 h 310"/>
                <a:gd name="T40" fmla="*/ 176 w 250"/>
                <a:gd name="T41" fmla="*/ 80 h 310"/>
                <a:gd name="T42" fmla="*/ 174 w 250"/>
                <a:gd name="T43" fmla="*/ 108 h 310"/>
                <a:gd name="T44" fmla="*/ 165 w 250"/>
                <a:gd name="T45" fmla="*/ 117 h 310"/>
                <a:gd name="T46" fmla="*/ 151 w 250"/>
                <a:gd name="T47" fmla="*/ 122 h 310"/>
                <a:gd name="T48" fmla="*/ 97 w 250"/>
                <a:gd name="T49" fmla="*/ 139 h 310"/>
                <a:gd name="T50" fmla="*/ 43 w 250"/>
                <a:gd name="T51" fmla="*/ 165 h 310"/>
                <a:gd name="T52" fmla="*/ 23 w 250"/>
                <a:gd name="T53" fmla="*/ 180 h 310"/>
                <a:gd name="T54" fmla="*/ 3 w 250"/>
                <a:gd name="T55" fmla="*/ 216 h 310"/>
                <a:gd name="T56" fmla="*/ 0 w 250"/>
                <a:gd name="T57" fmla="*/ 239 h 310"/>
                <a:gd name="T58" fmla="*/ 6 w 250"/>
                <a:gd name="T59" fmla="*/ 265 h 310"/>
                <a:gd name="T60" fmla="*/ 20 w 250"/>
                <a:gd name="T61" fmla="*/ 290 h 310"/>
                <a:gd name="T62" fmla="*/ 32 w 250"/>
                <a:gd name="T63" fmla="*/ 302 h 310"/>
                <a:gd name="T64" fmla="*/ 60 w 250"/>
                <a:gd name="T65" fmla="*/ 316 h 310"/>
                <a:gd name="T66" fmla="*/ 77 w 250"/>
                <a:gd name="T67" fmla="*/ 316 h 310"/>
                <a:gd name="T68" fmla="*/ 120 w 250"/>
                <a:gd name="T69" fmla="*/ 310 h 310"/>
                <a:gd name="T70" fmla="*/ 159 w 250"/>
                <a:gd name="T71" fmla="*/ 285 h 310"/>
                <a:gd name="T72" fmla="*/ 171 w 250"/>
                <a:gd name="T73" fmla="*/ 253 h 310"/>
                <a:gd name="T74" fmla="*/ 139 w 250"/>
                <a:gd name="T75" fmla="*/ 273 h 310"/>
                <a:gd name="T76" fmla="*/ 103 w 250"/>
                <a:gd name="T77" fmla="*/ 279 h 310"/>
                <a:gd name="T78" fmla="*/ 94 w 250"/>
                <a:gd name="T79" fmla="*/ 279 h 310"/>
                <a:gd name="T80" fmla="*/ 74 w 250"/>
                <a:gd name="T81" fmla="*/ 273 h 310"/>
                <a:gd name="T82" fmla="*/ 68 w 250"/>
                <a:gd name="T83" fmla="*/ 265 h 310"/>
                <a:gd name="T84" fmla="*/ 57 w 250"/>
                <a:gd name="T85" fmla="*/ 248 h 310"/>
                <a:gd name="T86" fmla="*/ 54 w 250"/>
                <a:gd name="T87" fmla="*/ 228 h 310"/>
                <a:gd name="T88" fmla="*/ 54 w 250"/>
                <a:gd name="T89" fmla="*/ 216 h 310"/>
                <a:gd name="T90" fmla="*/ 63 w 250"/>
                <a:gd name="T91" fmla="*/ 199 h 310"/>
                <a:gd name="T92" fmla="*/ 68 w 250"/>
                <a:gd name="T93" fmla="*/ 191 h 310"/>
                <a:gd name="T94" fmla="*/ 108 w 250"/>
                <a:gd name="T95" fmla="*/ 168 h 310"/>
                <a:gd name="T96" fmla="*/ 154 w 250"/>
                <a:gd name="T97" fmla="*/ 148 h 310"/>
                <a:gd name="T98" fmla="*/ 176 w 250"/>
                <a:gd name="T99" fmla="*/ 248 h 310"/>
                <a:gd name="T100" fmla="*/ 176 w 250"/>
                <a:gd name="T101" fmla="*/ 268 h 310"/>
                <a:gd name="T102" fmla="*/ 179 w 250"/>
                <a:gd name="T103" fmla="*/ 288 h 310"/>
                <a:gd name="T104" fmla="*/ 182 w 250"/>
                <a:gd name="T105" fmla="*/ 299 h 310"/>
                <a:gd name="T106" fmla="*/ 199 w 250"/>
                <a:gd name="T107" fmla="*/ 316 h 310"/>
                <a:gd name="T108" fmla="*/ 250 w 250"/>
                <a:gd name="T109" fmla="*/ 296 h 310"/>
                <a:gd name="T110" fmla="*/ 233 w 250"/>
                <a:gd name="T111" fmla="*/ 285 h 31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50" h="310">
                  <a:moveTo>
                    <a:pt x="233" y="279"/>
                  </a:moveTo>
                  <a:lnTo>
                    <a:pt x="233" y="279"/>
                  </a:lnTo>
                  <a:lnTo>
                    <a:pt x="230" y="273"/>
                  </a:lnTo>
                  <a:lnTo>
                    <a:pt x="230" y="259"/>
                  </a:lnTo>
                  <a:lnTo>
                    <a:pt x="230" y="85"/>
                  </a:lnTo>
                  <a:lnTo>
                    <a:pt x="228" y="63"/>
                  </a:lnTo>
                  <a:lnTo>
                    <a:pt x="222" y="46"/>
                  </a:lnTo>
                  <a:lnTo>
                    <a:pt x="213" y="29"/>
                  </a:lnTo>
                  <a:lnTo>
                    <a:pt x="199" y="17"/>
                  </a:lnTo>
                  <a:lnTo>
                    <a:pt x="185" y="12"/>
                  </a:lnTo>
                  <a:lnTo>
                    <a:pt x="168" y="6"/>
                  </a:lnTo>
                  <a:lnTo>
                    <a:pt x="148" y="0"/>
                  </a:lnTo>
                  <a:lnTo>
                    <a:pt x="128" y="0"/>
                  </a:lnTo>
                  <a:lnTo>
                    <a:pt x="103" y="3"/>
                  </a:lnTo>
                  <a:lnTo>
                    <a:pt x="77" y="9"/>
                  </a:lnTo>
                  <a:lnTo>
                    <a:pt x="51" y="17"/>
                  </a:lnTo>
                  <a:lnTo>
                    <a:pt x="29" y="31"/>
                  </a:lnTo>
                  <a:lnTo>
                    <a:pt x="29" y="111"/>
                  </a:lnTo>
                  <a:lnTo>
                    <a:pt x="37" y="91"/>
                  </a:lnTo>
                  <a:lnTo>
                    <a:pt x="43" y="74"/>
                  </a:lnTo>
                  <a:lnTo>
                    <a:pt x="54" y="60"/>
                  </a:lnTo>
                  <a:lnTo>
                    <a:pt x="63" y="49"/>
                  </a:lnTo>
                  <a:lnTo>
                    <a:pt x="74" y="37"/>
                  </a:lnTo>
                  <a:lnTo>
                    <a:pt x="88" y="31"/>
                  </a:lnTo>
                  <a:lnTo>
                    <a:pt x="105" y="26"/>
                  </a:lnTo>
                  <a:lnTo>
                    <a:pt x="122" y="23"/>
                  </a:lnTo>
                  <a:lnTo>
                    <a:pt x="134" y="26"/>
                  </a:lnTo>
                  <a:lnTo>
                    <a:pt x="145" y="29"/>
                  </a:lnTo>
                  <a:lnTo>
                    <a:pt x="157" y="34"/>
                  </a:lnTo>
                  <a:lnTo>
                    <a:pt x="162" y="40"/>
                  </a:lnTo>
                  <a:lnTo>
                    <a:pt x="171" y="49"/>
                  </a:lnTo>
                  <a:lnTo>
                    <a:pt x="174" y="60"/>
                  </a:lnTo>
                  <a:lnTo>
                    <a:pt x="176" y="68"/>
                  </a:lnTo>
                  <a:lnTo>
                    <a:pt x="176" y="80"/>
                  </a:lnTo>
                  <a:lnTo>
                    <a:pt x="176" y="100"/>
                  </a:lnTo>
                  <a:lnTo>
                    <a:pt x="174" y="108"/>
                  </a:lnTo>
                  <a:lnTo>
                    <a:pt x="165" y="117"/>
                  </a:lnTo>
                  <a:lnTo>
                    <a:pt x="151" y="122"/>
                  </a:lnTo>
                  <a:lnTo>
                    <a:pt x="97" y="139"/>
                  </a:lnTo>
                  <a:lnTo>
                    <a:pt x="63" y="151"/>
                  </a:lnTo>
                  <a:lnTo>
                    <a:pt x="43" y="159"/>
                  </a:lnTo>
                  <a:lnTo>
                    <a:pt x="23" y="174"/>
                  </a:lnTo>
                  <a:lnTo>
                    <a:pt x="12" y="191"/>
                  </a:lnTo>
                  <a:lnTo>
                    <a:pt x="3" y="210"/>
                  </a:lnTo>
                  <a:lnTo>
                    <a:pt x="0" y="233"/>
                  </a:lnTo>
                  <a:lnTo>
                    <a:pt x="0" y="245"/>
                  </a:lnTo>
                  <a:lnTo>
                    <a:pt x="6" y="259"/>
                  </a:lnTo>
                  <a:lnTo>
                    <a:pt x="12" y="270"/>
                  </a:lnTo>
                  <a:lnTo>
                    <a:pt x="20" y="284"/>
                  </a:lnTo>
                  <a:lnTo>
                    <a:pt x="32" y="296"/>
                  </a:lnTo>
                  <a:lnTo>
                    <a:pt x="43" y="304"/>
                  </a:lnTo>
                  <a:lnTo>
                    <a:pt x="60" y="310"/>
                  </a:lnTo>
                  <a:lnTo>
                    <a:pt x="77" y="310"/>
                  </a:lnTo>
                  <a:lnTo>
                    <a:pt x="100" y="310"/>
                  </a:lnTo>
                  <a:lnTo>
                    <a:pt x="120" y="304"/>
                  </a:lnTo>
                  <a:lnTo>
                    <a:pt x="139" y="293"/>
                  </a:lnTo>
                  <a:lnTo>
                    <a:pt x="159" y="279"/>
                  </a:lnTo>
                  <a:lnTo>
                    <a:pt x="171" y="247"/>
                  </a:lnTo>
                  <a:lnTo>
                    <a:pt x="157" y="259"/>
                  </a:lnTo>
                  <a:lnTo>
                    <a:pt x="139" y="267"/>
                  </a:lnTo>
                  <a:lnTo>
                    <a:pt x="122" y="273"/>
                  </a:lnTo>
                  <a:lnTo>
                    <a:pt x="103" y="273"/>
                  </a:lnTo>
                  <a:lnTo>
                    <a:pt x="94" y="273"/>
                  </a:lnTo>
                  <a:lnTo>
                    <a:pt x="83" y="270"/>
                  </a:lnTo>
                  <a:lnTo>
                    <a:pt x="74" y="267"/>
                  </a:lnTo>
                  <a:lnTo>
                    <a:pt x="68" y="259"/>
                  </a:lnTo>
                  <a:lnTo>
                    <a:pt x="63" y="253"/>
                  </a:lnTo>
                  <a:lnTo>
                    <a:pt x="57" y="242"/>
                  </a:lnTo>
                  <a:lnTo>
                    <a:pt x="54" y="233"/>
                  </a:lnTo>
                  <a:lnTo>
                    <a:pt x="54" y="222"/>
                  </a:lnTo>
                  <a:lnTo>
                    <a:pt x="54" y="210"/>
                  </a:lnTo>
                  <a:lnTo>
                    <a:pt x="57" y="202"/>
                  </a:lnTo>
                  <a:lnTo>
                    <a:pt x="63" y="193"/>
                  </a:lnTo>
                  <a:lnTo>
                    <a:pt x="68" y="185"/>
                  </a:lnTo>
                  <a:lnTo>
                    <a:pt x="86" y="174"/>
                  </a:lnTo>
                  <a:lnTo>
                    <a:pt x="108" y="162"/>
                  </a:lnTo>
                  <a:lnTo>
                    <a:pt x="154" y="148"/>
                  </a:lnTo>
                  <a:lnTo>
                    <a:pt x="176" y="137"/>
                  </a:lnTo>
                  <a:lnTo>
                    <a:pt x="176" y="242"/>
                  </a:lnTo>
                  <a:lnTo>
                    <a:pt x="176" y="262"/>
                  </a:lnTo>
                  <a:lnTo>
                    <a:pt x="179" y="282"/>
                  </a:lnTo>
                  <a:lnTo>
                    <a:pt x="182" y="293"/>
                  </a:lnTo>
                  <a:lnTo>
                    <a:pt x="191" y="301"/>
                  </a:lnTo>
                  <a:lnTo>
                    <a:pt x="199" y="310"/>
                  </a:lnTo>
                  <a:lnTo>
                    <a:pt x="250" y="290"/>
                  </a:lnTo>
                  <a:lnTo>
                    <a:pt x="239" y="284"/>
                  </a:lnTo>
                  <a:lnTo>
                    <a:pt x="233" y="2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20" name="Freeform 1743"/>
            <p:cNvSpPr>
              <a:spLocks/>
            </p:cNvSpPr>
            <p:nvPr/>
          </p:nvSpPr>
          <p:spPr bwMode="auto">
            <a:xfrm>
              <a:off x="2871" y="2867"/>
              <a:ext cx="136" cy="169"/>
            </a:xfrm>
            <a:custGeom>
              <a:avLst/>
              <a:gdLst>
                <a:gd name="T0" fmla="*/ 31 w 136"/>
                <a:gd name="T1" fmla="*/ 11 h 170"/>
                <a:gd name="T2" fmla="*/ 31 w 136"/>
                <a:gd name="T3" fmla="*/ 110 h 170"/>
                <a:gd name="T4" fmla="*/ 31 w 136"/>
                <a:gd name="T5" fmla="*/ 110 h 170"/>
                <a:gd name="T6" fmla="*/ 34 w 136"/>
                <a:gd name="T7" fmla="*/ 125 h 170"/>
                <a:gd name="T8" fmla="*/ 40 w 136"/>
                <a:gd name="T9" fmla="*/ 136 h 170"/>
                <a:gd name="T10" fmla="*/ 46 w 136"/>
                <a:gd name="T11" fmla="*/ 144 h 170"/>
                <a:gd name="T12" fmla="*/ 51 w 136"/>
                <a:gd name="T13" fmla="*/ 147 h 170"/>
                <a:gd name="T14" fmla="*/ 63 w 136"/>
                <a:gd name="T15" fmla="*/ 150 h 170"/>
                <a:gd name="T16" fmla="*/ 74 w 136"/>
                <a:gd name="T17" fmla="*/ 153 h 170"/>
                <a:gd name="T18" fmla="*/ 74 w 136"/>
                <a:gd name="T19" fmla="*/ 153 h 170"/>
                <a:gd name="T20" fmla="*/ 85 w 136"/>
                <a:gd name="T21" fmla="*/ 153 h 170"/>
                <a:gd name="T22" fmla="*/ 94 w 136"/>
                <a:gd name="T23" fmla="*/ 150 h 170"/>
                <a:gd name="T24" fmla="*/ 102 w 136"/>
                <a:gd name="T25" fmla="*/ 144 h 170"/>
                <a:gd name="T26" fmla="*/ 108 w 136"/>
                <a:gd name="T27" fmla="*/ 139 h 170"/>
                <a:gd name="T28" fmla="*/ 111 w 136"/>
                <a:gd name="T29" fmla="*/ 133 h 170"/>
                <a:gd name="T30" fmla="*/ 114 w 136"/>
                <a:gd name="T31" fmla="*/ 125 h 170"/>
                <a:gd name="T32" fmla="*/ 117 w 136"/>
                <a:gd name="T33" fmla="*/ 110 h 170"/>
                <a:gd name="T34" fmla="*/ 117 w 136"/>
                <a:gd name="T35" fmla="*/ 11 h 170"/>
                <a:gd name="T36" fmla="*/ 117 w 136"/>
                <a:gd name="T37" fmla="*/ 11 h 170"/>
                <a:gd name="T38" fmla="*/ 114 w 136"/>
                <a:gd name="T39" fmla="*/ 3 h 170"/>
                <a:gd name="T40" fmla="*/ 108 w 136"/>
                <a:gd name="T41" fmla="*/ 0 h 170"/>
                <a:gd name="T42" fmla="*/ 136 w 136"/>
                <a:gd name="T43" fmla="*/ 0 h 170"/>
                <a:gd name="T44" fmla="*/ 136 w 136"/>
                <a:gd name="T45" fmla="*/ 0 h 170"/>
                <a:gd name="T46" fmla="*/ 131 w 136"/>
                <a:gd name="T47" fmla="*/ 3 h 170"/>
                <a:gd name="T48" fmla="*/ 131 w 136"/>
                <a:gd name="T49" fmla="*/ 11 h 170"/>
                <a:gd name="T50" fmla="*/ 128 w 136"/>
                <a:gd name="T51" fmla="*/ 108 h 170"/>
                <a:gd name="T52" fmla="*/ 128 w 136"/>
                <a:gd name="T53" fmla="*/ 108 h 170"/>
                <a:gd name="T54" fmla="*/ 128 w 136"/>
                <a:gd name="T55" fmla="*/ 122 h 170"/>
                <a:gd name="T56" fmla="*/ 125 w 136"/>
                <a:gd name="T57" fmla="*/ 133 h 170"/>
                <a:gd name="T58" fmla="*/ 119 w 136"/>
                <a:gd name="T59" fmla="*/ 144 h 170"/>
                <a:gd name="T60" fmla="*/ 111 w 136"/>
                <a:gd name="T61" fmla="*/ 150 h 170"/>
                <a:gd name="T62" fmla="*/ 102 w 136"/>
                <a:gd name="T63" fmla="*/ 156 h 170"/>
                <a:gd name="T64" fmla="*/ 94 w 136"/>
                <a:gd name="T65" fmla="*/ 161 h 170"/>
                <a:gd name="T66" fmla="*/ 71 w 136"/>
                <a:gd name="T67" fmla="*/ 164 h 170"/>
                <a:gd name="T68" fmla="*/ 71 w 136"/>
                <a:gd name="T69" fmla="*/ 164 h 170"/>
                <a:gd name="T70" fmla="*/ 51 w 136"/>
                <a:gd name="T71" fmla="*/ 161 h 170"/>
                <a:gd name="T72" fmla="*/ 40 w 136"/>
                <a:gd name="T73" fmla="*/ 159 h 170"/>
                <a:gd name="T74" fmla="*/ 31 w 136"/>
                <a:gd name="T75" fmla="*/ 153 h 170"/>
                <a:gd name="T76" fmla="*/ 20 w 136"/>
                <a:gd name="T77" fmla="*/ 144 h 170"/>
                <a:gd name="T78" fmla="*/ 14 w 136"/>
                <a:gd name="T79" fmla="*/ 136 h 170"/>
                <a:gd name="T80" fmla="*/ 9 w 136"/>
                <a:gd name="T81" fmla="*/ 122 h 170"/>
                <a:gd name="T82" fmla="*/ 9 w 136"/>
                <a:gd name="T83" fmla="*/ 108 h 170"/>
                <a:gd name="T84" fmla="*/ 9 w 136"/>
                <a:gd name="T85" fmla="*/ 11 h 170"/>
                <a:gd name="T86" fmla="*/ 9 w 136"/>
                <a:gd name="T87" fmla="*/ 11 h 170"/>
                <a:gd name="T88" fmla="*/ 6 w 136"/>
                <a:gd name="T89" fmla="*/ 3 h 170"/>
                <a:gd name="T90" fmla="*/ 0 w 136"/>
                <a:gd name="T91" fmla="*/ 0 h 170"/>
                <a:gd name="T92" fmla="*/ 40 w 136"/>
                <a:gd name="T93" fmla="*/ 0 h 170"/>
                <a:gd name="T94" fmla="*/ 40 w 136"/>
                <a:gd name="T95" fmla="*/ 0 h 170"/>
                <a:gd name="T96" fmla="*/ 34 w 136"/>
                <a:gd name="T97" fmla="*/ 3 h 170"/>
                <a:gd name="T98" fmla="*/ 31 w 136"/>
                <a:gd name="T99" fmla="*/ 11 h 170"/>
                <a:gd name="T100" fmla="*/ 31 w 136"/>
                <a:gd name="T101" fmla="*/ 11 h 17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36" h="170">
                  <a:moveTo>
                    <a:pt x="31" y="11"/>
                  </a:moveTo>
                  <a:lnTo>
                    <a:pt x="31" y="116"/>
                  </a:lnTo>
                  <a:lnTo>
                    <a:pt x="34" y="131"/>
                  </a:lnTo>
                  <a:lnTo>
                    <a:pt x="40" y="142"/>
                  </a:lnTo>
                  <a:lnTo>
                    <a:pt x="46" y="150"/>
                  </a:lnTo>
                  <a:lnTo>
                    <a:pt x="51" y="153"/>
                  </a:lnTo>
                  <a:lnTo>
                    <a:pt x="63" y="156"/>
                  </a:lnTo>
                  <a:lnTo>
                    <a:pt x="74" y="159"/>
                  </a:lnTo>
                  <a:lnTo>
                    <a:pt x="85" y="159"/>
                  </a:lnTo>
                  <a:lnTo>
                    <a:pt x="94" y="156"/>
                  </a:lnTo>
                  <a:lnTo>
                    <a:pt x="102" y="150"/>
                  </a:lnTo>
                  <a:lnTo>
                    <a:pt x="108" y="145"/>
                  </a:lnTo>
                  <a:lnTo>
                    <a:pt x="111" y="139"/>
                  </a:lnTo>
                  <a:lnTo>
                    <a:pt x="114" y="131"/>
                  </a:lnTo>
                  <a:lnTo>
                    <a:pt x="117" y="116"/>
                  </a:lnTo>
                  <a:lnTo>
                    <a:pt x="117" y="11"/>
                  </a:lnTo>
                  <a:lnTo>
                    <a:pt x="114" y="3"/>
                  </a:lnTo>
                  <a:lnTo>
                    <a:pt x="108" y="0"/>
                  </a:lnTo>
                  <a:lnTo>
                    <a:pt x="136" y="0"/>
                  </a:lnTo>
                  <a:lnTo>
                    <a:pt x="131" y="3"/>
                  </a:lnTo>
                  <a:lnTo>
                    <a:pt x="131" y="11"/>
                  </a:lnTo>
                  <a:lnTo>
                    <a:pt x="128" y="114"/>
                  </a:lnTo>
                  <a:lnTo>
                    <a:pt x="128" y="128"/>
                  </a:lnTo>
                  <a:lnTo>
                    <a:pt x="125" y="139"/>
                  </a:lnTo>
                  <a:lnTo>
                    <a:pt x="119" y="150"/>
                  </a:lnTo>
                  <a:lnTo>
                    <a:pt x="111" y="156"/>
                  </a:lnTo>
                  <a:lnTo>
                    <a:pt x="102" y="162"/>
                  </a:lnTo>
                  <a:lnTo>
                    <a:pt x="94" y="167"/>
                  </a:lnTo>
                  <a:lnTo>
                    <a:pt x="71" y="170"/>
                  </a:lnTo>
                  <a:lnTo>
                    <a:pt x="51" y="167"/>
                  </a:lnTo>
                  <a:lnTo>
                    <a:pt x="40" y="165"/>
                  </a:lnTo>
                  <a:lnTo>
                    <a:pt x="31" y="159"/>
                  </a:lnTo>
                  <a:lnTo>
                    <a:pt x="20" y="150"/>
                  </a:lnTo>
                  <a:lnTo>
                    <a:pt x="14" y="142"/>
                  </a:lnTo>
                  <a:lnTo>
                    <a:pt x="9" y="128"/>
                  </a:lnTo>
                  <a:lnTo>
                    <a:pt x="9" y="114"/>
                  </a:lnTo>
                  <a:lnTo>
                    <a:pt x="9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40" y="0"/>
                  </a:lnTo>
                  <a:lnTo>
                    <a:pt x="34" y="3"/>
                  </a:lnTo>
                  <a:lnTo>
                    <a:pt x="31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21" name="Freeform 1744"/>
            <p:cNvSpPr>
              <a:spLocks/>
            </p:cNvSpPr>
            <p:nvPr/>
          </p:nvSpPr>
          <p:spPr bwMode="auto">
            <a:xfrm>
              <a:off x="3022" y="2867"/>
              <a:ext cx="152" cy="172"/>
            </a:xfrm>
            <a:custGeom>
              <a:avLst/>
              <a:gdLst>
                <a:gd name="T0" fmla="*/ 127 w 153"/>
                <a:gd name="T1" fmla="*/ 11 h 173"/>
                <a:gd name="T2" fmla="*/ 127 w 153"/>
                <a:gd name="T3" fmla="*/ 11 h 173"/>
                <a:gd name="T4" fmla="*/ 127 w 153"/>
                <a:gd name="T5" fmla="*/ 3 h 173"/>
                <a:gd name="T6" fmla="*/ 121 w 153"/>
                <a:gd name="T7" fmla="*/ 0 h 173"/>
                <a:gd name="T8" fmla="*/ 147 w 153"/>
                <a:gd name="T9" fmla="*/ 0 h 173"/>
                <a:gd name="T10" fmla="*/ 147 w 153"/>
                <a:gd name="T11" fmla="*/ 0 h 173"/>
                <a:gd name="T12" fmla="*/ 141 w 153"/>
                <a:gd name="T13" fmla="*/ 3 h 173"/>
                <a:gd name="T14" fmla="*/ 141 w 153"/>
                <a:gd name="T15" fmla="*/ 11 h 173"/>
                <a:gd name="T16" fmla="*/ 141 w 153"/>
                <a:gd name="T17" fmla="*/ 167 h 173"/>
                <a:gd name="T18" fmla="*/ 141 w 153"/>
                <a:gd name="T19" fmla="*/ 167 h 173"/>
                <a:gd name="T20" fmla="*/ 82 w 153"/>
                <a:gd name="T21" fmla="*/ 93 h 173"/>
                <a:gd name="T22" fmla="*/ 28 w 153"/>
                <a:gd name="T23" fmla="*/ 25 h 173"/>
                <a:gd name="T24" fmla="*/ 28 w 153"/>
                <a:gd name="T25" fmla="*/ 150 h 173"/>
                <a:gd name="T26" fmla="*/ 28 w 153"/>
                <a:gd name="T27" fmla="*/ 150 h 173"/>
                <a:gd name="T28" fmla="*/ 31 w 153"/>
                <a:gd name="T29" fmla="*/ 159 h 173"/>
                <a:gd name="T30" fmla="*/ 34 w 153"/>
                <a:gd name="T31" fmla="*/ 161 h 173"/>
                <a:gd name="T32" fmla="*/ 8 w 153"/>
                <a:gd name="T33" fmla="*/ 161 h 173"/>
                <a:gd name="T34" fmla="*/ 8 w 153"/>
                <a:gd name="T35" fmla="*/ 161 h 173"/>
                <a:gd name="T36" fmla="*/ 14 w 153"/>
                <a:gd name="T37" fmla="*/ 159 h 173"/>
                <a:gd name="T38" fmla="*/ 14 w 153"/>
                <a:gd name="T39" fmla="*/ 150 h 173"/>
                <a:gd name="T40" fmla="*/ 14 w 153"/>
                <a:gd name="T41" fmla="*/ 20 h 173"/>
                <a:gd name="T42" fmla="*/ 14 w 153"/>
                <a:gd name="T43" fmla="*/ 20 h 173"/>
                <a:gd name="T44" fmla="*/ 14 w 153"/>
                <a:gd name="T45" fmla="*/ 14 h 173"/>
                <a:gd name="T46" fmla="*/ 11 w 153"/>
                <a:gd name="T47" fmla="*/ 8 h 173"/>
                <a:gd name="T48" fmla="*/ 11 w 153"/>
                <a:gd name="T49" fmla="*/ 8 h 173"/>
                <a:gd name="T50" fmla="*/ 8 w 153"/>
                <a:gd name="T51" fmla="*/ 3 h 173"/>
                <a:gd name="T52" fmla="*/ 0 w 153"/>
                <a:gd name="T53" fmla="*/ 0 h 173"/>
                <a:gd name="T54" fmla="*/ 37 w 153"/>
                <a:gd name="T55" fmla="*/ 0 h 173"/>
                <a:gd name="T56" fmla="*/ 127 w 153"/>
                <a:gd name="T57" fmla="*/ 113 h 173"/>
                <a:gd name="T58" fmla="*/ 127 w 153"/>
                <a:gd name="T59" fmla="*/ 11 h 173"/>
                <a:gd name="T60" fmla="*/ 127 w 153"/>
                <a:gd name="T61" fmla="*/ 11 h 17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53" h="173">
                  <a:moveTo>
                    <a:pt x="133" y="11"/>
                  </a:moveTo>
                  <a:lnTo>
                    <a:pt x="133" y="11"/>
                  </a:lnTo>
                  <a:lnTo>
                    <a:pt x="133" y="3"/>
                  </a:lnTo>
                  <a:lnTo>
                    <a:pt x="127" y="0"/>
                  </a:lnTo>
                  <a:lnTo>
                    <a:pt x="153" y="0"/>
                  </a:lnTo>
                  <a:lnTo>
                    <a:pt x="147" y="3"/>
                  </a:lnTo>
                  <a:lnTo>
                    <a:pt x="147" y="11"/>
                  </a:lnTo>
                  <a:lnTo>
                    <a:pt x="147" y="173"/>
                  </a:lnTo>
                  <a:lnTo>
                    <a:pt x="88" y="99"/>
                  </a:lnTo>
                  <a:lnTo>
                    <a:pt x="28" y="25"/>
                  </a:lnTo>
                  <a:lnTo>
                    <a:pt x="28" y="156"/>
                  </a:lnTo>
                  <a:lnTo>
                    <a:pt x="31" y="165"/>
                  </a:lnTo>
                  <a:lnTo>
                    <a:pt x="34" y="167"/>
                  </a:lnTo>
                  <a:lnTo>
                    <a:pt x="8" y="167"/>
                  </a:lnTo>
                  <a:lnTo>
                    <a:pt x="14" y="165"/>
                  </a:lnTo>
                  <a:lnTo>
                    <a:pt x="14" y="156"/>
                  </a:lnTo>
                  <a:lnTo>
                    <a:pt x="14" y="20"/>
                  </a:lnTo>
                  <a:lnTo>
                    <a:pt x="14" y="14"/>
                  </a:lnTo>
                  <a:lnTo>
                    <a:pt x="11" y="8"/>
                  </a:lnTo>
                  <a:lnTo>
                    <a:pt x="8" y="3"/>
                  </a:lnTo>
                  <a:lnTo>
                    <a:pt x="0" y="0"/>
                  </a:lnTo>
                  <a:lnTo>
                    <a:pt x="37" y="0"/>
                  </a:lnTo>
                  <a:lnTo>
                    <a:pt x="133" y="119"/>
                  </a:lnTo>
                  <a:lnTo>
                    <a:pt x="133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22" name="Freeform 1745"/>
            <p:cNvSpPr>
              <a:spLocks/>
            </p:cNvSpPr>
            <p:nvPr/>
          </p:nvSpPr>
          <p:spPr bwMode="auto">
            <a:xfrm>
              <a:off x="3201" y="2867"/>
              <a:ext cx="38" cy="167"/>
            </a:xfrm>
            <a:custGeom>
              <a:avLst/>
              <a:gdLst>
                <a:gd name="T0" fmla="*/ 43 w 37"/>
                <a:gd name="T1" fmla="*/ 0 h 167"/>
                <a:gd name="T2" fmla="*/ 43 w 37"/>
                <a:gd name="T3" fmla="*/ 0 h 167"/>
                <a:gd name="T4" fmla="*/ 37 w 37"/>
                <a:gd name="T5" fmla="*/ 3 h 167"/>
                <a:gd name="T6" fmla="*/ 34 w 37"/>
                <a:gd name="T7" fmla="*/ 11 h 167"/>
                <a:gd name="T8" fmla="*/ 34 w 37"/>
                <a:gd name="T9" fmla="*/ 156 h 167"/>
                <a:gd name="T10" fmla="*/ 34 w 37"/>
                <a:gd name="T11" fmla="*/ 156 h 167"/>
                <a:gd name="T12" fmla="*/ 37 w 37"/>
                <a:gd name="T13" fmla="*/ 165 h 167"/>
                <a:gd name="T14" fmla="*/ 43 w 37"/>
                <a:gd name="T15" fmla="*/ 167 h 167"/>
                <a:gd name="T16" fmla="*/ 0 w 37"/>
                <a:gd name="T17" fmla="*/ 167 h 167"/>
                <a:gd name="T18" fmla="*/ 0 w 37"/>
                <a:gd name="T19" fmla="*/ 167 h 167"/>
                <a:gd name="T20" fmla="*/ 2 w 37"/>
                <a:gd name="T21" fmla="*/ 165 h 167"/>
                <a:gd name="T22" fmla="*/ 5 w 37"/>
                <a:gd name="T23" fmla="*/ 156 h 167"/>
                <a:gd name="T24" fmla="*/ 5 w 37"/>
                <a:gd name="T25" fmla="*/ 11 h 167"/>
                <a:gd name="T26" fmla="*/ 5 w 37"/>
                <a:gd name="T27" fmla="*/ 11 h 167"/>
                <a:gd name="T28" fmla="*/ 2 w 37"/>
                <a:gd name="T29" fmla="*/ 3 h 167"/>
                <a:gd name="T30" fmla="*/ 0 w 37"/>
                <a:gd name="T31" fmla="*/ 0 h 167"/>
                <a:gd name="T32" fmla="*/ 43 w 37"/>
                <a:gd name="T33" fmla="*/ 0 h 167"/>
                <a:gd name="T34" fmla="*/ 43 w 37"/>
                <a:gd name="T35" fmla="*/ 0 h 16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7" h="167">
                  <a:moveTo>
                    <a:pt x="37" y="0"/>
                  </a:moveTo>
                  <a:lnTo>
                    <a:pt x="37" y="0"/>
                  </a:lnTo>
                  <a:lnTo>
                    <a:pt x="31" y="3"/>
                  </a:lnTo>
                  <a:lnTo>
                    <a:pt x="28" y="11"/>
                  </a:lnTo>
                  <a:lnTo>
                    <a:pt x="28" y="156"/>
                  </a:lnTo>
                  <a:lnTo>
                    <a:pt x="31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2" y="165"/>
                  </a:lnTo>
                  <a:lnTo>
                    <a:pt x="5" y="156"/>
                  </a:lnTo>
                  <a:lnTo>
                    <a:pt x="5" y="11"/>
                  </a:lnTo>
                  <a:lnTo>
                    <a:pt x="2" y="3"/>
                  </a:lnTo>
                  <a:lnTo>
                    <a:pt x="0" y="0"/>
                  </a:ln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23" name="Freeform 1746"/>
            <p:cNvSpPr>
              <a:spLocks/>
            </p:cNvSpPr>
            <p:nvPr/>
          </p:nvSpPr>
          <p:spPr bwMode="auto">
            <a:xfrm>
              <a:off x="3250" y="2867"/>
              <a:ext cx="152" cy="172"/>
            </a:xfrm>
            <a:custGeom>
              <a:avLst/>
              <a:gdLst>
                <a:gd name="T0" fmla="*/ 125 w 153"/>
                <a:gd name="T1" fmla="*/ 11 h 173"/>
                <a:gd name="T2" fmla="*/ 125 w 153"/>
                <a:gd name="T3" fmla="*/ 11 h 173"/>
                <a:gd name="T4" fmla="*/ 125 w 153"/>
                <a:gd name="T5" fmla="*/ 3 h 173"/>
                <a:gd name="T6" fmla="*/ 119 w 153"/>
                <a:gd name="T7" fmla="*/ 0 h 173"/>
                <a:gd name="T8" fmla="*/ 147 w 153"/>
                <a:gd name="T9" fmla="*/ 0 h 173"/>
                <a:gd name="T10" fmla="*/ 147 w 153"/>
                <a:gd name="T11" fmla="*/ 0 h 173"/>
                <a:gd name="T12" fmla="*/ 142 w 153"/>
                <a:gd name="T13" fmla="*/ 6 h 173"/>
                <a:gd name="T14" fmla="*/ 136 w 153"/>
                <a:gd name="T15" fmla="*/ 11 h 173"/>
                <a:gd name="T16" fmla="*/ 136 w 153"/>
                <a:gd name="T17" fmla="*/ 11 h 173"/>
                <a:gd name="T18" fmla="*/ 76 w 153"/>
                <a:gd name="T19" fmla="*/ 167 h 173"/>
                <a:gd name="T20" fmla="*/ 76 w 153"/>
                <a:gd name="T21" fmla="*/ 167 h 173"/>
                <a:gd name="T22" fmla="*/ 14 w 153"/>
                <a:gd name="T23" fmla="*/ 11 h 173"/>
                <a:gd name="T24" fmla="*/ 14 w 153"/>
                <a:gd name="T25" fmla="*/ 11 h 173"/>
                <a:gd name="T26" fmla="*/ 8 w 153"/>
                <a:gd name="T27" fmla="*/ 6 h 173"/>
                <a:gd name="T28" fmla="*/ 0 w 153"/>
                <a:gd name="T29" fmla="*/ 0 h 173"/>
                <a:gd name="T30" fmla="*/ 45 w 153"/>
                <a:gd name="T31" fmla="*/ 0 h 173"/>
                <a:gd name="T32" fmla="*/ 45 w 153"/>
                <a:gd name="T33" fmla="*/ 0 h 173"/>
                <a:gd name="T34" fmla="*/ 43 w 153"/>
                <a:gd name="T35" fmla="*/ 3 h 173"/>
                <a:gd name="T36" fmla="*/ 40 w 153"/>
                <a:gd name="T37" fmla="*/ 6 h 173"/>
                <a:gd name="T38" fmla="*/ 43 w 153"/>
                <a:gd name="T39" fmla="*/ 14 h 173"/>
                <a:gd name="T40" fmla="*/ 43 w 153"/>
                <a:gd name="T41" fmla="*/ 14 h 173"/>
                <a:gd name="T42" fmla="*/ 79 w 153"/>
                <a:gd name="T43" fmla="*/ 122 h 173"/>
                <a:gd name="T44" fmla="*/ 79 w 153"/>
                <a:gd name="T45" fmla="*/ 122 h 173"/>
                <a:gd name="T46" fmla="*/ 125 w 153"/>
                <a:gd name="T47" fmla="*/ 11 h 173"/>
                <a:gd name="T48" fmla="*/ 125 w 153"/>
                <a:gd name="T49" fmla="*/ 11 h 17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53" h="173">
                  <a:moveTo>
                    <a:pt x="131" y="11"/>
                  </a:moveTo>
                  <a:lnTo>
                    <a:pt x="131" y="11"/>
                  </a:lnTo>
                  <a:lnTo>
                    <a:pt x="131" y="3"/>
                  </a:lnTo>
                  <a:lnTo>
                    <a:pt x="125" y="0"/>
                  </a:lnTo>
                  <a:lnTo>
                    <a:pt x="153" y="0"/>
                  </a:lnTo>
                  <a:lnTo>
                    <a:pt x="148" y="6"/>
                  </a:lnTo>
                  <a:lnTo>
                    <a:pt x="142" y="11"/>
                  </a:lnTo>
                  <a:lnTo>
                    <a:pt x="82" y="173"/>
                  </a:lnTo>
                  <a:lnTo>
                    <a:pt x="14" y="11"/>
                  </a:lnTo>
                  <a:lnTo>
                    <a:pt x="8" y="6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3" y="3"/>
                  </a:lnTo>
                  <a:lnTo>
                    <a:pt x="40" y="6"/>
                  </a:lnTo>
                  <a:lnTo>
                    <a:pt x="43" y="14"/>
                  </a:lnTo>
                  <a:lnTo>
                    <a:pt x="85" y="128"/>
                  </a:lnTo>
                  <a:lnTo>
                    <a:pt x="131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24" name="Freeform 1747"/>
            <p:cNvSpPr>
              <a:spLocks/>
            </p:cNvSpPr>
            <p:nvPr/>
          </p:nvSpPr>
          <p:spPr bwMode="auto">
            <a:xfrm>
              <a:off x="3411" y="2867"/>
              <a:ext cx="104" cy="167"/>
            </a:xfrm>
            <a:custGeom>
              <a:avLst/>
              <a:gdLst>
                <a:gd name="T0" fmla="*/ 88 w 105"/>
                <a:gd name="T1" fmla="*/ 23 h 167"/>
                <a:gd name="T2" fmla="*/ 88 w 105"/>
                <a:gd name="T3" fmla="*/ 23 h 167"/>
                <a:gd name="T4" fmla="*/ 79 w 105"/>
                <a:gd name="T5" fmla="*/ 14 h 167"/>
                <a:gd name="T6" fmla="*/ 68 w 105"/>
                <a:gd name="T7" fmla="*/ 11 h 167"/>
                <a:gd name="T8" fmla="*/ 68 w 105"/>
                <a:gd name="T9" fmla="*/ 11 h 167"/>
                <a:gd name="T10" fmla="*/ 31 w 105"/>
                <a:gd name="T11" fmla="*/ 11 h 167"/>
                <a:gd name="T12" fmla="*/ 31 w 105"/>
                <a:gd name="T13" fmla="*/ 68 h 167"/>
                <a:gd name="T14" fmla="*/ 65 w 105"/>
                <a:gd name="T15" fmla="*/ 68 h 167"/>
                <a:gd name="T16" fmla="*/ 65 w 105"/>
                <a:gd name="T17" fmla="*/ 68 h 167"/>
                <a:gd name="T18" fmla="*/ 70 w 105"/>
                <a:gd name="T19" fmla="*/ 65 h 167"/>
                <a:gd name="T20" fmla="*/ 73 w 105"/>
                <a:gd name="T21" fmla="*/ 62 h 167"/>
                <a:gd name="T22" fmla="*/ 73 w 105"/>
                <a:gd name="T23" fmla="*/ 88 h 167"/>
                <a:gd name="T24" fmla="*/ 73 w 105"/>
                <a:gd name="T25" fmla="*/ 88 h 167"/>
                <a:gd name="T26" fmla="*/ 70 w 105"/>
                <a:gd name="T27" fmla="*/ 82 h 167"/>
                <a:gd name="T28" fmla="*/ 65 w 105"/>
                <a:gd name="T29" fmla="*/ 82 h 167"/>
                <a:gd name="T30" fmla="*/ 31 w 105"/>
                <a:gd name="T31" fmla="*/ 82 h 167"/>
                <a:gd name="T32" fmla="*/ 31 w 105"/>
                <a:gd name="T33" fmla="*/ 153 h 167"/>
                <a:gd name="T34" fmla="*/ 31 w 105"/>
                <a:gd name="T35" fmla="*/ 153 h 167"/>
                <a:gd name="T36" fmla="*/ 53 w 105"/>
                <a:gd name="T37" fmla="*/ 156 h 167"/>
                <a:gd name="T38" fmla="*/ 53 w 105"/>
                <a:gd name="T39" fmla="*/ 156 h 167"/>
                <a:gd name="T40" fmla="*/ 70 w 105"/>
                <a:gd name="T41" fmla="*/ 156 h 167"/>
                <a:gd name="T42" fmla="*/ 82 w 105"/>
                <a:gd name="T43" fmla="*/ 153 h 167"/>
                <a:gd name="T44" fmla="*/ 90 w 105"/>
                <a:gd name="T45" fmla="*/ 148 h 167"/>
                <a:gd name="T46" fmla="*/ 99 w 105"/>
                <a:gd name="T47" fmla="*/ 139 h 167"/>
                <a:gd name="T48" fmla="*/ 93 w 105"/>
                <a:gd name="T49" fmla="*/ 167 h 167"/>
                <a:gd name="T50" fmla="*/ 0 w 105"/>
                <a:gd name="T51" fmla="*/ 167 h 167"/>
                <a:gd name="T52" fmla="*/ 0 w 105"/>
                <a:gd name="T53" fmla="*/ 167 h 167"/>
                <a:gd name="T54" fmla="*/ 5 w 105"/>
                <a:gd name="T55" fmla="*/ 165 h 167"/>
                <a:gd name="T56" fmla="*/ 8 w 105"/>
                <a:gd name="T57" fmla="*/ 156 h 167"/>
                <a:gd name="T58" fmla="*/ 8 w 105"/>
                <a:gd name="T59" fmla="*/ 11 h 167"/>
                <a:gd name="T60" fmla="*/ 8 w 105"/>
                <a:gd name="T61" fmla="*/ 11 h 167"/>
                <a:gd name="T62" fmla="*/ 5 w 105"/>
                <a:gd name="T63" fmla="*/ 3 h 167"/>
                <a:gd name="T64" fmla="*/ 0 w 105"/>
                <a:gd name="T65" fmla="*/ 0 h 167"/>
                <a:gd name="T66" fmla="*/ 88 w 105"/>
                <a:gd name="T67" fmla="*/ 0 h 167"/>
                <a:gd name="T68" fmla="*/ 88 w 105"/>
                <a:gd name="T69" fmla="*/ 23 h 167"/>
                <a:gd name="T70" fmla="*/ 88 w 105"/>
                <a:gd name="T71" fmla="*/ 23 h 16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5" h="167">
                  <a:moveTo>
                    <a:pt x="94" y="23"/>
                  </a:moveTo>
                  <a:lnTo>
                    <a:pt x="94" y="23"/>
                  </a:lnTo>
                  <a:lnTo>
                    <a:pt x="85" y="14"/>
                  </a:lnTo>
                  <a:lnTo>
                    <a:pt x="74" y="11"/>
                  </a:lnTo>
                  <a:lnTo>
                    <a:pt x="31" y="11"/>
                  </a:lnTo>
                  <a:lnTo>
                    <a:pt x="31" y="68"/>
                  </a:lnTo>
                  <a:lnTo>
                    <a:pt x="71" y="68"/>
                  </a:lnTo>
                  <a:lnTo>
                    <a:pt x="76" y="65"/>
                  </a:lnTo>
                  <a:lnTo>
                    <a:pt x="79" y="62"/>
                  </a:lnTo>
                  <a:lnTo>
                    <a:pt x="79" y="88"/>
                  </a:lnTo>
                  <a:lnTo>
                    <a:pt x="76" y="82"/>
                  </a:lnTo>
                  <a:lnTo>
                    <a:pt x="71" y="82"/>
                  </a:lnTo>
                  <a:lnTo>
                    <a:pt x="31" y="82"/>
                  </a:lnTo>
                  <a:lnTo>
                    <a:pt x="31" y="153"/>
                  </a:lnTo>
                  <a:lnTo>
                    <a:pt x="59" y="156"/>
                  </a:lnTo>
                  <a:lnTo>
                    <a:pt x="76" y="156"/>
                  </a:lnTo>
                  <a:lnTo>
                    <a:pt x="88" y="153"/>
                  </a:lnTo>
                  <a:lnTo>
                    <a:pt x="96" y="148"/>
                  </a:lnTo>
                  <a:lnTo>
                    <a:pt x="105" y="139"/>
                  </a:lnTo>
                  <a:lnTo>
                    <a:pt x="99" y="167"/>
                  </a:lnTo>
                  <a:lnTo>
                    <a:pt x="0" y="167"/>
                  </a:lnTo>
                  <a:lnTo>
                    <a:pt x="5" y="165"/>
                  </a:lnTo>
                  <a:lnTo>
                    <a:pt x="8" y="156"/>
                  </a:lnTo>
                  <a:lnTo>
                    <a:pt x="8" y="11"/>
                  </a:lnTo>
                  <a:lnTo>
                    <a:pt x="5" y="3"/>
                  </a:lnTo>
                  <a:lnTo>
                    <a:pt x="0" y="0"/>
                  </a:lnTo>
                  <a:lnTo>
                    <a:pt x="94" y="0"/>
                  </a:lnTo>
                  <a:lnTo>
                    <a:pt x="94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25" name="Freeform 1748"/>
            <p:cNvSpPr>
              <a:spLocks noEditPoints="1"/>
            </p:cNvSpPr>
            <p:nvPr/>
          </p:nvSpPr>
          <p:spPr bwMode="auto">
            <a:xfrm>
              <a:off x="3527" y="2867"/>
              <a:ext cx="146" cy="167"/>
            </a:xfrm>
            <a:custGeom>
              <a:avLst/>
              <a:gdLst>
                <a:gd name="T0" fmla="*/ 68 w 145"/>
                <a:gd name="T1" fmla="*/ 82 h 167"/>
                <a:gd name="T2" fmla="*/ 91 w 145"/>
                <a:gd name="T3" fmla="*/ 91 h 167"/>
                <a:gd name="T4" fmla="*/ 100 w 145"/>
                <a:gd name="T5" fmla="*/ 102 h 167"/>
                <a:gd name="T6" fmla="*/ 126 w 145"/>
                <a:gd name="T7" fmla="*/ 145 h 167"/>
                <a:gd name="T8" fmla="*/ 137 w 145"/>
                <a:gd name="T9" fmla="*/ 159 h 167"/>
                <a:gd name="T10" fmla="*/ 151 w 145"/>
                <a:gd name="T11" fmla="*/ 167 h 167"/>
                <a:gd name="T12" fmla="*/ 126 w 145"/>
                <a:gd name="T13" fmla="*/ 167 h 167"/>
                <a:gd name="T14" fmla="*/ 114 w 145"/>
                <a:gd name="T15" fmla="*/ 165 h 167"/>
                <a:gd name="T16" fmla="*/ 106 w 145"/>
                <a:gd name="T17" fmla="*/ 156 h 167"/>
                <a:gd name="T18" fmla="*/ 71 w 145"/>
                <a:gd name="T19" fmla="*/ 111 h 167"/>
                <a:gd name="T20" fmla="*/ 54 w 145"/>
                <a:gd name="T21" fmla="*/ 91 h 167"/>
                <a:gd name="T22" fmla="*/ 46 w 145"/>
                <a:gd name="T23" fmla="*/ 91 h 167"/>
                <a:gd name="T24" fmla="*/ 32 w 145"/>
                <a:gd name="T25" fmla="*/ 156 h 167"/>
                <a:gd name="T26" fmla="*/ 34 w 145"/>
                <a:gd name="T27" fmla="*/ 165 h 167"/>
                <a:gd name="T28" fmla="*/ 0 w 145"/>
                <a:gd name="T29" fmla="*/ 167 h 167"/>
                <a:gd name="T30" fmla="*/ 6 w 145"/>
                <a:gd name="T31" fmla="*/ 165 h 167"/>
                <a:gd name="T32" fmla="*/ 9 w 145"/>
                <a:gd name="T33" fmla="*/ 11 h 167"/>
                <a:gd name="T34" fmla="*/ 6 w 145"/>
                <a:gd name="T35" fmla="*/ 3 h 167"/>
                <a:gd name="T36" fmla="*/ 49 w 145"/>
                <a:gd name="T37" fmla="*/ 0 h 167"/>
                <a:gd name="T38" fmla="*/ 66 w 145"/>
                <a:gd name="T39" fmla="*/ 0 h 167"/>
                <a:gd name="T40" fmla="*/ 94 w 145"/>
                <a:gd name="T41" fmla="*/ 8 h 167"/>
                <a:gd name="T42" fmla="*/ 109 w 145"/>
                <a:gd name="T43" fmla="*/ 20 h 167"/>
                <a:gd name="T44" fmla="*/ 114 w 145"/>
                <a:gd name="T45" fmla="*/ 40 h 167"/>
                <a:gd name="T46" fmla="*/ 114 w 145"/>
                <a:gd name="T47" fmla="*/ 51 h 167"/>
                <a:gd name="T48" fmla="*/ 106 w 145"/>
                <a:gd name="T49" fmla="*/ 65 h 167"/>
                <a:gd name="T50" fmla="*/ 89 w 145"/>
                <a:gd name="T51" fmla="*/ 79 h 167"/>
                <a:gd name="T52" fmla="*/ 68 w 145"/>
                <a:gd name="T53" fmla="*/ 82 h 167"/>
                <a:gd name="T54" fmla="*/ 32 w 145"/>
                <a:gd name="T55" fmla="*/ 77 h 167"/>
                <a:gd name="T56" fmla="*/ 46 w 145"/>
                <a:gd name="T57" fmla="*/ 77 h 167"/>
                <a:gd name="T58" fmla="*/ 60 w 145"/>
                <a:gd name="T59" fmla="*/ 77 h 167"/>
                <a:gd name="T60" fmla="*/ 83 w 145"/>
                <a:gd name="T61" fmla="*/ 65 h 167"/>
                <a:gd name="T62" fmla="*/ 89 w 145"/>
                <a:gd name="T63" fmla="*/ 51 h 167"/>
                <a:gd name="T64" fmla="*/ 89 w 145"/>
                <a:gd name="T65" fmla="*/ 42 h 167"/>
                <a:gd name="T66" fmla="*/ 83 w 145"/>
                <a:gd name="T67" fmla="*/ 20 h 167"/>
                <a:gd name="T68" fmla="*/ 60 w 145"/>
                <a:gd name="T69" fmla="*/ 11 h 167"/>
                <a:gd name="T70" fmla="*/ 49 w 145"/>
                <a:gd name="T71" fmla="*/ 8 h 167"/>
                <a:gd name="T72" fmla="*/ 32 w 145"/>
                <a:gd name="T73" fmla="*/ 11 h 16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45" h="167">
                  <a:moveTo>
                    <a:pt x="68" y="82"/>
                  </a:moveTo>
                  <a:lnTo>
                    <a:pt x="68" y="82"/>
                  </a:lnTo>
                  <a:lnTo>
                    <a:pt x="77" y="85"/>
                  </a:lnTo>
                  <a:lnTo>
                    <a:pt x="85" y="91"/>
                  </a:lnTo>
                  <a:lnTo>
                    <a:pt x="94" y="102"/>
                  </a:lnTo>
                  <a:lnTo>
                    <a:pt x="108" y="125"/>
                  </a:lnTo>
                  <a:lnTo>
                    <a:pt x="120" y="145"/>
                  </a:lnTo>
                  <a:lnTo>
                    <a:pt x="131" y="159"/>
                  </a:lnTo>
                  <a:lnTo>
                    <a:pt x="139" y="165"/>
                  </a:lnTo>
                  <a:lnTo>
                    <a:pt x="145" y="167"/>
                  </a:lnTo>
                  <a:lnTo>
                    <a:pt x="120" y="167"/>
                  </a:lnTo>
                  <a:lnTo>
                    <a:pt x="114" y="167"/>
                  </a:lnTo>
                  <a:lnTo>
                    <a:pt x="108" y="165"/>
                  </a:lnTo>
                  <a:lnTo>
                    <a:pt x="100" y="156"/>
                  </a:lnTo>
                  <a:lnTo>
                    <a:pt x="71" y="111"/>
                  </a:lnTo>
                  <a:lnTo>
                    <a:pt x="60" y="96"/>
                  </a:lnTo>
                  <a:lnTo>
                    <a:pt x="54" y="91"/>
                  </a:lnTo>
                  <a:lnTo>
                    <a:pt x="46" y="91"/>
                  </a:lnTo>
                  <a:lnTo>
                    <a:pt x="32" y="91"/>
                  </a:lnTo>
                  <a:lnTo>
                    <a:pt x="32" y="156"/>
                  </a:lnTo>
                  <a:lnTo>
                    <a:pt x="34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6" y="165"/>
                  </a:lnTo>
                  <a:lnTo>
                    <a:pt x="9" y="156"/>
                  </a:lnTo>
                  <a:lnTo>
                    <a:pt x="9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49" y="0"/>
                  </a:lnTo>
                  <a:lnTo>
                    <a:pt x="66" y="0"/>
                  </a:lnTo>
                  <a:lnTo>
                    <a:pt x="77" y="3"/>
                  </a:lnTo>
                  <a:lnTo>
                    <a:pt x="88" y="8"/>
                  </a:lnTo>
                  <a:lnTo>
                    <a:pt x="97" y="14"/>
                  </a:lnTo>
                  <a:lnTo>
                    <a:pt x="103" y="20"/>
                  </a:lnTo>
                  <a:lnTo>
                    <a:pt x="105" y="28"/>
                  </a:lnTo>
                  <a:lnTo>
                    <a:pt x="108" y="40"/>
                  </a:lnTo>
                  <a:lnTo>
                    <a:pt x="108" y="51"/>
                  </a:lnTo>
                  <a:lnTo>
                    <a:pt x="105" y="60"/>
                  </a:lnTo>
                  <a:lnTo>
                    <a:pt x="100" y="65"/>
                  </a:lnTo>
                  <a:lnTo>
                    <a:pt x="94" y="71"/>
                  </a:lnTo>
                  <a:lnTo>
                    <a:pt x="83" y="79"/>
                  </a:lnTo>
                  <a:lnTo>
                    <a:pt x="68" y="82"/>
                  </a:lnTo>
                  <a:close/>
                  <a:moveTo>
                    <a:pt x="32" y="11"/>
                  </a:moveTo>
                  <a:lnTo>
                    <a:pt x="32" y="77"/>
                  </a:lnTo>
                  <a:lnTo>
                    <a:pt x="46" y="77"/>
                  </a:lnTo>
                  <a:lnTo>
                    <a:pt x="60" y="77"/>
                  </a:lnTo>
                  <a:lnTo>
                    <a:pt x="71" y="68"/>
                  </a:lnTo>
                  <a:lnTo>
                    <a:pt x="77" y="65"/>
                  </a:lnTo>
                  <a:lnTo>
                    <a:pt x="80" y="57"/>
                  </a:lnTo>
                  <a:lnTo>
                    <a:pt x="83" y="51"/>
                  </a:lnTo>
                  <a:lnTo>
                    <a:pt x="83" y="42"/>
                  </a:lnTo>
                  <a:lnTo>
                    <a:pt x="83" y="31"/>
                  </a:lnTo>
                  <a:lnTo>
                    <a:pt x="77" y="20"/>
                  </a:lnTo>
                  <a:lnTo>
                    <a:pt x="66" y="11"/>
                  </a:lnTo>
                  <a:lnTo>
                    <a:pt x="60" y="11"/>
                  </a:lnTo>
                  <a:lnTo>
                    <a:pt x="49" y="8"/>
                  </a:lnTo>
                  <a:lnTo>
                    <a:pt x="32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26" name="Freeform 1749"/>
            <p:cNvSpPr>
              <a:spLocks/>
            </p:cNvSpPr>
            <p:nvPr/>
          </p:nvSpPr>
          <p:spPr bwMode="auto">
            <a:xfrm>
              <a:off x="3673" y="2863"/>
              <a:ext cx="100" cy="172"/>
            </a:xfrm>
            <a:custGeom>
              <a:avLst/>
              <a:gdLst>
                <a:gd name="T0" fmla="*/ 90 w 102"/>
                <a:gd name="T1" fmla="*/ 116 h 173"/>
                <a:gd name="T2" fmla="*/ 85 w 102"/>
                <a:gd name="T3" fmla="*/ 136 h 173"/>
                <a:gd name="T4" fmla="*/ 74 w 102"/>
                <a:gd name="T5" fmla="*/ 153 h 173"/>
                <a:gd name="T6" fmla="*/ 62 w 102"/>
                <a:gd name="T7" fmla="*/ 164 h 173"/>
                <a:gd name="T8" fmla="*/ 42 w 102"/>
                <a:gd name="T9" fmla="*/ 167 h 173"/>
                <a:gd name="T10" fmla="*/ 28 w 102"/>
                <a:gd name="T11" fmla="*/ 164 h 173"/>
                <a:gd name="T12" fmla="*/ 3 w 102"/>
                <a:gd name="T13" fmla="*/ 153 h 173"/>
                <a:gd name="T14" fmla="*/ 0 w 102"/>
                <a:gd name="T15" fmla="*/ 116 h 173"/>
                <a:gd name="T16" fmla="*/ 14 w 102"/>
                <a:gd name="T17" fmla="*/ 142 h 173"/>
                <a:gd name="T18" fmla="*/ 31 w 102"/>
                <a:gd name="T19" fmla="*/ 156 h 173"/>
                <a:gd name="T20" fmla="*/ 40 w 102"/>
                <a:gd name="T21" fmla="*/ 156 h 173"/>
                <a:gd name="T22" fmla="*/ 57 w 102"/>
                <a:gd name="T23" fmla="*/ 153 h 173"/>
                <a:gd name="T24" fmla="*/ 68 w 102"/>
                <a:gd name="T25" fmla="*/ 145 h 173"/>
                <a:gd name="T26" fmla="*/ 72 w 102"/>
                <a:gd name="T27" fmla="*/ 125 h 173"/>
                <a:gd name="T28" fmla="*/ 72 w 102"/>
                <a:gd name="T29" fmla="*/ 116 h 173"/>
                <a:gd name="T30" fmla="*/ 62 w 102"/>
                <a:gd name="T31" fmla="*/ 99 h 173"/>
                <a:gd name="T32" fmla="*/ 31 w 102"/>
                <a:gd name="T33" fmla="*/ 86 h 173"/>
                <a:gd name="T34" fmla="*/ 23 w 102"/>
                <a:gd name="T35" fmla="*/ 80 h 173"/>
                <a:gd name="T36" fmla="*/ 3 w 102"/>
                <a:gd name="T37" fmla="*/ 57 h 173"/>
                <a:gd name="T38" fmla="*/ 3 w 102"/>
                <a:gd name="T39" fmla="*/ 43 h 173"/>
                <a:gd name="T40" fmla="*/ 6 w 102"/>
                <a:gd name="T41" fmla="*/ 26 h 173"/>
                <a:gd name="T42" fmla="*/ 20 w 102"/>
                <a:gd name="T43" fmla="*/ 11 h 173"/>
                <a:gd name="T44" fmla="*/ 48 w 102"/>
                <a:gd name="T45" fmla="*/ 0 h 173"/>
                <a:gd name="T46" fmla="*/ 65 w 102"/>
                <a:gd name="T47" fmla="*/ 3 h 173"/>
                <a:gd name="T48" fmla="*/ 76 w 102"/>
                <a:gd name="T49" fmla="*/ 9 h 173"/>
                <a:gd name="T50" fmla="*/ 79 w 102"/>
                <a:gd name="T51" fmla="*/ 43 h 173"/>
                <a:gd name="T52" fmla="*/ 70 w 102"/>
                <a:gd name="T53" fmla="*/ 23 h 173"/>
                <a:gd name="T54" fmla="*/ 51 w 102"/>
                <a:gd name="T55" fmla="*/ 11 h 173"/>
                <a:gd name="T56" fmla="*/ 42 w 102"/>
                <a:gd name="T57" fmla="*/ 11 h 173"/>
                <a:gd name="T58" fmla="*/ 25 w 102"/>
                <a:gd name="T59" fmla="*/ 20 h 173"/>
                <a:gd name="T60" fmla="*/ 23 w 102"/>
                <a:gd name="T61" fmla="*/ 37 h 173"/>
                <a:gd name="T62" fmla="*/ 23 w 102"/>
                <a:gd name="T63" fmla="*/ 45 h 173"/>
                <a:gd name="T64" fmla="*/ 34 w 102"/>
                <a:gd name="T65" fmla="*/ 63 h 173"/>
                <a:gd name="T66" fmla="*/ 51 w 102"/>
                <a:gd name="T67" fmla="*/ 68 h 173"/>
                <a:gd name="T68" fmla="*/ 76 w 102"/>
                <a:gd name="T69" fmla="*/ 86 h 173"/>
                <a:gd name="T70" fmla="*/ 88 w 102"/>
                <a:gd name="T71" fmla="*/ 96 h 173"/>
                <a:gd name="T72" fmla="*/ 90 w 102"/>
                <a:gd name="T73" fmla="*/ 116 h 17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02" h="173">
                  <a:moveTo>
                    <a:pt x="102" y="122"/>
                  </a:moveTo>
                  <a:lnTo>
                    <a:pt x="102" y="122"/>
                  </a:lnTo>
                  <a:lnTo>
                    <a:pt x="102" y="134"/>
                  </a:lnTo>
                  <a:lnTo>
                    <a:pt x="97" y="142"/>
                  </a:lnTo>
                  <a:lnTo>
                    <a:pt x="91" y="151"/>
                  </a:lnTo>
                  <a:lnTo>
                    <a:pt x="85" y="159"/>
                  </a:lnTo>
                  <a:lnTo>
                    <a:pt x="77" y="165"/>
                  </a:lnTo>
                  <a:lnTo>
                    <a:pt x="68" y="170"/>
                  </a:lnTo>
                  <a:lnTo>
                    <a:pt x="57" y="173"/>
                  </a:lnTo>
                  <a:lnTo>
                    <a:pt x="48" y="173"/>
                  </a:lnTo>
                  <a:lnTo>
                    <a:pt x="34" y="170"/>
                  </a:lnTo>
                  <a:lnTo>
                    <a:pt x="20" y="168"/>
                  </a:lnTo>
                  <a:lnTo>
                    <a:pt x="3" y="159"/>
                  </a:lnTo>
                  <a:lnTo>
                    <a:pt x="0" y="122"/>
                  </a:lnTo>
                  <a:lnTo>
                    <a:pt x="6" y="136"/>
                  </a:lnTo>
                  <a:lnTo>
                    <a:pt x="14" y="148"/>
                  </a:lnTo>
                  <a:lnTo>
                    <a:pt x="29" y="159"/>
                  </a:lnTo>
                  <a:lnTo>
                    <a:pt x="37" y="162"/>
                  </a:lnTo>
                  <a:lnTo>
                    <a:pt x="46" y="162"/>
                  </a:lnTo>
                  <a:lnTo>
                    <a:pt x="54" y="162"/>
                  </a:lnTo>
                  <a:lnTo>
                    <a:pt x="63" y="159"/>
                  </a:lnTo>
                  <a:lnTo>
                    <a:pt x="68" y="156"/>
                  </a:lnTo>
                  <a:lnTo>
                    <a:pt x="74" y="151"/>
                  </a:lnTo>
                  <a:lnTo>
                    <a:pt x="80" y="139"/>
                  </a:lnTo>
                  <a:lnTo>
                    <a:pt x="80" y="131"/>
                  </a:lnTo>
                  <a:lnTo>
                    <a:pt x="80" y="122"/>
                  </a:lnTo>
                  <a:lnTo>
                    <a:pt x="77" y="114"/>
                  </a:lnTo>
                  <a:lnTo>
                    <a:pt x="68" y="105"/>
                  </a:lnTo>
                  <a:lnTo>
                    <a:pt x="54" y="97"/>
                  </a:lnTo>
                  <a:lnTo>
                    <a:pt x="37" y="88"/>
                  </a:lnTo>
                  <a:lnTo>
                    <a:pt x="23" y="80"/>
                  </a:lnTo>
                  <a:lnTo>
                    <a:pt x="11" y="68"/>
                  </a:lnTo>
                  <a:lnTo>
                    <a:pt x="3" y="57"/>
                  </a:lnTo>
                  <a:lnTo>
                    <a:pt x="3" y="43"/>
                  </a:lnTo>
                  <a:lnTo>
                    <a:pt x="3" y="34"/>
                  </a:lnTo>
                  <a:lnTo>
                    <a:pt x="6" y="26"/>
                  </a:lnTo>
                  <a:lnTo>
                    <a:pt x="11" y="17"/>
                  </a:lnTo>
                  <a:lnTo>
                    <a:pt x="20" y="11"/>
                  </a:lnTo>
                  <a:lnTo>
                    <a:pt x="34" y="3"/>
                  </a:lnTo>
                  <a:lnTo>
                    <a:pt x="54" y="0"/>
                  </a:lnTo>
                  <a:lnTo>
                    <a:pt x="71" y="3"/>
                  </a:lnTo>
                  <a:lnTo>
                    <a:pt x="80" y="6"/>
                  </a:lnTo>
                  <a:lnTo>
                    <a:pt x="88" y="9"/>
                  </a:lnTo>
                  <a:lnTo>
                    <a:pt x="91" y="43"/>
                  </a:lnTo>
                  <a:lnTo>
                    <a:pt x="85" y="31"/>
                  </a:lnTo>
                  <a:lnTo>
                    <a:pt x="77" y="23"/>
                  </a:lnTo>
                  <a:lnTo>
                    <a:pt x="65" y="14"/>
                  </a:lnTo>
                  <a:lnTo>
                    <a:pt x="57" y="11"/>
                  </a:lnTo>
                  <a:lnTo>
                    <a:pt x="48" y="11"/>
                  </a:lnTo>
                  <a:lnTo>
                    <a:pt x="37" y="11"/>
                  </a:lnTo>
                  <a:lnTo>
                    <a:pt x="29" y="20"/>
                  </a:lnTo>
                  <a:lnTo>
                    <a:pt x="23" y="28"/>
                  </a:lnTo>
                  <a:lnTo>
                    <a:pt x="23" y="37"/>
                  </a:lnTo>
                  <a:lnTo>
                    <a:pt x="23" y="45"/>
                  </a:lnTo>
                  <a:lnTo>
                    <a:pt x="31" y="54"/>
                  </a:lnTo>
                  <a:lnTo>
                    <a:pt x="40" y="63"/>
                  </a:lnTo>
                  <a:lnTo>
                    <a:pt x="57" y="68"/>
                  </a:lnTo>
                  <a:lnTo>
                    <a:pt x="74" y="77"/>
                  </a:lnTo>
                  <a:lnTo>
                    <a:pt x="88" y="88"/>
                  </a:lnTo>
                  <a:lnTo>
                    <a:pt x="94" y="94"/>
                  </a:lnTo>
                  <a:lnTo>
                    <a:pt x="100" y="102"/>
                  </a:lnTo>
                  <a:lnTo>
                    <a:pt x="102" y="111"/>
                  </a:lnTo>
                  <a:lnTo>
                    <a:pt x="102" y="1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27" name="Freeform 1750"/>
            <p:cNvSpPr>
              <a:spLocks/>
            </p:cNvSpPr>
            <p:nvPr/>
          </p:nvSpPr>
          <p:spPr bwMode="auto">
            <a:xfrm>
              <a:off x="3790" y="2867"/>
              <a:ext cx="38" cy="167"/>
            </a:xfrm>
            <a:custGeom>
              <a:avLst/>
              <a:gdLst>
                <a:gd name="T0" fmla="*/ 43 w 37"/>
                <a:gd name="T1" fmla="*/ 0 h 167"/>
                <a:gd name="T2" fmla="*/ 43 w 37"/>
                <a:gd name="T3" fmla="*/ 0 h 167"/>
                <a:gd name="T4" fmla="*/ 38 w 37"/>
                <a:gd name="T5" fmla="*/ 3 h 167"/>
                <a:gd name="T6" fmla="*/ 35 w 37"/>
                <a:gd name="T7" fmla="*/ 11 h 167"/>
                <a:gd name="T8" fmla="*/ 35 w 37"/>
                <a:gd name="T9" fmla="*/ 156 h 167"/>
                <a:gd name="T10" fmla="*/ 35 w 37"/>
                <a:gd name="T11" fmla="*/ 156 h 167"/>
                <a:gd name="T12" fmla="*/ 38 w 37"/>
                <a:gd name="T13" fmla="*/ 165 h 167"/>
                <a:gd name="T14" fmla="*/ 43 w 37"/>
                <a:gd name="T15" fmla="*/ 167 h 167"/>
                <a:gd name="T16" fmla="*/ 0 w 37"/>
                <a:gd name="T17" fmla="*/ 167 h 167"/>
                <a:gd name="T18" fmla="*/ 0 w 37"/>
                <a:gd name="T19" fmla="*/ 167 h 167"/>
                <a:gd name="T20" fmla="*/ 3 w 37"/>
                <a:gd name="T21" fmla="*/ 165 h 167"/>
                <a:gd name="T22" fmla="*/ 6 w 37"/>
                <a:gd name="T23" fmla="*/ 156 h 167"/>
                <a:gd name="T24" fmla="*/ 6 w 37"/>
                <a:gd name="T25" fmla="*/ 11 h 167"/>
                <a:gd name="T26" fmla="*/ 6 w 37"/>
                <a:gd name="T27" fmla="*/ 11 h 167"/>
                <a:gd name="T28" fmla="*/ 3 w 37"/>
                <a:gd name="T29" fmla="*/ 3 h 167"/>
                <a:gd name="T30" fmla="*/ 0 w 37"/>
                <a:gd name="T31" fmla="*/ 0 h 167"/>
                <a:gd name="T32" fmla="*/ 43 w 37"/>
                <a:gd name="T33" fmla="*/ 0 h 167"/>
                <a:gd name="T34" fmla="*/ 43 w 37"/>
                <a:gd name="T35" fmla="*/ 0 h 16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7" h="167">
                  <a:moveTo>
                    <a:pt x="37" y="0"/>
                  </a:moveTo>
                  <a:lnTo>
                    <a:pt x="37" y="0"/>
                  </a:lnTo>
                  <a:lnTo>
                    <a:pt x="32" y="3"/>
                  </a:lnTo>
                  <a:lnTo>
                    <a:pt x="29" y="11"/>
                  </a:lnTo>
                  <a:lnTo>
                    <a:pt x="29" y="156"/>
                  </a:lnTo>
                  <a:lnTo>
                    <a:pt x="32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3" y="165"/>
                  </a:lnTo>
                  <a:lnTo>
                    <a:pt x="6" y="156"/>
                  </a:lnTo>
                  <a:lnTo>
                    <a:pt x="6" y="11"/>
                  </a:lnTo>
                  <a:lnTo>
                    <a:pt x="3" y="3"/>
                  </a:lnTo>
                  <a:lnTo>
                    <a:pt x="0" y="0"/>
                  </a:ln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28" name="Freeform 1751"/>
            <p:cNvSpPr>
              <a:spLocks/>
            </p:cNvSpPr>
            <p:nvPr/>
          </p:nvSpPr>
          <p:spPr bwMode="auto">
            <a:xfrm>
              <a:off x="3839" y="2867"/>
              <a:ext cx="131" cy="167"/>
            </a:xfrm>
            <a:custGeom>
              <a:avLst/>
              <a:gdLst>
                <a:gd name="T0" fmla="*/ 85 w 130"/>
                <a:gd name="T1" fmla="*/ 11 h 167"/>
                <a:gd name="T2" fmla="*/ 85 w 130"/>
                <a:gd name="T3" fmla="*/ 156 h 167"/>
                <a:gd name="T4" fmla="*/ 85 w 130"/>
                <a:gd name="T5" fmla="*/ 156 h 167"/>
                <a:gd name="T6" fmla="*/ 85 w 130"/>
                <a:gd name="T7" fmla="*/ 165 h 167"/>
                <a:gd name="T8" fmla="*/ 91 w 130"/>
                <a:gd name="T9" fmla="*/ 167 h 167"/>
                <a:gd name="T10" fmla="*/ 48 w 130"/>
                <a:gd name="T11" fmla="*/ 167 h 167"/>
                <a:gd name="T12" fmla="*/ 48 w 130"/>
                <a:gd name="T13" fmla="*/ 167 h 167"/>
                <a:gd name="T14" fmla="*/ 54 w 130"/>
                <a:gd name="T15" fmla="*/ 165 h 167"/>
                <a:gd name="T16" fmla="*/ 54 w 130"/>
                <a:gd name="T17" fmla="*/ 156 h 167"/>
                <a:gd name="T18" fmla="*/ 54 w 130"/>
                <a:gd name="T19" fmla="*/ 11 h 167"/>
                <a:gd name="T20" fmla="*/ 54 w 130"/>
                <a:gd name="T21" fmla="*/ 11 h 167"/>
                <a:gd name="T22" fmla="*/ 14 w 130"/>
                <a:gd name="T23" fmla="*/ 14 h 167"/>
                <a:gd name="T24" fmla="*/ 14 w 130"/>
                <a:gd name="T25" fmla="*/ 14 h 167"/>
                <a:gd name="T26" fmla="*/ 11 w 130"/>
                <a:gd name="T27" fmla="*/ 14 h 167"/>
                <a:gd name="T28" fmla="*/ 5 w 130"/>
                <a:gd name="T29" fmla="*/ 17 h 167"/>
                <a:gd name="T30" fmla="*/ 0 w 130"/>
                <a:gd name="T31" fmla="*/ 23 h 167"/>
                <a:gd name="T32" fmla="*/ 0 w 130"/>
                <a:gd name="T33" fmla="*/ 0 h 167"/>
                <a:gd name="T34" fmla="*/ 136 w 130"/>
                <a:gd name="T35" fmla="*/ 0 h 167"/>
                <a:gd name="T36" fmla="*/ 136 w 130"/>
                <a:gd name="T37" fmla="*/ 23 h 167"/>
                <a:gd name="T38" fmla="*/ 136 w 130"/>
                <a:gd name="T39" fmla="*/ 23 h 167"/>
                <a:gd name="T40" fmla="*/ 134 w 130"/>
                <a:gd name="T41" fmla="*/ 17 h 167"/>
                <a:gd name="T42" fmla="*/ 125 w 130"/>
                <a:gd name="T43" fmla="*/ 14 h 167"/>
                <a:gd name="T44" fmla="*/ 125 w 130"/>
                <a:gd name="T45" fmla="*/ 14 h 167"/>
                <a:gd name="T46" fmla="*/ 85 w 130"/>
                <a:gd name="T47" fmla="*/ 11 h 167"/>
                <a:gd name="T48" fmla="*/ 85 w 130"/>
                <a:gd name="T49" fmla="*/ 11 h 1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30" h="167">
                  <a:moveTo>
                    <a:pt x="79" y="11"/>
                  </a:moveTo>
                  <a:lnTo>
                    <a:pt x="79" y="156"/>
                  </a:lnTo>
                  <a:lnTo>
                    <a:pt x="79" y="165"/>
                  </a:lnTo>
                  <a:lnTo>
                    <a:pt x="85" y="167"/>
                  </a:lnTo>
                  <a:lnTo>
                    <a:pt x="48" y="167"/>
                  </a:lnTo>
                  <a:lnTo>
                    <a:pt x="54" y="165"/>
                  </a:lnTo>
                  <a:lnTo>
                    <a:pt x="54" y="156"/>
                  </a:lnTo>
                  <a:lnTo>
                    <a:pt x="54" y="11"/>
                  </a:lnTo>
                  <a:lnTo>
                    <a:pt x="14" y="14"/>
                  </a:lnTo>
                  <a:lnTo>
                    <a:pt x="11" y="14"/>
                  </a:lnTo>
                  <a:lnTo>
                    <a:pt x="5" y="17"/>
                  </a:lnTo>
                  <a:lnTo>
                    <a:pt x="0" y="23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23"/>
                  </a:lnTo>
                  <a:lnTo>
                    <a:pt x="128" y="17"/>
                  </a:lnTo>
                  <a:lnTo>
                    <a:pt x="119" y="14"/>
                  </a:lnTo>
                  <a:lnTo>
                    <a:pt x="79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29" name="Freeform 1752"/>
            <p:cNvSpPr>
              <a:spLocks/>
            </p:cNvSpPr>
            <p:nvPr/>
          </p:nvSpPr>
          <p:spPr bwMode="auto">
            <a:xfrm>
              <a:off x="3976" y="2867"/>
              <a:ext cx="142" cy="167"/>
            </a:xfrm>
            <a:custGeom>
              <a:avLst/>
              <a:gdLst>
                <a:gd name="T0" fmla="*/ 142 w 142"/>
                <a:gd name="T1" fmla="*/ 0 h 167"/>
                <a:gd name="T2" fmla="*/ 142 w 142"/>
                <a:gd name="T3" fmla="*/ 0 h 167"/>
                <a:gd name="T4" fmla="*/ 131 w 142"/>
                <a:gd name="T5" fmla="*/ 6 h 167"/>
                <a:gd name="T6" fmla="*/ 125 w 142"/>
                <a:gd name="T7" fmla="*/ 14 h 167"/>
                <a:gd name="T8" fmla="*/ 85 w 142"/>
                <a:gd name="T9" fmla="*/ 88 h 167"/>
                <a:gd name="T10" fmla="*/ 85 w 142"/>
                <a:gd name="T11" fmla="*/ 156 h 167"/>
                <a:gd name="T12" fmla="*/ 85 w 142"/>
                <a:gd name="T13" fmla="*/ 156 h 167"/>
                <a:gd name="T14" fmla="*/ 88 w 142"/>
                <a:gd name="T15" fmla="*/ 165 h 167"/>
                <a:gd name="T16" fmla="*/ 97 w 142"/>
                <a:gd name="T17" fmla="*/ 167 h 167"/>
                <a:gd name="T18" fmla="*/ 54 w 142"/>
                <a:gd name="T19" fmla="*/ 167 h 167"/>
                <a:gd name="T20" fmla="*/ 54 w 142"/>
                <a:gd name="T21" fmla="*/ 167 h 167"/>
                <a:gd name="T22" fmla="*/ 60 w 142"/>
                <a:gd name="T23" fmla="*/ 165 h 167"/>
                <a:gd name="T24" fmla="*/ 63 w 142"/>
                <a:gd name="T25" fmla="*/ 162 h 167"/>
                <a:gd name="T26" fmla="*/ 63 w 142"/>
                <a:gd name="T27" fmla="*/ 156 h 167"/>
                <a:gd name="T28" fmla="*/ 63 w 142"/>
                <a:gd name="T29" fmla="*/ 88 h 167"/>
                <a:gd name="T30" fmla="*/ 14 w 142"/>
                <a:gd name="T31" fmla="*/ 11 h 167"/>
                <a:gd name="T32" fmla="*/ 14 w 142"/>
                <a:gd name="T33" fmla="*/ 11 h 167"/>
                <a:gd name="T34" fmla="*/ 9 w 142"/>
                <a:gd name="T35" fmla="*/ 6 h 167"/>
                <a:gd name="T36" fmla="*/ 0 w 142"/>
                <a:gd name="T37" fmla="*/ 0 h 167"/>
                <a:gd name="T38" fmla="*/ 48 w 142"/>
                <a:gd name="T39" fmla="*/ 0 h 167"/>
                <a:gd name="T40" fmla="*/ 48 w 142"/>
                <a:gd name="T41" fmla="*/ 0 h 167"/>
                <a:gd name="T42" fmla="*/ 45 w 142"/>
                <a:gd name="T43" fmla="*/ 0 h 167"/>
                <a:gd name="T44" fmla="*/ 43 w 142"/>
                <a:gd name="T45" fmla="*/ 3 h 167"/>
                <a:gd name="T46" fmla="*/ 43 w 142"/>
                <a:gd name="T47" fmla="*/ 8 h 167"/>
                <a:gd name="T48" fmla="*/ 45 w 142"/>
                <a:gd name="T49" fmla="*/ 14 h 167"/>
                <a:gd name="T50" fmla="*/ 80 w 142"/>
                <a:gd name="T51" fmla="*/ 77 h 167"/>
                <a:gd name="T52" fmla="*/ 114 w 142"/>
                <a:gd name="T53" fmla="*/ 11 h 167"/>
                <a:gd name="T54" fmla="*/ 114 w 142"/>
                <a:gd name="T55" fmla="*/ 11 h 167"/>
                <a:gd name="T56" fmla="*/ 114 w 142"/>
                <a:gd name="T57" fmla="*/ 6 h 167"/>
                <a:gd name="T58" fmla="*/ 114 w 142"/>
                <a:gd name="T59" fmla="*/ 3 h 167"/>
                <a:gd name="T60" fmla="*/ 108 w 142"/>
                <a:gd name="T61" fmla="*/ 0 h 167"/>
                <a:gd name="T62" fmla="*/ 142 w 142"/>
                <a:gd name="T63" fmla="*/ 0 h 167"/>
                <a:gd name="T64" fmla="*/ 142 w 142"/>
                <a:gd name="T65" fmla="*/ 0 h 16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42" h="167">
                  <a:moveTo>
                    <a:pt x="142" y="0"/>
                  </a:moveTo>
                  <a:lnTo>
                    <a:pt x="142" y="0"/>
                  </a:lnTo>
                  <a:lnTo>
                    <a:pt x="131" y="6"/>
                  </a:lnTo>
                  <a:lnTo>
                    <a:pt x="125" y="14"/>
                  </a:lnTo>
                  <a:lnTo>
                    <a:pt x="85" y="88"/>
                  </a:lnTo>
                  <a:lnTo>
                    <a:pt x="85" y="156"/>
                  </a:lnTo>
                  <a:lnTo>
                    <a:pt x="88" y="165"/>
                  </a:lnTo>
                  <a:lnTo>
                    <a:pt x="97" y="167"/>
                  </a:lnTo>
                  <a:lnTo>
                    <a:pt x="54" y="167"/>
                  </a:lnTo>
                  <a:lnTo>
                    <a:pt x="60" y="165"/>
                  </a:lnTo>
                  <a:lnTo>
                    <a:pt x="63" y="162"/>
                  </a:lnTo>
                  <a:lnTo>
                    <a:pt x="63" y="156"/>
                  </a:lnTo>
                  <a:lnTo>
                    <a:pt x="63" y="88"/>
                  </a:lnTo>
                  <a:lnTo>
                    <a:pt x="14" y="11"/>
                  </a:lnTo>
                  <a:lnTo>
                    <a:pt x="9" y="6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5" y="0"/>
                  </a:lnTo>
                  <a:lnTo>
                    <a:pt x="43" y="3"/>
                  </a:lnTo>
                  <a:lnTo>
                    <a:pt x="43" y="8"/>
                  </a:lnTo>
                  <a:lnTo>
                    <a:pt x="45" y="14"/>
                  </a:lnTo>
                  <a:lnTo>
                    <a:pt x="80" y="77"/>
                  </a:lnTo>
                  <a:lnTo>
                    <a:pt x="114" y="11"/>
                  </a:lnTo>
                  <a:lnTo>
                    <a:pt x="114" y="6"/>
                  </a:lnTo>
                  <a:lnTo>
                    <a:pt x="114" y="3"/>
                  </a:lnTo>
                  <a:lnTo>
                    <a:pt x="108" y="0"/>
                  </a:lnTo>
                  <a:lnTo>
                    <a:pt x="1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30" name="Freeform 1753"/>
            <p:cNvSpPr>
              <a:spLocks noEditPoints="1"/>
            </p:cNvSpPr>
            <p:nvPr/>
          </p:nvSpPr>
          <p:spPr bwMode="auto">
            <a:xfrm>
              <a:off x="4192" y="2863"/>
              <a:ext cx="155" cy="172"/>
            </a:xfrm>
            <a:custGeom>
              <a:avLst/>
              <a:gdLst>
                <a:gd name="T0" fmla="*/ 77 w 156"/>
                <a:gd name="T1" fmla="*/ 167 h 173"/>
                <a:gd name="T2" fmla="*/ 48 w 156"/>
                <a:gd name="T3" fmla="*/ 159 h 173"/>
                <a:gd name="T4" fmla="*/ 23 w 156"/>
                <a:gd name="T5" fmla="*/ 142 h 173"/>
                <a:gd name="T6" fmla="*/ 6 w 156"/>
                <a:gd name="T7" fmla="*/ 113 h 173"/>
                <a:gd name="T8" fmla="*/ 0 w 156"/>
                <a:gd name="T9" fmla="*/ 85 h 173"/>
                <a:gd name="T10" fmla="*/ 3 w 156"/>
                <a:gd name="T11" fmla="*/ 68 h 173"/>
                <a:gd name="T12" fmla="*/ 14 w 156"/>
                <a:gd name="T13" fmla="*/ 40 h 173"/>
                <a:gd name="T14" fmla="*/ 34 w 156"/>
                <a:gd name="T15" fmla="*/ 14 h 173"/>
                <a:gd name="T16" fmla="*/ 62 w 156"/>
                <a:gd name="T17" fmla="*/ 3 h 173"/>
                <a:gd name="T18" fmla="*/ 78 w 156"/>
                <a:gd name="T19" fmla="*/ 0 h 173"/>
                <a:gd name="T20" fmla="*/ 102 w 156"/>
                <a:gd name="T21" fmla="*/ 6 h 173"/>
                <a:gd name="T22" fmla="*/ 127 w 156"/>
                <a:gd name="T23" fmla="*/ 23 h 173"/>
                <a:gd name="T24" fmla="*/ 144 w 156"/>
                <a:gd name="T25" fmla="*/ 51 h 173"/>
                <a:gd name="T26" fmla="*/ 150 w 156"/>
                <a:gd name="T27" fmla="*/ 86 h 173"/>
                <a:gd name="T28" fmla="*/ 150 w 156"/>
                <a:gd name="T29" fmla="*/ 102 h 173"/>
                <a:gd name="T30" fmla="*/ 136 w 156"/>
                <a:gd name="T31" fmla="*/ 133 h 173"/>
                <a:gd name="T32" fmla="*/ 113 w 156"/>
                <a:gd name="T33" fmla="*/ 156 h 173"/>
                <a:gd name="T34" fmla="*/ 85 w 156"/>
                <a:gd name="T35" fmla="*/ 167 h 173"/>
                <a:gd name="T36" fmla="*/ 77 w 156"/>
                <a:gd name="T37" fmla="*/ 167 h 173"/>
                <a:gd name="T38" fmla="*/ 25 w 156"/>
                <a:gd name="T39" fmla="*/ 82 h 173"/>
                <a:gd name="T40" fmla="*/ 31 w 156"/>
                <a:gd name="T41" fmla="*/ 113 h 173"/>
                <a:gd name="T42" fmla="*/ 43 w 156"/>
                <a:gd name="T43" fmla="*/ 136 h 173"/>
                <a:gd name="T44" fmla="*/ 60 w 156"/>
                <a:gd name="T45" fmla="*/ 150 h 173"/>
                <a:gd name="T46" fmla="*/ 78 w 156"/>
                <a:gd name="T47" fmla="*/ 156 h 173"/>
                <a:gd name="T48" fmla="*/ 85 w 156"/>
                <a:gd name="T49" fmla="*/ 153 h 173"/>
                <a:gd name="T50" fmla="*/ 105 w 156"/>
                <a:gd name="T51" fmla="*/ 145 h 173"/>
                <a:gd name="T52" fmla="*/ 116 w 156"/>
                <a:gd name="T53" fmla="*/ 125 h 173"/>
                <a:gd name="T54" fmla="*/ 125 w 156"/>
                <a:gd name="T55" fmla="*/ 99 h 173"/>
                <a:gd name="T56" fmla="*/ 125 w 156"/>
                <a:gd name="T57" fmla="*/ 86 h 173"/>
                <a:gd name="T58" fmla="*/ 122 w 156"/>
                <a:gd name="T59" fmla="*/ 57 h 173"/>
                <a:gd name="T60" fmla="*/ 110 w 156"/>
                <a:gd name="T61" fmla="*/ 31 h 173"/>
                <a:gd name="T62" fmla="*/ 96 w 156"/>
                <a:gd name="T63" fmla="*/ 17 h 173"/>
                <a:gd name="T64" fmla="*/ 78 w 156"/>
                <a:gd name="T65" fmla="*/ 11 h 173"/>
                <a:gd name="T66" fmla="*/ 68 w 156"/>
                <a:gd name="T67" fmla="*/ 11 h 173"/>
                <a:gd name="T68" fmla="*/ 48 w 156"/>
                <a:gd name="T69" fmla="*/ 23 h 173"/>
                <a:gd name="T70" fmla="*/ 34 w 156"/>
                <a:gd name="T71" fmla="*/ 40 h 173"/>
                <a:gd name="T72" fmla="*/ 28 w 156"/>
                <a:gd name="T73" fmla="*/ 65 h 173"/>
                <a:gd name="T74" fmla="*/ 25 w 156"/>
                <a:gd name="T75" fmla="*/ 82 h 17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56" h="173">
                  <a:moveTo>
                    <a:pt x="77" y="173"/>
                  </a:moveTo>
                  <a:lnTo>
                    <a:pt x="77" y="173"/>
                  </a:lnTo>
                  <a:lnTo>
                    <a:pt x="62" y="170"/>
                  </a:lnTo>
                  <a:lnTo>
                    <a:pt x="48" y="165"/>
                  </a:lnTo>
                  <a:lnTo>
                    <a:pt x="34" y="159"/>
                  </a:lnTo>
                  <a:lnTo>
                    <a:pt x="23" y="148"/>
                  </a:lnTo>
                  <a:lnTo>
                    <a:pt x="14" y="134"/>
                  </a:lnTo>
                  <a:lnTo>
                    <a:pt x="6" y="119"/>
                  </a:lnTo>
                  <a:lnTo>
                    <a:pt x="3" y="102"/>
                  </a:lnTo>
                  <a:lnTo>
                    <a:pt x="0" y="85"/>
                  </a:lnTo>
                  <a:lnTo>
                    <a:pt x="3" y="68"/>
                  </a:lnTo>
                  <a:lnTo>
                    <a:pt x="6" y="54"/>
                  </a:lnTo>
                  <a:lnTo>
                    <a:pt x="14" y="40"/>
                  </a:lnTo>
                  <a:lnTo>
                    <a:pt x="23" y="26"/>
                  </a:lnTo>
                  <a:lnTo>
                    <a:pt x="34" y="14"/>
                  </a:lnTo>
                  <a:lnTo>
                    <a:pt x="48" y="6"/>
                  </a:lnTo>
                  <a:lnTo>
                    <a:pt x="62" y="3"/>
                  </a:lnTo>
                  <a:lnTo>
                    <a:pt x="82" y="0"/>
                  </a:lnTo>
                  <a:lnTo>
                    <a:pt x="94" y="3"/>
                  </a:lnTo>
                  <a:lnTo>
                    <a:pt x="108" y="6"/>
                  </a:lnTo>
                  <a:lnTo>
                    <a:pt x="122" y="14"/>
                  </a:lnTo>
                  <a:lnTo>
                    <a:pt x="133" y="23"/>
                  </a:lnTo>
                  <a:lnTo>
                    <a:pt x="142" y="37"/>
                  </a:lnTo>
                  <a:lnTo>
                    <a:pt x="150" y="51"/>
                  </a:lnTo>
                  <a:lnTo>
                    <a:pt x="156" y="68"/>
                  </a:lnTo>
                  <a:lnTo>
                    <a:pt x="156" y="88"/>
                  </a:lnTo>
                  <a:lnTo>
                    <a:pt x="156" y="108"/>
                  </a:lnTo>
                  <a:lnTo>
                    <a:pt x="150" y="125"/>
                  </a:lnTo>
                  <a:lnTo>
                    <a:pt x="142" y="139"/>
                  </a:lnTo>
                  <a:lnTo>
                    <a:pt x="131" y="153"/>
                  </a:lnTo>
                  <a:lnTo>
                    <a:pt x="119" y="162"/>
                  </a:lnTo>
                  <a:lnTo>
                    <a:pt x="105" y="168"/>
                  </a:lnTo>
                  <a:lnTo>
                    <a:pt x="91" y="173"/>
                  </a:lnTo>
                  <a:lnTo>
                    <a:pt x="77" y="173"/>
                  </a:lnTo>
                  <a:close/>
                  <a:moveTo>
                    <a:pt x="25" y="82"/>
                  </a:moveTo>
                  <a:lnTo>
                    <a:pt x="25" y="82"/>
                  </a:lnTo>
                  <a:lnTo>
                    <a:pt x="28" y="102"/>
                  </a:lnTo>
                  <a:lnTo>
                    <a:pt x="31" y="119"/>
                  </a:lnTo>
                  <a:lnTo>
                    <a:pt x="37" y="131"/>
                  </a:lnTo>
                  <a:lnTo>
                    <a:pt x="43" y="142"/>
                  </a:lnTo>
                  <a:lnTo>
                    <a:pt x="51" y="151"/>
                  </a:lnTo>
                  <a:lnTo>
                    <a:pt x="60" y="156"/>
                  </a:lnTo>
                  <a:lnTo>
                    <a:pt x="71" y="159"/>
                  </a:lnTo>
                  <a:lnTo>
                    <a:pt x="79" y="162"/>
                  </a:lnTo>
                  <a:lnTo>
                    <a:pt x="91" y="159"/>
                  </a:lnTo>
                  <a:lnTo>
                    <a:pt x="102" y="156"/>
                  </a:lnTo>
                  <a:lnTo>
                    <a:pt x="111" y="151"/>
                  </a:lnTo>
                  <a:lnTo>
                    <a:pt x="116" y="142"/>
                  </a:lnTo>
                  <a:lnTo>
                    <a:pt x="122" y="131"/>
                  </a:lnTo>
                  <a:lnTo>
                    <a:pt x="128" y="119"/>
                  </a:lnTo>
                  <a:lnTo>
                    <a:pt x="131" y="105"/>
                  </a:lnTo>
                  <a:lnTo>
                    <a:pt x="131" y="88"/>
                  </a:lnTo>
                  <a:lnTo>
                    <a:pt x="131" y="71"/>
                  </a:lnTo>
                  <a:lnTo>
                    <a:pt x="128" y="57"/>
                  </a:lnTo>
                  <a:lnTo>
                    <a:pt x="122" y="43"/>
                  </a:lnTo>
                  <a:lnTo>
                    <a:pt x="116" y="31"/>
                  </a:lnTo>
                  <a:lnTo>
                    <a:pt x="111" y="23"/>
                  </a:lnTo>
                  <a:lnTo>
                    <a:pt x="102" y="17"/>
                  </a:lnTo>
                  <a:lnTo>
                    <a:pt x="91" y="11"/>
                  </a:lnTo>
                  <a:lnTo>
                    <a:pt x="79" y="11"/>
                  </a:lnTo>
                  <a:lnTo>
                    <a:pt x="68" y="11"/>
                  </a:lnTo>
                  <a:lnTo>
                    <a:pt x="57" y="14"/>
                  </a:lnTo>
                  <a:lnTo>
                    <a:pt x="48" y="23"/>
                  </a:lnTo>
                  <a:lnTo>
                    <a:pt x="40" y="28"/>
                  </a:lnTo>
                  <a:lnTo>
                    <a:pt x="34" y="40"/>
                  </a:lnTo>
                  <a:lnTo>
                    <a:pt x="31" y="51"/>
                  </a:lnTo>
                  <a:lnTo>
                    <a:pt x="28" y="65"/>
                  </a:lnTo>
                  <a:lnTo>
                    <a:pt x="25" y="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31" name="Freeform 1754"/>
            <p:cNvSpPr>
              <a:spLocks/>
            </p:cNvSpPr>
            <p:nvPr/>
          </p:nvSpPr>
          <p:spPr bwMode="auto">
            <a:xfrm>
              <a:off x="4365" y="2867"/>
              <a:ext cx="100" cy="167"/>
            </a:xfrm>
            <a:custGeom>
              <a:avLst/>
              <a:gdLst>
                <a:gd name="T0" fmla="*/ 37 w 100"/>
                <a:gd name="T1" fmla="*/ 167 h 167"/>
                <a:gd name="T2" fmla="*/ 0 w 100"/>
                <a:gd name="T3" fmla="*/ 167 h 167"/>
                <a:gd name="T4" fmla="*/ 0 w 100"/>
                <a:gd name="T5" fmla="*/ 167 h 167"/>
                <a:gd name="T6" fmla="*/ 6 w 100"/>
                <a:gd name="T7" fmla="*/ 165 h 167"/>
                <a:gd name="T8" fmla="*/ 6 w 100"/>
                <a:gd name="T9" fmla="*/ 156 h 167"/>
                <a:gd name="T10" fmla="*/ 6 w 100"/>
                <a:gd name="T11" fmla="*/ 11 h 167"/>
                <a:gd name="T12" fmla="*/ 6 w 100"/>
                <a:gd name="T13" fmla="*/ 11 h 167"/>
                <a:gd name="T14" fmla="*/ 6 w 100"/>
                <a:gd name="T15" fmla="*/ 3 h 167"/>
                <a:gd name="T16" fmla="*/ 0 w 100"/>
                <a:gd name="T17" fmla="*/ 0 h 167"/>
                <a:gd name="T18" fmla="*/ 100 w 100"/>
                <a:gd name="T19" fmla="*/ 0 h 167"/>
                <a:gd name="T20" fmla="*/ 100 w 100"/>
                <a:gd name="T21" fmla="*/ 23 h 167"/>
                <a:gd name="T22" fmla="*/ 100 w 100"/>
                <a:gd name="T23" fmla="*/ 23 h 167"/>
                <a:gd name="T24" fmla="*/ 91 w 100"/>
                <a:gd name="T25" fmla="*/ 14 h 167"/>
                <a:gd name="T26" fmla="*/ 77 w 100"/>
                <a:gd name="T27" fmla="*/ 11 h 167"/>
                <a:gd name="T28" fmla="*/ 77 w 100"/>
                <a:gd name="T29" fmla="*/ 11 h 167"/>
                <a:gd name="T30" fmla="*/ 31 w 100"/>
                <a:gd name="T31" fmla="*/ 11 h 167"/>
                <a:gd name="T32" fmla="*/ 31 w 100"/>
                <a:gd name="T33" fmla="*/ 68 h 167"/>
                <a:gd name="T34" fmla="*/ 71 w 100"/>
                <a:gd name="T35" fmla="*/ 68 h 167"/>
                <a:gd name="T36" fmla="*/ 71 w 100"/>
                <a:gd name="T37" fmla="*/ 68 h 167"/>
                <a:gd name="T38" fmla="*/ 77 w 100"/>
                <a:gd name="T39" fmla="*/ 65 h 167"/>
                <a:gd name="T40" fmla="*/ 80 w 100"/>
                <a:gd name="T41" fmla="*/ 62 h 167"/>
                <a:gd name="T42" fmla="*/ 80 w 100"/>
                <a:gd name="T43" fmla="*/ 88 h 167"/>
                <a:gd name="T44" fmla="*/ 80 w 100"/>
                <a:gd name="T45" fmla="*/ 88 h 167"/>
                <a:gd name="T46" fmla="*/ 77 w 100"/>
                <a:gd name="T47" fmla="*/ 82 h 167"/>
                <a:gd name="T48" fmla="*/ 71 w 100"/>
                <a:gd name="T49" fmla="*/ 82 h 167"/>
                <a:gd name="T50" fmla="*/ 31 w 100"/>
                <a:gd name="T51" fmla="*/ 82 h 167"/>
                <a:gd name="T52" fmla="*/ 31 w 100"/>
                <a:gd name="T53" fmla="*/ 156 h 167"/>
                <a:gd name="T54" fmla="*/ 31 w 100"/>
                <a:gd name="T55" fmla="*/ 156 h 167"/>
                <a:gd name="T56" fmla="*/ 31 w 100"/>
                <a:gd name="T57" fmla="*/ 165 h 167"/>
                <a:gd name="T58" fmla="*/ 37 w 100"/>
                <a:gd name="T59" fmla="*/ 167 h 167"/>
                <a:gd name="T60" fmla="*/ 37 w 100"/>
                <a:gd name="T61" fmla="*/ 167 h 16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00" h="167">
                  <a:moveTo>
                    <a:pt x="37" y="167"/>
                  </a:moveTo>
                  <a:lnTo>
                    <a:pt x="0" y="167"/>
                  </a:lnTo>
                  <a:lnTo>
                    <a:pt x="6" y="165"/>
                  </a:lnTo>
                  <a:lnTo>
                    <a:pt x="6" y="156"/>
                  </a:lnTo>
                  <a:lnTo>
                    <a:pt x="6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100" y="0"/>
                  </a:lnTo>
                  <a:lnTo>
                    <a:pt x="100" y="23"/>
                  </a:lnTo>
                  <a:lnTo>
                    <a:pt x="91" y="14"/>
                  </a:lnTo>
                  <a:lnTo>
                    <a:pt x="77" y="11"/>
                  </a:lnTo>
                  <a:lnTo>
                    <a:pt x="31" y="11"/>
                  </a:lnTo>
                  <a:lnTo>
                    <a:pt x="31" y="68"/>
                  </a:lnTo>
                  <a:lnTo>
                    <a:pt x="71" y="68"/>
                  </a:lnTo>
                  <a:lnTo>
                    <a:pt x="77" y="65"/>
                  </a:lnTo>
                  <a:lnTo>
                    <a:pt x="80" y="62"/>
                  </a:lnTo>
                  <a:lnTo>
                    <a:pt x="80" y="88"/>
                  </a:lnTo>
                  <a:lnTo>
                    <a:pt x="77" y="82"/>
                  </a:lnTo>
                  <a:lnTo>
                    <a:pt x="71" y="82"/>
                  </a:lnTo>
                  <a:lnTo>
                    <a:pt x="31" y="82"/>
                  </a:lnTo>
                  <a:lnTo>
                    <a:pt x="31" y="156"/>
                  </a:lnTo>
                  <a:lnTo>
                    <a:pt x="31" y="165"/>
                  </a:lnTo>
                  <a:lnTo>
                    <a:pt x="37" y="1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</p:grpSp>
      <p:pic>
        <p:nvPicPr>
          <p:cNvPr id="32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3475"/>
            <a:ext cx="9144000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377031" y="1449636"/>
            <a:ext cx="8389938" cy="4716524"/>
          </a:xfrm>
        </p:spPr>
        <p:txBody>
          <a:bodyPr/>
          <a:lstStyle>
            <a:lvl1pPr marL="0" indent="0">
              <a:buNone/>
              <a:defRPr sz="2000"/>
            </a:lvl1pPr>
            <a:lvl2pPr marL="450850" indent="0">
              <a:buNone/>
              <a:defRPr sz="1800"/>
            </a:lvl2pPr>
            <a:lvl3pPr marL="989012" indent="0">
              <a:buNone/>
              <a:defRPr sz="1600"/>
            </a:lvl3pPr>
            <a:lvl4pPr marL="1436687" indent="0">
              <a:buNone/>
              <a:defRPr sz="2400"/>
            </a:lvl4pPr>
            <a:lvl5pPr marL="1884362" indent="0">
              <a:buNone/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2" name="Text Placeholder 34"/>
          <p:cNvSpPr>
            <a:spLocks noGrp="1"/>
          </p:cNvSpPr>
          <p:nvPr>
            <p:ph type="body" sz="quarter" idx="13"/>
          </p:nvPr>
        </p:nvSpPr>
        <p:spPr>
          <a:xfrm>
            <a:off x="251520" y="656469"/>
            <a:ext cx="8676964" cy="494162"/>
          </a:xfrm>
        </p:spPr>
        <p:txBody>
          <a:bodyPr/>
          <a:lstStyle>
            <a:lvl1pPr marL="0" indent="0">
              <a:buNone/>
              <a:defRPr sz="3200" b="1">
                <a:solidFill>
                  <a:srgbClr val="005C84"/>
                </a:solidFill>
                <a:latin typeface="+mj-lt"/>
                <a:cs typeface="Georgi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4" name="Rectangle 8"/>
          <p:cNvSpPr>
            <a:spLocks noGrp="1" noChangeArrowheads="1"/>
          </p:cNvSpPr>
          <p:nvPr>
            <p:ph type="sldNum" sz="quarter" idx="15"/>
          </p:nvPr>
        </p:nvSpPr>
        <p:spPr>
          <a:xfrm>
            <a:off x="7019925" y="6451600"/>
            <a:ext cx="1908175" cy="180975"/>
          </a:xfrm>
        </p:spPr>
        <p:txBody>
          <a:bodyPr/>
          <a:lstStyle>
            <a:lvl1pPr>
              <a:defRPr sz="1600" b="1">
                <a:solidFill>
                  <a:srgbClr val="F8F8F8"/>
                </a:solidFill>
              </a:defRPr>
            </a:lvl1pPr>
          </a:lstStyle>
          <a:p>
            <a:fld id="{841E4A8B-7CE1-BC4B-9352-78518045172B}" type="slidenum">
              <a:rPr lang="en-GB"/>
              <a:pPr/>
              <a:t>‹#›</a:t>
            </a:fld>
            <a:endParaRPr lang="en-GB" dirty="0"/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377031" y="6280477"/>
            <a:ext cx="1751709" cy="523220"/>
            <a:chOff x="356263" y="440371"/>
            <a:chExt cx="1751709" cy="523220"/>
          </a:xfrm>
        </p:grpSpPr>
        <p:sp>
          <p:nvSpPr>
            <p:cNvPr id="40" name="TextBox 39"/>
            <p:cNvSpPr txBox="1"/>
            <p:nvPr userDrawn="1"/>
          </p:nvSpPr>
          <p:spPr>
            <a:xfrm>
              <a:off x="358775" y="440371"/>
              <a:ext cx="174919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lang="en-US" sz="1400" baseline="0" dirty="0" smtClean="0">
                  <a:solidFill>
                    <a:srgbClr val="FFFFFF"/>
                  </a:solidFill>
                </a:rPr>
                <a:t>Electronics and</a:t>
              </a:r>
            </a:p>
            <a:p>
              <a:pPr algn="l"/>
              <a:r>
                <a:rPr lang="en-US" sz="1400" baseline="0" dirty="0" smtClean="0">
                  <a:solidFill>
                    <a:srgbClr val="FFFFFF"/>
                  </a:solidFill>
                </a:rPr>
                <a:t>Computer Science</a:t>
              </a:r>
            </a:p>
          </p:txBody>
        </p:sp>
        <p:cxnSp>
          <p:nvCxnSpPr>
            <p:cNvPr id="41" name="Straight Connector 40"/>
            <p:cNvCxnSpPr/>
            <p:nvPr userDrawn="1"/>
          </p:nvCxnSpPr>
          <p:spPr bwMode="auto">
            <a:xfrm flipH="1">
              <a:off x="356263" y="493488"/>
              <a:ext cx="1" cy="416986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009801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58775" y="0"/>
            <a:ext cx="8426450" cy="13414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2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700213"/>
            <a:ext cx="8426450" cy="450215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58775" y="6308725"/>
            <a:ext cx="1905000" cy="18097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sz="1400">
                <a:cs typeface="ＭＳ Ｐゴシック" charset="0"/>
              </a:defRPr>
            </a:lvl1pPr>
          </a:lstStyle>
          <a:p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68538" y="6308725"/>
            <a:ext cx="4608512" cy="18097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Lucida Sans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CITE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77050" y="6308725"/>
            <a:ext cx="1908175" cy="18097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cs typeface="ＭＳ Ｐゴシック" charset="0"/>
              </a:defRPr>
            </a:lvl1pPr>
          </a:lstStyle>
          <a:p>
            <a:fld id="{E0CF9774-E819-DB47-BF85-8F31F85A3970}" type="slidenum">
              <a:rPr lang="en-GB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2" r:id="rId1"/>
    <p:sldLayoutId id="2147484153" r:id="rId2"/>
    <p:sldLayoutId id="2147484156" r:id="rId3"/>
    <p:sldLayoutId id="2147484154" r:id="rId4"/>
    <p:sldLayoutId id="2147484192" r:id="rId5"/>
    <p:sldLayoutId id="2147484184" r:id="rId6"/>
    <p:sldLayoutId id="2147484191" r:id="rId7"/>
    <p:sldLayoutId id="2147484160" r:id="rId8"/>
    <p:sldLayoutId id="2147484162" r:id="rId9"/>
    <p:sldLayoutId id="2147484164" r:id="rId10"/>
    <p:sldLayoutId id="2147484165" r:id="rId11"/>
    <p:sldLayoutId id="2147484193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" pitchFamily="34" charset="0"/>
          <a:ea typeface="ＭＳ Ｐゴシック" pitchFamily="16" charset="-128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" pitchFamily="34" charset="0"/>
          <a:ea typeface="ＭＳ Ｐゴシック" pitchFamily="16" charset="-128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" pitchFamily="34" charset="0"/>
          <a:ea typeface="ＭＳ Ｐゴシック" pitchFamily="16" charset="-128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" pitchFamily="34" charset="0"/>
          <a:ea typeface="ＭＳ Ｐゴシック" pitchFamily="16" charset="-128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" pitchFamily="34" charset="0"/>
          <a:ea typeface="ＭＳ Ｐゴシック" pitchFamily="16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" pitchFamily="34" charset="0"/>
          <a:ea typeface="ＭＳ Ｐゴシック" pitchFamily="16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" pitchFamily="34" charset="0"/>
          <a:ea typeface="ＭＳ Ｐゴシック" pitchFamily="16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" pitchFamily="34" charset="0"/>
          <a:ea typeface="ＭＳ Ｐゴシック" pitchFamily="16" charset="-128"/>
        </a:defRPr>
      </a:lvl9pPr>
    </p:titleStyle>
    <p:bodyStyle>
      <a:lvl1pPr marL="271463" indent="-271463" algn="l" rtl="0" eaLnBrk="1" fontAlgn="base" hangingPunct="1">
        <a:spcBef>
          <a:spcPct val="70000"/>
        </a:spcBef>
        <a:spcAft>
          <a:spcPct val="0"/>
        </a:spcAft>
        <a:buClr>
          <a:schemeClr val="tx2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809625" indent="-358775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257300" indent="-268288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Symbol" charset="0"/>
        <a:buChar char="·"/>
        <a:defRPr sz="2000">
          <a:solidFill>
            <a:schemeClr val="tx1"/>
          </a:solidFill>
          <a:latin typeface="+mn-lt"/>
          <a:ea typeface="+mn-ea"/>
        </a:defRPr>
      </a:lvl3pPr>
      <a:lvl4pPr marL="1704975" indent="-268288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152650" indent="-268288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609850" indent="-268288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3067050" indent="-268288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524250" indent="-268288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981450" indent="-268288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hyperlink" Target="https://secure.ecs.soton.ac.uk/module/1718/COMP1205/33423/resources#Other_Useful_Resources" TargetMode="External"/><Relationship Id="rId3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9532" y="1520788"/>
            <a:ext cx="8568952" cy="1873250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b="1" dirty="0" smtClean="0"/>
              <a:t>Scholarly research ii</a:t>
            </a:r>
            <a:endParaRPr lang="en-US" sz="4000" b="1" dirty="0"/>
          </a:p>
        </p:txBody>
      </p:sp>
      <p:sp>
        <p:nvSpPr>
          <p:cNvPr id="2765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588224" y="6237312"/>
            <a:ext cx="2256386" cy="803275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GB" dirty="0" smtClean="0">
                <a:latin typeface="Lucida Sans" charset="0"/>
                <a:ea typeface="ＭＳ Ｐゴシック" charset="0"/>
              </a:rPr>
              <a:t>Date</a:t>
            </a:r>
            <a:endParaRPr lang="en-GB" dirty="0">
              <a:latin typeface="Lucida Sans" charset="0"/>
              <a:ea typeface="ＭＳ Ｐゴシック" charset="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02034" y="5589240"/>
            <a:ext cx="8426450" cy="967050"/>
          </a:xfrm>
        </p:spPr>
        <p:txBody>
          <a:bodyPr/>
          <a:lstStyle/>
          <a:p>
            <a:r>
              <a:rPr lang="en-GB" sz="2400" dirty="0" smtClean="0">
                <a:latin typeface="Lucida Sans" charset="0"/>
                <a:ea typeface="ＭＳ Ｐゴシック" charset="0"/>
              </a:rPr>
              <a:t>Su White </a:t>
            </a:r>
            <a:r>
              <a:rPr lang="en-GB" sz="2400" dirty="0" err="1" smtClean="0">
                <a:latin typeface="Lucida Sans" charset="0"/>
                <a:ea typeface="ＭＳ Ｐゴシック" charset="0"/>
              </a:rPr>
              <a:t>saw@ecs.soton.ac.uk</a:t>
            </a:r>
            <a:endParaRPr lang="en-GB" sz="2400" dirty="0" smtClean="0">
              <a:latin typeface="Lucida Sans" charset="0"/>
              <a:ea typeface="ＭＳ Ｐゴシック" charset="0"/>
            </a:endParaRPr>
          </a:p>
          <a:p>
            <a:r>
              <a:rPr lang="en-GB" sz="2000" dirty="0" smtClean="0">
                <a:latin typeface="Lucida Sans" charset="0"/>
                <a:ea typeface="ＭＳ Ｐゴシック" charset="0"/>
              </a:rPr>
              <a:t/>
            </a:r>
            <a:br>
              <a:rPr lang="en-GB" sz="2000" dirty="0" smtClean="0">
                <a:latin typeface="Lucida Sans" charset="0"/>
                <a:ea typeface="ＭＳ Ｐゴシック" charset="0"/>
              </a:rPr>
            </a:br>
            <a:r>
              <a:rPr lang="en-GB" sz="2000" dirty="0" smtClean="0">
                <a:latin typeface="Lucida Sans" charset="0"/>
                <a:ea typeface="ＭＳ Ｐゴシック" charset="0"/>
              </a:rPr>
              <a:t/>
            </a:r>
            <a:br>
              <a:rPr lang="en-GB" sz="2000" dirty="0" smtClean="0">
                <a:latin typeface="Lucida Sans" charset="0"/>
                <a:ea typeface="ＭＳ Ｐゴシック" charset="0"/>
              </a:rPr>
            </a:br>
            <a:endParaRPr lang="en-US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922965" y="2593296"/>
            <a:ext cx="7272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dirty="0" smtClean="0">
                <a:solidFill>
                  <a:srgbClr val="F8F8F8"/>
                </a:solidFill>
              </a:rPr>
              <a:t>COMP1205</a:t>
            </a:r>
            <a:endParaRPr lang="en-US" sz="2000" b="1" dirty="0" smtClean="0">
              <a:solidFill>
                <a:srgbClr val="F8F8F8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4878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Suggest some search terms or strategies :-)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google.co.uk</a:t>
            </a:r>
            <a:r>
              <a:rPr lang="en-US" dirty="0" smtClean="0"/>
              <a:t>/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First stage orientation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4C14C06-903E-A142-9DD8-89372C659E02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02428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Suggestions of search terms or strategies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scholar.google.co.uk</a:t>
            </a:r>
            <a:r>
              <a:rPr lang="en-US" dirty="0" smtClean="0"/>
              <a:t>/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Second stage </a:t>
            </a:r>
            <a:r>
              <a:rPr lang="en-US" dirty="0" err="1" smtClean="0"/>
              <a:t>focussed</a:t>
            </a:r>
            <a:r>
              <a:rPr lang="en-US" dirty="0" smtClean="0"/>
              <a:t> searching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4C14C06-903E-A142-9DD8-89372C659E02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49893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One touch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What tools and note taking methods?</a:t>
            </a:r>
          </a:p>
          <a:p>
            <a:r>
              <a:rPr lang="en-US" dirty="0" smtClean="0"/>
              <a:t>How will we go about the writing?</a:t>
            </a:r>
          </a:p>
          <a:p>
            <a:r>
              <a:rPr lang="en-US" dirty="0" smtClean="0"/>
              <a:t>How many stages to the writing?</a:t>
            </a:r>
          </a:p>
          <a:p>
            <a:r>
              <a:rPr lang="en-US" dirty="0" smtClean="0"/>
              <a:t>Lets plan a timeline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But lets back up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4C14C06-903E-A142-9DD8-89372C659E02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57584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have thought about this before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have thought about this before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5825" y="6451600"/>
            <a:ext cx="1908175" cy="180975"/>
          </a:xfrm>
        </p:spPr>
        <p:txBody>
          <a:bodyPr/>
          <a:lstStyle/>
          <a:p>
            <a:fld id="{94C14C06-903E-A142-9DD8-89372C659E02}" type="slidenum">
              <a:rPr lang="en-GB" smtClean="0"/>
              <a:pPr/>
              <a:t>13</a:t>
            </a:fld>
            <a:endParaRPr lang="en-GB" dirty="0"/>
          </a:p>
        </p:txBody>
      </p:sp>
      <p:pic>
        <p:nvPicPr>
          <p:cNvPr id="7" name="Picture 6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348912"/>
            <a:ext cx="7579568" cy="4759788"/>
          </a:xfrm>
          <a:prstGeom prst="rect">
            <a:avLst/>
          </a:prstGeom>
        </p:spPr>
      </p:pic>
      <p:sp>
        <p:nvSpPr>
          <p:cNvPr id="8" name="Rectangle 7">
            <a:hlinkClick r:id="rId2"/>
          </p:cNvPr>
          <p:cNvSpPr/>
          <p:nvPr/>
        </p:nvSpPr>
        <p:spPr>
          <a:xfrm>
            <a:off x="2286000" y="623664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secure.ecs.soton.ac.uk</a:t>
            </a:r>
            <a:r>
              <a:rPr lang="en-US" dirty="0"/>
              <a:t>/module/1718/COMP1205/33423/</a:t>
            </a:r>
            <a:r>
              <a:rPr lang="en-US" dirty="0" err="1"/>
              <a:t>resources#Other_Useful_Resources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085392"/>
      </p:ext>
    </p:extLst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So </a:t>
            </a:r>
            <a:r>
              <a:rPr lang="mr-IN" dirty="0" smtClean="0"/>
              <a:t>–</a:t>
            </a:r>
            <a:r>
              <a:rPr lang="en-US" dirty="0" smtClean="0"/>
              <a:t> what are you going to do next?</a:t>
            </a:r>
          </a:p>
          <a:p>
            <a:r>
              <a:rPr lang="en-US" dirty="0" smtClean="0"/>
              <a:t>Example of bullet list continuation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Rule of three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Probably we are running out of time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4C14C06-903E-A142-9DD8-89372C659E02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16633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Coming up with good terms to put into a search engine is a skill</a:t>
            </a:r>
          </a:p>
          <a:p>
            <a:r>
              <a:rPr lang="en-GB" dirty="0" smtClean="0"/>
              <a:t>(Librarians are the people who know how to do this best)</a:t>
            </a:r>
          </a:p>
          <a:p>
            <a:r>
              <a:rPr lang="en-GB" dirty="0" smtClean="0"/>
              <a:t>In general thinks of </a:t>
            </a:r>
          </a:p>
          <a:p>
            <a:pPr marL="342900" indent="-342900">
              <a:buFont typeface="Arial" charset="0"/>
              <a:buChar char="•"/>
            </a:pPr>
            <a:r>
              <a:rPr lang="en-GB" dirty="0" smtClean="0"/>
              <a:t>Keywords</a:t>
            </a:r>
          </a:p>
          <a:p>
            <a:pPr marL="342900" indent="-342900">
              <a:buFont typeface="Arial" charset="0"/>
              <a:buChar char="•"/>
            </a:pPr>
            <a:r>
              <a:rPr lang="en-GB" dirty="0" smtClean="0"/>
              <a:t>Synonyms</a:t>
            </a:r>
          </a:p>
          <a:p>
            <a:pPr marL="342900" indent="-342900">
              <a:buFont typeface="Arial" charset="0"/>
              <a:buChar char="•"/>
            </a:pPr>
            <a:r>
              <a:rPr lang="en-GB" dirty="0" smtClean="0"/>
              <a:t>Alternative Spellings</a:t>
            </a:r>
          </a:p>
          <a:p>
            <a:pPr marL="342900" indent="-342900">
              <a:buFont typeface="Arial" charset="0"/>
              <a:buChar char="•"/>
            </a:pPr>
            <a:r>
              <a:rPr lang="en-GB" dirty="0" smtClean="0"/>
              <a:t>Common Abbreviations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Search Terms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41E4A8B-7CE1-BC4B-9352-78518045172B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306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Google vs Google </a:t>
            </a:r>
            <a:r>
              <a:rPr lang="en-US" dirty="0"/>
              <a:t>Scholar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41E4A8B-7CE1-BC4B-9352-78518045172B}" type="slidenum">
              <a:rPr lang="en-GB" smtClean="0"/>
              <a:pPr/>
              <a:t>16</a:t>
            </a:fld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40768"/>
            <a:ext cx="5530064" cy="37407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369" y="2492896"/>
            <a:ext cx="4309393" cy="360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12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77031" y="1449636"/>
            <a:ext cx="3474889" cy="4716524"/>
          </a:xfrm>
        </p:spPr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US" dirty="0"/>
              <a:t>Who is the author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What is the relevance of the points made?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Is the context correct?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When was the source published?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What was the publication medium?</a:t>
            </a:r>
          </a:p>
          <a:p>
            <a:endParaRPr lang="en-GB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Evaluating the Sources you find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F4996F3-FC67-2A4C-9080-69CC06323CBD}" type="slidenum">
              <a:rPr lang="en-GB" smtClean="0"/>
              <a:pPr/>
              <a:t>17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5014" y="1159793"/>
            <a:ext cx="3928986" cy="5698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16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Finding Papers you have seen referenced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41E4A8B-7CE1-BC4B-9352-78518045172B}" type="slidenum">
              <a:rPr lang="en-GB" smtClean="0"/>
              <a:pPr/>
              <a:t>18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150" y="1329812"/>
            <a:ext cx="7479241" cy="487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1971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You usually need to have accessed the journal through the university library</a:t>
            </a:r>
          </a:p>
          <a:p>
            <a:r>
              <a:rPr lang="en-GB" dirty="0" smtClean="0"/>
              <a:t>May need to login to say you are from University of Southampton along the way</a:t>
            </a:r>
          </a:p>
          <a:p>
            <a:r>
              <a:rPr lang="en-GB" dirty="0" smtClean="0"/>
              <a:t>Access to *most* quality journals is available on line.</a:t>
            </a:r>
          </a:p>
          <a:p>
            <a:r>
              <a:rPr lang="en-GB" dirty="0" smtClean="0"/>
              <a:t>Including all the ACM and IEEE journals and conference </a:t>
            </a:r>
            <a:r>
              <a:rPr lang="en-GB" dirty="0" err="1" smtClean="0"/>
              <a:t>procedings</a:t>
            </a:r>
            <a:endParaRPr lang="en-GB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Access to on-line journals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F4996F3-FC67-2A4C-9080-69CC06323CBD}" type="slidenum">
              <a:rPr lang="en-GB" smtClean="0"/>
              <a:pPr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6120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Begin with a reminder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517BE-FDD0-1E43-A191-EB02CB458220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23560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E27D88-34A0-4E65-B42F-E76A7A218ED4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  <p:sp>
        <p:nvSpPr>
          <p:cNvPr id="6" name="Rounded Rectangle 5"/>
          <p:cNvSpPr/>
          <p:nvPr/>
        </p:nvSpPr>
        <p:spPr bwMode="auto">
          <a:xfrm>
            <a:off x="1583668" y="1988840"/>
            <a:ext cx="6228692" cy="3320058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ＭＳ Ｐゴシック" pitchFamily="16" charset="-128"/>
              </a:rPr>
              <a:t>Thank you</a:t>
            </a:r>
            <a:endParaRPr lang="en-US" sz="3000" dirty="0">
              <a:solidFill>
                <a:schemeClr val="tx1"/>
              </a:solidFill>
              <a:latin typeface="+mj-lt"/>
              <a:ea typeface="ＭＳ Ｐゴシック" pitchFamily="16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ＭＳ Ｐゴシック" pitchFamily="16" charset="-128"/>
              </a:rPr>
              <a:t>Any Questions?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000" dirty="0">
              <a:solidFill>
                <a:schemeClr val="tx1"/>
              </a:solidFill>
              <a:latin typeface="+mj-lt"/>
              <a:ea typeface="ＭＳ Ｐゴシック" pitchFamily="16" charset="-128"/>
            </a:endParaRPr>
          </a:p>
          <a:p>
            <a:r>
              <a:rPr lang="en-GB" sz="3000" dirty="0" smtClean="0">
                <a:solidFill>
                  <a:schemeClr val="tx1"/>
                </a:solidFill>
                <a:latin typeface="+mj-lt"/>
              </a:rPr>
              <a:t>Hugh Davis</a:t>
            </a:r>
            <a:br>
              <a:rPr lang="en-GB" sz="3000" dirty="0" smtClean="0">
                <a:solidFill>
                  <a:schemeClr val="tx1"/>
                </a:solidFill>
                <a:latin typeface="+mj-lt"/>
              </a:rPr>
            </a:br>
            <a:r>
              <a:rPr lang="en-GB" sz="2400" dirty="0" smtClean="0">
                <a:solidFill>
                  <a:schemeClr val="tx1"/>
                </a:solidFill>
                <a:latin typeface="+mj-lt"/>
              </a:rPr>
              <a:t>@</a:t>
            </a:r>
            <a:r>
              <a:rPr lang="en-GB" sz="2400" dirty="0" err="1" smtClean="0">
                <a:solidFill>
                  <a:schemeClr val="tx1"/>
                </a:solidFill>
                <a:latin typeface="+mj-lt"/>
              </a:rPr>
              <a:t>HughDavis</a:t>
            </a:r>
            <a:endParaRPr lang="en-GB" sz="2400" dirty="0" smtClean="0">
              <a:solidFill>
                <a:schemeClr val="tx1"/>
              </a:solidFill>
              <a:latin typeface="+mj-lt"/>
            </a:endParaRPr>
          </a:p>
          <a:p>
            <a:r>
              <a:rPr lang="en-GB" sz="2400" dirty="0" smtClean="0">
                <a:solidFill>
                  <a:schemeClr val="tx1"/>
                </a:solidFill>
                <a:latin typeface="+mj-lt"/>
              </a:rPr>
              <a:t>http://</a:t>
            </a:r>
            <a:r>
              <a:rPr lang="en-GB" sz="2400" dirty="0" err="1" smtClean="0">
                <a:solidFill>
                  <a:schemeClr val="tx1"/>
                </a:solidFill>
                <a:latin typeface="+mj-lt"/>
              </a:rPr>
              <a:t>users.ecs.soton.ac.uk</a:t>
            </a:r>
            <a:r>
              <a:rPr lang="en-GB" sz="2400" dirty="0" smtClean="0">
                <a:solidFill>
                  <a:schemeClr val="tx1"/>
                </a:solidFill>
                <a:latin typeface="+mj-lt"/>
              </a:rPr>
              <a:t>/</a:t>
            </a:r>
            <a:r>
              <a:rPr lang="en-GB" sz="2400" dirty="0" err="1" smtClean="0">
                <a:solidFill>
                  <a:schemeClr val="tx1"/>
                </a:solidFill>
                <a:latin typeface="+mj-lt"/>
              </a:rPr>
              <a:t>hcd</a:t>
            </a:r>
            <a:endParaRPr lang="en-GB" sz="2400" dirty="0" smtClean="0">
              <a:solidFill>
                <a:schemeClr val="tx1"/>
              </a:solidFill>
              <a:latin typeface="+mj-lt"/>
            </a:endParaRPr>
          </a:p>
          <a:p>
            <a:r>
              <a:rPr lang="en-GB" sz="2400" dirty="0" err="1" smtClean="0">
                <a:solidFill>
                  <a:schemeClr val="tx1"/>
                </a:solidFill>
                <a:latin typeface="+mj-lt"/>
              </a:rPr>
              <a:t>hcd@soton.ac.uk</a:t>
            </a:r>
            <a:endParaRPr lang="en-GB" sz="24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94379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9102" y="1412776"/>
            <a:ext cx="3816424" cy="4564650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>
            <a:off x="1006894" y="2348880"/>
            <a:ext cx="1800200" cy="1224136"/>
          </a:xfrm>
          <a:prstGeom prst="wedgeEllipseCallout">
            <a:avLst>
              <a:gd name="adj1" fmla="val 126540"/>
              <a:gd name="adj2" fmla="val 69243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This person has done this</a:t>
            </a:r>
            <a:endParaRPr lang="en-US" dirty="0"/>
          </a:p>
        </p:txBody>
      </p:sp>
      <p:sp>
        <p:nvSpPr>
          <p:cNvPr id="4" name="Oval Callout 3"/>
          <p:cNvSpPr/>
          <p:nvPr/>
        </p:nvSpPr>
        <p:spPr>
          <a:xfrm>
            <a:off x="646854" y="3789040"/>
            <a:ext cx="1800200" cy="1224136"/>
          </a:xfrm>
          <a:prstGeom prst="wedgeEllipseCallout">
            <a:avLst>
              <a:gd name="adj1" fmla="val 165443"/>
              <a:gd name="adj2" fmla="val -21538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And this person has done this</a:t>
            </a:r>
            <a:endParaRPr lang="en-US" dirty="0"/>
          </a:p>
        </p:txBody>
      </p:sp>
      <p:sp>
        <p:nvSpPr>
          <p:cNvPr id="5" name="Oval Callout 4"/>
          <p:cNvSpPr/>
          <p:nvPr/>
        </p:nvSpPr>
        <p:spPr>
          <a:xfrm>
            <a:off x="6767534" y="2060848"/>
            <a:ext cx="1800200" cy="1224136"/>
          </a:xfrm>
          <a:prstGeom prst="wedgeEllipseCallout">
            <a:avLst>
              <a:gd name="adj1" fmla="val -90279"/>
              <a:gd name="adj2" fmla="val 2499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This person said this</a:t>
            </a:r>
            <a:endParaRPr lang="en-US" dirty="0"/>
          </a:p>
        </p:txBody>
      </p:sp>
      <p:sp>
        <p:nvSpPr>
          <p:cNvPr id="6" name="Oval Callout 5"/>
          <p:cNvSpPr/>
          <p:nvPr/>
        </p:nvSpPr>
        <p:spPr>
          <a:xfrm>
            <a:off x="6983558" y="3284984"/>
            <a:ext cx="1800200" cy="1224136"/>
          </a:xfrm>
          <a:prstGeom prst="wedgeEllipseCallout">
            <a:avLst>
              <a:gd name="adj1" fmla="val -108952"/>
              <a:gd name="adj2" fmla="val 21183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And this person said this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95126" y="4581128"/>
            <a:ext cx="266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35286" y="4869160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9" name="Oval Callout 8"/>
          <p:cNvSpPr/>
          <p:nvPr/>
        </p:nvSpPr>
        <p:spPr>
          <a:xfrm>
            <a:off x="934886" y="5085184"/>
            <a:ext cx="1800200" cy="1224136"/>
          </a:xfrm>
          <a:prstGeom prst="wedgeEllipseCallout">
            <a:avLst>
              <a:gd name="adj1" fmla="val 151438"/>
              <a:gd name="adj2" fmla="val -58919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And this quote came from here</a:t>
            </a:r>
            <a:endParaRPr lang="en-US" dirty="0"/>
          </a:p>
        </p:txBody>
      </p:sp>
      <p:sp>
        <p:nvSpPr>
          <p:cNvPr id="10" name="Oval Callout 9"/>
          <p:cNvSpPr/>
          <p:nvPr/>
        </p:nvSpPr>
        <p:spPr>
          <a:xfrm>
            <a:off x="7055566" y="4653136"/>
            <a:ext cx="2016224" cy="1584176"/>
          </a:xfrm>
          <a:prstGeom prst="wedgeEllipseCallout">
            <a:avLst>
              <a:gd name="adj1" fmla="val -100135"/>
              <a:gd name="adj2" fmla="val -21538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/>
              <a:t>And this </a:t>
            </a:r>
          </a:p>
          <a:p>
            <a:pPr algn="ctr"/>
            <a:r>
              <a:rPr lang="en-US" dirty="0" smtClean="0"/>
              <a:t>is my summary of this person’s work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 idx="4294967295"/>
          </p:nvPr>
        </p:nvSpPr>
        <p:spPr>
          <a:xfrm>
            <a:off x="75194" y="22312"/>
            <a:ext cx="8426450" cy="1052736"/>
          </a:xfrm>
        </p:spPr>
        <p:txBody>
          <a:bodyPr/>
          <a:lstStyle/>
          <a:p>
            <a:r>
              <a:rPr lang="en-US" dirty="0" smtClean="0"/>
              <a:t>The Scholarly Trail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5294" y="1484784"/>
            <a:ext cx="3059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Blue bubbles are all “Citations”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79502" y="1196752"/>
            <a:ext cx="28019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They cite a </a:t>
            </a:r>
            <a:r>
              <a:rPr lang="en-US" dirty="0" smtClean="0"/>
              <a:t> </a:t>
            </a:r>
            <a:r>
              <a:rPr lang="en-US" i="1" dirty="0" smtClean="0"/>
              <a:t>source</a:t>
            </a:r>
            <a:r>
              <a:rPr lang="en-US" dirty="0" smtClean="0"/>
              <a:t> which </a:t>
            </a:r>
          </a:p>
          <a:p>
            <a:r>
              <a:rPr lang="en-US" dirty="0" smtClean="0"/>
              <a:t>will be “referenced” at </a:t>
            </a:r>
          </a:p>
          <a:p>
            <a:r>
              <a:rPr lang="en-US" dirty="0"/>
              <a:t>t</a:t>
            </a:r>
            <a:r>
              <a:rPr lang="en-US" dirty="0" smtClean="0"/>
              <a:t>he end of the paper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F4996F3-FC67-2A4C-9080-69CC06323CBD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616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 Facebook Page?</a:t>
            </a:r>
          </a:p>
          <a:p>
            <a:r>
              <a:rPr lang="en-US" dirty="0"/>
              <a:t>Someone’s Blog?</a:t>
            </a:r>
          </a:p>
          <a:p>
            <a:r>
              <a:rPr lang="en-US" dirty="0"/>
              <a:t>A company website?</a:t>
            </a:r>
          </a:p>
          <a:p>
            <a:r>
              <a:rPr lang="en-US" dirty="0"/>
              <a:t>A Newspaper Article?</a:t>
            </a:r>
          </a:p>
          <a:p>
            <a:r>
              <a:rPr lang="en-US" dirty="0"/>
              <a:t>A magazine?</a:t>
            </a:r>
          </a:p>
          <a:p>
            <a:r>
              <a:rPr lang="en-US" dirty="0"/>
              <a:t>A trade journal?</a:t>
            </a:r>
          </a:p>
          <a:p>
            <a:r>
              <a:rPr lang="en-US" dirty="0"/>
              <a:t>A talk presented at a conference?</a:t>
            </a:r>
          </a:p>
          <a:p>
            <a:r>
              <a:rPr lang="en-US" dirty="0"/>
              <a:t>A </a:t>
            </a:r>
            <a:r>
              <a:rPr lang="en-US" dirty="0" err="1"/>
              <a:t>wikipedia</a:t>
            </a:r>
            <a:r>
              <a:rPr lang="en-US" dirty="0"/>
              <a:t> page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An open source pre-print journal paper?</a:t>
            </a:r>
          </a:p>
          <a:p>
            <a:r>
              <a:rPr lang="en-US" dirty="0"/>
              <a:t>A scholarly journal paper?</a:t>
            </a:r>
          </a:p>
          <a:p>
            <a:r>
              <a:rPr lang="en-US" dirty="0"/>
              <a:t>A book?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What would make a good source?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0CF9774-E819-DB47-BF85-8F31F85A3970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525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We need sources to be</a:t>
            </a:r>
          </a:p>
          <a:p>
            <a:r>
              <a:rPr lang="en-GB" b="1" dirty="0"/>
              <a:t>Authoritative</a:t>
            </a:r>
          </a:p>
          <a:p>
            <a:r>
              <a:rPr lang="en-GB" dirty="0"/>
              <a:t>We must believe that the information is reliable and true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(</a:t>
            </a:r>
            <a:r>
              <a:rPr lang="en-GB" dirty="0"/>
              <a:t>and preferably written by the person who </a:t>
            </a:r>
            <a:r>
              <a:rPr lang="en-GB" b="1" dirty="0"/>
              <a:t>is</a:t>
            </a:r>
            <a:r>
              <a:rPr lang="en-GB" dirty="0"/>
              <a:t> the authority and not someone quoting them</a:t>
            </a:r>
            <a:r>
              <a:rPr lang="en-GB" dirty="0" smtClean="0"/>
              <a:t>) (Primary Vs Secondary sources)</a:t>
            </a:r>
            <a:endParaRPr lang="en-GB" dirty="0"/>
          </a:p>
          <a:p>
            <a:endParaRPr lang="en-GB" dirty="0"/>
          </a:p>
          <a:p>
            <a:r>
              <a:rPr lang="en-GB" b="1" dirty="0"/>
              <a:t>Findable</a:t>
            </a:r>
          </a:p>
          <a:p>
            <a:r>
              <a:rPr lang="en-GB" dirty="0"/>
              <a:t>Your reader must be able to follow your reference to find the article or book in their library or on-line.</a:t>
            </a:r>
          </a:p>
          <a:p>
            <a:r>
              <a:rPr lang="en-GB" dirty="0"/>
              <a:t>The thing they find must not have changed since you referenced it.</a:t>
            </a:r>
          </a:p>
          <a:p>
            <a:endParaRPr lang="en-US" dirty="0"/>
          </a:p>
          <a:p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51520" y="188640"/>
            <a:ext cx="8676964" cy="961991"/>
          </a:xfrm>
        </p:spPr>
        <p:txBody>
          <a:bodyPr/>
          <a:lstStyle/>
          <a:p>
            <a:r>
              <a:rPr lang="en-US" dirty="0"/>
              <a:t>Why? What makes one </a:t>
            </a:r>
            <a:br>
              <a:rPr lang="en-US" dirty="0"/>
            </a:br>
            <a:r>
              <a:rPr lang="en-US" dirty="0" smtClean="0"/>
              <a:t>source </a:t>
            </a:r>
            <a:r>
              <a:rPr lang="en-US" dirty="0"/>
              <a:t>better than another?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4C14C06-903E-A142-9DD8-89372C659E02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4113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US" dirty="0"/>
              <a:t>We may find useful references in articles and blogs that we have stumbled across by good fortune</a:t>
            </a:r>
          </a:p>
          <a:p>
            <a:endParaRPr lang="en-US" dirty="0"/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More often we must conduct a search</a:t>
            </a:r>
          </a:p>
          <a:p>
            <a:pPr lvl="2"/>
            <a:r>
              <a:rPr lang="en-US" dirty="0"/>
              <a:t>Google</a:t>
            </a:r>
          </a:p>
          <a:p>
            <a:pPr lvl="2"/>
            <a:r>
              <a:rPr lang="en-US" dirty="0"/>
              <a:t>Google Scholar</a:t>
            </a:r>
          </a:p>
          <a:p>
            <a:pPr lvl="2"/>
            <a:r>
              <a:rPr lang="en-US" dirty="0"/>
              <a:t>Wikipedia (but only to follow up the references they have found)</a:t>
            </a:r>
          </a:p>
          <a:p>
            <a:pPr lvl="2"/>
            <a:r>
              <a:rPr lang="en-US" dirty="0"/>
              <a:t>The Library</a:t>
            </a:r>
          </a:p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800" dirty="0"/>
              <a:t>Where do we find sources of </a:t>
            </a:r>
            <a:r>
              <a:rPr lang="en-US" sz="2800" dirty="0" smtClean="0"/>
              <a:t>information?</a:t>
            </a:r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41E4A8B-7CE1-BC4B-9352-78518045172B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4306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Lets situate our activity in the real world..</a:t>
            </a:r>
          </a:p>
          <a:p>
            <a:r>
              <a:rPr lang="en-US" dirty="0" smtClean="0"/>
              <a:t>You have a task</a:t>
            </a:r>
            <a:r>
              <a:rPr lang="mr-IN" dirty="0" smtClean="0"/>
              <a:t>…</a:t>
            </a:r>
            <a:endParaRPr lang="en-GB" dirty="0" smtClean="0"/>
          </a:p>
          <a:p>
            <a:r>
              <a:rPr lang="en-GB" dirty="0" smtClean="0"/>
              <a:t>Prepare a technical report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What do you know already?</a:t>
            </a:r>
          </a:p>
          <a:p>
            <a:r>
              <a:rPr lang="en-US" dirty="0" smtClean="0"/>
              <a:t>How can you get up to speed quickly?</a:t>
            </a:r>
          </a:p>
          <a:p>
            <a:r>
              <a:rPr lang="en-US" dirty="0" smtClean="0"/>
              <a:t>How can you complete the task in the most efficient way possible?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But before we begin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41E4A8B-7CE1-BC4B-9352-78518045172B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1474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You don</a:t>
            </a:r>
            <a:r>
              <a:rPr lang="mr-IN" dirty="0" smtClean="0"/>
              <a:t>’</a:t>
            </a:r>
            <a:r>
              <a:rPr lang="en-US" dirty="0" smtClean="0"/>
              <a:t>t get to choose a topic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You have to submit</a:t>
            </a:r>
          </a:p>
          <a:p>
            <a:r>
              <a:rPr lang="en-US" dirty="0" smtClean="0"/>
              <a:t>An abstract </a:t>
            </a:r>
            <a:r>
              <a:rPr lang="mr-IN" dirty="0" smtClean="0"/>
              <a:t>–</a:t>
            </a:r>
            <a:r>
              <a:rPr lang="en-US" dirty="0" smtClean="0"/>
              <a:t> week 9 for small group feedback</a:t>
            </a:r>
          </a:p>
          <a:p>
            <a:r>
              <a:rPr lang="en-US" dirty="0" smtClean="0"/>
              <a:t>A draft for submission to the </a:t>
            </a:r>
            <a:r>
              <a:rPr lang="en-US" dirty="0" err="1" smtClean="0"/>
              <a:t>turnitin</a:t>
            </a:r>
            <a:r>
              <a:rPr lang="en-US" dirty="0" smtClean="0"/>
              <a:t> plagiarism checker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Lets take a look at the topics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4C14C06-903E-A142-9DD8-89372C659E02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7400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On the data projector </a:t>
            </a:r>
            <a:r>
              <a:rPr lang="mr-IN" dirty="0" smtClean="0"/>
              <a:t>–</a:t>
            </a:r>
            <a:r>
              <a:rPr lang="en-US" dirty="0" smtClean="0"/>
              <a:t> or via a link to </a:t>
            </a:r>
            <a:r>
              <a:rPr lang="en-US" dirty="0" err="1" smtClean="0"/>
              <a:t>EdShare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Thinking about the topics</a:t>
            </a:r>
          </a:p>
          <a:p>
            <a:r>
              <a:rPr lang="en-US" dirty="0" smtClean="0"/>
              <a:t>Show of hands on level of confidence</a:t>
            </a:r>
          </a:p>
          <a:p>
            <a:r>
              <a:rPr lang="en-US" dirty="0" smtClean="0"/>
              <a:t>Suggestions on how to go about preparing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Lets look at the topics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4C14C06-903E-A142-9DD8-89372C659E02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914719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ANDSHOWBAR" val="True"/>
  <p:tag name="ANSWERNOWTEXT" val="Answer Now"/>
  <p:tag name="RESPTABLESTYLE" val="-1"/>
  <p:tag name="ALLOWDUPLICATES" val="False"/>
  <p:tag name="AUTOADVANCE" val="False"/>
  <p:tag name="STDCHART" val="1"/>
  <p:tag name="BUBBLENAMEVISIBLE" val="True"/>
  <p:tag name="DEFAULTNUMTEAMS" val="5"/>
  <p:tag name="CUSTOMCELLBACKCOLOR2" val="-13395457"/>
  <p:tag name="DISPLAYNAME" val="True"/>
  <p:tag name="GRIDROTATIONINTERVAL" val="2"/>
  <p:tag name="POLLINGCYCLE" val="2"/>
  <p:tag name="INCLUDENONRESPONDERS" val="False"/>
  <p:tag name="ALLOWUSERFEEDBACK" val="True"/>
  <p:tag name="REALTIMEBACKUPPATH" val="(None)"/>
  <p:tag name="FIBDISPLAYKEYWORDS" val="True"/>
  <p:tag name="USESECONDARYMONITOR" val="True"/>
  <p:tag name="RESPCOUNTERSTYLE" val="-1"/>
  <p:tag name="NUMRESPONSES" val="1"/>
  <p:tag name="REVIEWONLY" val="False"/>
  <p:tag name="TEAMSINLEADERBOARD" val="5"/>
  <p:tag name="BUBBLEGROUPING" val="3"/>
  <p:tag name="CUSTOMCELLBACKCOLOR3" val="-268652"/>
  <p:tag name="DISPLAYDEVICEID" val="True"/>
  <p:tag name="GRIDPOSITION" val="1"/>
  <p:tag name="MULTIRESPDIVISOR" val="1"/>
  <p:tag name="INCORRECTPOINTVALUE" val="0"/>
  <p:tag name="CHARTSCALE" val="True"/>
  <p:tag name="TPVERSION" val="2008"/>
  <p:tag name="ANSWERNOWSTYLE" val="-1"/>
  <p:tag name="INPUTSOURCE" val="1"/>
  <p:tag name="ROTATIONINTERVAL" val="2"/>
  <p:tag name="BUBBLESIZEVISIBLE" val="True"/>
  <p:tag name="CUSTOMCELLBACKCOLOR1" val="-657956"/>
  <p:tag name="GRIDOPACITY" val="90"/>
  <p:tag name="CHARTLABELS" val="0"/>
  <p:tag name="CORRECTPOINTVALUE" val="1"/>
  <p:tag name="FIBDISPLAYRESULTS" val="True"/>
  <p:tag name="SHOWBARVISIBLE" val="True"/>
  <p:tag name="COUNTDOWNSECONDS" val="10"/>
  <p:tag name="AUTOUPDATEALIASES" val="True"/>
  <p:tag name="CUSTOMGRIDBACKCOLOR" val="-2830136"/>
  <p:tag name="DISPLAYDEVICENUMBER" val="True"/>
  <p:tag name="RESETCHARTS" val="True"/>
  <p:tag name="ZEROBASED" val="False"/>
  <p:tag name="POWERPOINTVERSION" val="11.0"/>
  <p:tag name="BACKUPSESSIONS" val="True"/>
  <p:tag name="MAXRESPONDERS" val="5"/>
  <p:tag name="USESCHEMECOLORS" val="True"/>
  <p:tag name="PARTLISTDEFAULT" val="0"/>
  <p:tag name="FIBNUMRESULTS" val="5"/>
  <p:tag name="RESPCOUNTERFORMAT" val="0"/>
  <p:tag name="BUBBLEVALUEFORMAT" val="0.0"/>
  <p:tag name="GRIDSIZE" val="{Width=800, Height=600}"/>
  <p:tag name="AUTOADJUSTPARTRANGE" val="True"/>
  <p:tag name="BACKUPMAINTENANCE" val="7"/>
  <p:tag name="CUSTOMCELLBACKCOLOR4" val="-8355712"/>
  <p:tag name="REALTIMEBACKUP" val="False"/>
  <p:tag name="CHARTVALUEFORMAT" val="0%"/>
  <p:tag name="COUNTDOWNSTYLE" val="-1"/>
  <p:tag name="INCLUDEPPT" val="True"/>
  <p:tag name="CUSTOMCELLFORECOLOR" val="-16777216"/>
  <p:tag name="PARTICIPANTSINLEADERBOARD" val="5"/>
  <p:tag name="AUTOSIZEGRID" val="True"/>
  <p:tag name="BULLETTYPE" val="3"/>
  <p:tag name="FIBINCLUDEOTHER" val="True"/>
  <p:tag name="DELIMITERS" val="3.1"/>
  <p:tag name="INCLUDESESSION" val="True"/>
  <p:tag name="ADVANCEDSETTINGSVIEW" val="True"/>
  <p:tag name="CHARTCOLORS" val="1"/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Main presentation title goes here. &amp;#x0D;&amp;#x0A;&amp;quot;&quot;/&gt;&lt;property id=&quot;20307&quot; value=&quot;256&quot;/&gt;&lt;/object&gt;&lt;object type=&quot;3&quot; unique_id=&quot;10302&quot;&gt;&lt;property id=&quot;20148&quot; value=&quot;5&quot;/&gt;&lt;property id=&quot;20300&quot; value=&quot;Slide 3&quot;/&gt;&lt;property id=&quot;20307&quot; value=&quot;257&quot;/&gt;&lt;/object&gt;&lt;object type=&quot;3&quot; unique_id=&quot;10655&quot;&gt;&lt;property id=&quot;20148&quot; value=&quot;5&quot;/&gt;&lt;property id=&quot;20300&quot; value=&quot;Slide 13 - &amp;quot;Divider page title goes here&amp;quot;&quot;/&gt;&lt;property id=&quot;20307&quot; value=&quot;258&quot;/&gt;&lt;/object&gt;&lt;object type=&quot;3&quot; unique_id=&quot;10656&quot;&gt;&lt;property id=&quot;20148&quot; value=&quot;5&quot;/&gt;&lt;property id=&quot;20300&quot; value=&quot;Slide 2&quot;/&gt;&lt;property id=&quot;20307&quot; value=&quot;259&quot;/&gt;&lt;/object&gt;&lt;object type=&quot;3&quot; unique_id=&quot;10831&quot;&gt;&lt;property id=&quot;20148&quot; value=&quot;5&quot;/&gt;&lt;property id=&quot;20300&quot; value=&quot;Slide 9&quot;/&gt;&lt;property id=&quot;20307&quot; value=&quot;260&quot;/&gt;&lt;/object&gt;&lt;object type=&quot;3&quot; unique_id=&quot;10832&quot;&gt;&lt;property id=&quot;20148&quot; value=&quot;5&quot;/&gt;&lt;property id=&quot;20300&quot; value=&quot;Slide 10&quot;/&gt;&lt;property id=&quot;20307&quot; value=&quot;261&quot;/&gt;&lt;/object&gt;&lt;object type=&quot;3&quot; unique_id=&quot;10833&quot;&gt;&lt;property id=&quot;20148&quot; value=&quot;5&quot;/&gt;&lt;property id=&quot;20300&quot; value=&quot;Slide 4 - &amp;quot;Picture Caption&amp;quot;&quot;/&gt;&lt;property id=&quot;20307&quot; value=&quot;262&quot;/&gt;&lt;/object&gt;&lt;object type=&quot;3&quot; unique_id=&quot;10834&quot;&gt;&lt;property id=&quot;20148&quot; value=&quot;5&quot;/&gt;&lt;property id=&quot;20300&quot; value=&quot;Slide 5 - &amp;quot;Picture Caption&amp;quot;&quot;/&gt;&lt;property id=&quot;20307&quot; value=&quot;263&quot;/&gt;&lt;/object&gt;&lt;object type=&quot;3&quot; unique_id=&quot;10835&quot;&gt;&lt;property id=&quot;20148&quot; value=&quot;5&quot;/&gt;&lt;property id=&quot;20300&quot; value=&quot;Slide 6 - &amp;quot;Left: Image caption&amp;quot;&quot;/&gt;&lt;property id=&quot;20307&quot; value=&quot;264&quot;/&gt;&lt;/object&gt;&lt;object type=&quot;3&quot; unique_id=&quot;11056&quot;&gt;&lt;property id=&quot;20148&quot; value=&quot;5&quot;/&gt;&lt;property id=&quot;20300&quot; value=&quot;Slide 7 - &amp;quot;Caption for graph&amp;quot;&quot;/&gt;&lt;property id=&quot;20307&quot; value=&quot;265&quot;/&gt;&lt;/object&gt;&lt;object type=&quot;3&quot; unique_id=&quot;11057&quot;&gt;&lt;property id=&quot;20148&quot; value=&quot;5&quot;/&gt;&lt;property id=&quot;20300&quot; value=&quot;Slide 11&quot;/&gt;&lt;property id=&quot;20307&quot; value=&quot;266&quot;/&gt;&lt;/object&gt;&lt;object type=&quot;3&quot; unique_id=&quot;11574&quot;&gt;&lt;property id=&quot;20148&quot; value=&quot;5&quot;/&gt;&lt;property id=&quot;20300&quot; value=&quot;Slide 8&quot;/&gt;&lt;property id=&quot;20307&quot; value=&quot;269&quot;/&gt;&lt;/object&gt;&lt;object type=&quot;3&quot; unique_id=&quot;11995&quot;&gt;&lt;property id=&quot;20148&quot; value=&quot;5&quot;/&gt;&lt;property id=&quot;20300&quot; value=&quot;Slide 12&quot;/&gt;&lt;property id=&quot;20307&quot; value=&quot;271&quot;/&gt;&lt;/object&gt;&lt;object type=&quot;3&quot; unique_id=&quot;11996&quot;&gt;&lt;property id=&quot;20148&quot; value=&quot;5&quot;/&gt;&lt;property id=&quot;20300&quot; value=&quot;Slide 14&quot;/&gt;&lt;property id=&quot;20307&quot; value=&quot;272&quot;/&gt;&lt;/object&gt;&lt;object type=&quot;3&quot; unique_id=&quot;11997&quot;&gt;&lt;property id=&quot;20148&quot; value=&quot;5&quot;/&gt;&lt;property id=&quot;20300&quot; value=&quot;Slide 15 - &amp;quot;Picture Caption&amp;quot;&quot;/&gt;&lt;property id=&quot;20307&quot; value=&quot;276&quot;/&gt;&lt;/object&gt;&lt;object type=&quot;3&quot; unique_id=&quot;11998&quot;&gt;&lt;property id=&quot;20148&quot; value=&quot;5&quot;/&gt;&lt;property id=&quot;20300&quot; value=&quot;Slide 16 - &amp;quot;Picture Caption&amp;quot;&quot;/&gt;&lt;property id=&quot;20307&quot; value=&quot;275&quot;/&gt;&lt;/object&gt;&lt;object type=&quot;3&quot; unique_id=&quot;11999&quot;&gt;&lt;property id=&quot;20148&quot; value=&quot;5&quot;/&gt;&lt;property id=&quot;20300&quot; value=&quot;Slide 19&quot;/&gt;&lt;property id=&quot;20307&quot; value=&quot;273&quot;/&gt;&lt;/object&gt;&lt;object type=&quot;3&quot; unique_id=&quot;12000&quot;&gt;&lt;property id=&quot;20148&quot; value=&quot;5&quot;/&gt;&lt;property id=&quot;20300&quot; value=&quot;Slide 20&quot;/&gt;&lt;property id=&quot;20307&quot; value=&quot;274&quot;/&gt;&lt;/object&gt;&lt;object type=&quot;3&quot; unique_id=&quot;12001&quot;&gt;&lt;property id=&quot;20148&quot; value=&quot;5&quot;/&gt;&lt;property id=&quot;20300&quot; value=&quot;Slide 17 - &amp;quot;Left: Image caption&amp;quot;&quot;/&gt;&lt;property id=&quot;20307&quot; value=&quot;277&quot;/&gt;&lt;/object&gt;&lt;object type=&quot;3&quot; unique_id=&quot;12002&quot;&gt;&lt;property id=&quot;20148&quot; value=&quot;5&quot;/&gt;&lt;property id=&quot;20300&quot; value=&quot;Slide 18 - &amp;quot;Caption for graph&amp;quot;&quot;/&gt;&lt;property id=&quot;20307&quot; value=&quot;278&quot;/&gt;&lt;/object&gt;&lt;object type=&quot;3&quot; unique_id=&quot;12003&quot;&gt;&lt;property id=&quot;20148&quot; value=&quot;5&quot;/&gt;&lt;property id=&quot;20300&quot; value=&quot;Slide 21&quot;/&gt;&lt;property id=&quot;20307&quot; value=&quot;279&quot;/&gt;&lt;/object&gt;&lt;object type=&quot;3&quot; unique_id=&quot;12004&quot;&gt;&lt;property id=&quot;20148&quot; value=&quot;5&quot;/&gt;&lt;property id=&quot;20300&quot; value=&quot;Slide 22&quot;/&gt;&lt;property id=&quot;20307&quot; value=&quot;280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CITE">
  <a:themeElements>
    <a:clrScheme name="UoSnew3 1">
      <a:dk1>
        <a:srgbClr val="005C84"/>
      </a:dk1>
      <a:lt1>
        <a:srgbClr val="DBDFE1"/>
      </a:lt1>
      <a:dk2>
        <a:srgbClr val="005C84"/>
      </a:dk2>
      <a:lt2>
        <a:srgbClr val="A4AEB5"/>
      </a:lt2>
      <a:accent1>
        <a:srgbClr val="005C84"/>
      </a:accent1>
      <a:accent2>
        <a:srgbClr val="007C92"/>
      </a:accent2>
      <a:accent3>
        <a:srgbClr val="EAECEE"/>
      </a:accent3>
      <a:accent4>
        <a:srgbClr val="004D70"/>
      </a:accent4>
      <a:accent5>
        <a:srgbClr val="AAB5C2"/>
      </a:accent5>
      <a:accent6>
        <a:srgbClr val="007084"/>
      </a:accent6>
      <a:hlink>
        <a:srgbClr val="0098C3"/>
      </a:hlink>
      <a:folHlink>
        <a:srgbClr val="6A4061"/>
      </a:folHlink>
    </a:clrScheme>
    <a:fontScheme name="UoSnew3">
      <a:majorFont>
        <a:latin typeface="Lucida Sans"/>
        <a:ea typeface="ＭＳ Ｐゴシック"/>
        <a:cs typeface=""/>
      </a:majorFont>
      <a:minorFont>
        <a:latin typeface="Lucida Sans"/>
        <a:ea typeface="ＭＳ Ｐゴシック"/>
        <a:cs typeface="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34" charset="0"/>
            <a:ea typeface="ＭＳ Ｐゴシック" pitchFamily="16" charset="-128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34" charset="0"/>
            <a:ea typeface="ＭＳ Ｐゴシック" pitchFamily="16" charset="-128"/>
            <a:cs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600" dirty="0" err="1" smtClean="0"/>
        </a:defPPr>
      </a:lstStyle>
    </a:txDef>
  </a:objectDefaults>
  <a:extraClrSchemeLst>
    <a:extraClrScheme>
      <a:clrScheme name="UoSnew3 1">
        <a:dk1>
          <a:srgbClr val="005C84"/>
        </a:dk1>
        <a:lt1>
          <a:srgbClr val="DBDFE1"/>
        </a:lt1>
        <a:dk2>
          <a:srgbClr val="005C84"/>
        </a:dk2>
        <a:lt2>
          <a:srgbClr val="A4AEB5"/>
        </a:lt2>
        <a:accent1>
          <a:srgbClr val="005C84"/>
        </a:accent1>
        <a:accent2>
          <a:srgbClr val="007C92"/>
        </a:accent2>
        <a:accent3>
          <a:srgbClr val="EAECEE"/>
        </a:accent3>
        <a:accent4>
          <a:srgbClr val="004D70"/>
        </a:accent4>
        <a:accent5>
          <a:srgbClr val="AAB5C2"/>
        </a:accent5>
        <a:accent6>
          <a:srgbClr val="007084"/>
        </a:accent6>
        <a:hlink>
          <a:srgbClr val="0098C3"/>
        </a:hlink>
        <a:folHlink>
          <a:srgbClr val="6A406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5" id="{70C71B6A-224C-7044-9752-F271C6A0A86C}" vid="{ED9B8DAD-0556-CE40-8EC4-F51F6C968302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ECS</Template>
  <TotalTime>600</TotalTime>
  <Words>594</Words>
  <Application>Microsoft Macintosh PowerPoint</Application>
  <PresentationFormat>On-screen Show (4:3)</PresentationFormat>
  <Paragraphs>135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Georgia</vt:lpstr>
      <vt:lpstr>Lucida Sans</vt:lpstr>
      <vt:lpstr>ＭＳ Ｐゴシック</vt:lpstr>
      <vt:lpstr>Symbol</vt:lpstr>
      <vt:lpstr>Wingdings</vt:lpstr>
      <vt:lpstr>Arial</vt:lpstr>
      <vt:lpstr>CITE</vt:lpstr>
      <vt:lpstr>Scholarly research ii</vt:lpstr>
      <vt:lpstr>Begin with a reminder…</vt:lpstr>
      <vt:lpstr>The Scholarly Trail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 have thought about this before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M.S.Treagust@soton.ac.uk</Manager>
  <Company/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Finding and Evaluation Information</dc:title>
  <dc:creator>Microsoft Office User</dc:creator>
  <dc:description>v1 of CITE PowerPoint tempate created 30/03/12</dc:description>
  <cp:lastModifiedBy>Su White</cp:lastModifiedBy>
  <cp:revision>10</cp:revision>
  <dcterms:created xsi:type="dcterms:W3CDTF">2017-10-22T17:24:03Z</dcterms:created>
  <dcterms:modified xsi:type="dcterms:W3CDTF">2017-11-13T10:03:47Z</dcterms:modified>
</cp:coreProperties>
</file>