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35" r:id="rId1"/>
  </p:sldMasterIdLst>
  <p:notesMasterIdLst>
    <p:notesMasterId r:id="rId59"/>
  </p:notesMasterIdLst>
  <p:sldIdLst>
    <p:sldId id="256" r:id="rId2"/>
    <p:sldId id="257" r:id="rId3"/>
    <p:sldId id="402" r:id="rId4"/>
    <p:sldId id="328" r:id="rId5"/>
    <p:sldId id="329" r:id="rId6"/>
    <p:sldId id="330" r:id="rId7"/>
    <p:sldId id="326" r:id="rId8"/>
    <p:sldId id="404" r:id="rId9"/>
    <p:sldId id="324" r:id="rId10"/>
    <p:sldId id="405" r:id="rId11"/>
    <p:sldId id="352" r:id="rId12"/>
    <p:sldId id="408" r:id="rId13"/>
    <p:sldId id="406" r:id="rId14"/>
    <p:sldId id="407" r:id="rId15"/>
    <p:sldId id="353" r:id="rId16"/>
    <p:sldId id="401" r:id="rId17"/>
    <p:sldId id="400" r:id="rId18"/>
    <p:sldId id="410" r:id="rId19"/>
    <p:sldId id="411" r:id="rId20"/>
    <p:sldId id="409" r:id="rId21"/>
    <p:sldId id="338" r:id="rId22"/>
    <p:sldId id="356" r:id="rId23"/>
    <p:sldId id="357" r:id="rId24"/>
    <p:sldId id="359" r:id="rId25"/>
    <p:sldId id="412" r:id="rId26"/>
    <p:sldId id="413" r:id="rId27"/>
    <p:sldId id="414" r:id="rId28"/>
    <p:sldId id="360" r:id="rId29"/>
    <p:sldId id="363" r:id="rId30"/>
    <p:sldId id="403" r:id="rId31"/>
    <p:sldId id="364" r:id="rId32"/>
    <p:sldId id="365" r:id="rId33"/>
    <p:sldId id="366" r:id="rId34"/>
    <p:sldId id="367" r:id="rId35"/>
    <p:sldId id="369" r:id="rId36"/>
    <p:sldId id="416" r:id="rId37"/>
    <p:sldId id="415" r:id="rId38"/>
    <p:sldId id="370" r:id="rId39"/>
    <p:sldId id="371" r:id="rId40"/>
    <p:sldId id="372" r:id="rId41"/>
    <p:sldId id="373" r:id="rId42"/>
    <p:sldId id="374" r:id="rId43"/>
    <p:sldId id="376" r:id="rId44"/>
    <p:sldId id="378" r:id="rId45"/>
    <p:sldId id="379" r:id="rId46"/>
    <p:sldId id="380" r:id="rId47"/>
    <p:sldId id="381" r:id="rId48"/>
    <p:sldId id="382" r:id="rId49"/>
    <p:sldId id="383" r:id="rId50"/>
    <p:sldId id="418" r:id="rId51"/>
    <p:sldId id="419" r:id="rId52"/>
    <p:sldId id="341" r:id="rId53"/>
    <p:sldId id="390" r:id="rId54"/>
    <p:sldId id="389" r:id="rId55"/>
    <p:sldId id="420" r:id="rId56"/>
    <p:sldId id="347" r:id="rId57"/>
    <p:sldId id="350"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76" autoAdjust="0"/>
    <p:restoredTop sz="94660"/>
  </p:normalViewPr>
  <p:slideViewPr>
    <p:cSldViewPr snapToObjects="1">
      <p:cViewPr varScale="1">
        <p:scale>
          <a:sx n="80" d="100"/>
          <a:sy n="80" d="100"/>
        </p:scale>
        <p:origin x="-1144" y="-96"/>
      </p:cViewPr>
      <p:guideLst>
        <p:guide orient="horz" pos="2160"/>
        <p:guide pos="2880"/>
      </p:guideLst>
    </p:cSldViewPr>
  </p:slideViewPr>
  <p:notesTextViewPr>
    <p:cViewPr>
      <p:scale>
        <a:sx n="100" d="100"/>
        <a:sy n="100" d="100"/>
      </p:scale>
      <p:origin x="0" y="0"/>
    </p:cViewPr>
  </p:notesTextViewPr>
  <p:sorterViewPr>
    <p:cViewPr>
      <p:scale>
        <a:sx n="75" d="100"/>
        <a:sy n="75" d="100"/>
      </p:scale>
      <p:origin x="0" y="11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C7BAA0-EB7F-5E46-BF2F-59E593297F2D}" type="doc">
      <dgm:prSet loTypeId="urn:microsoft.com/office/officeart/2005/8/layout/process3" loCatId="process" qsTypeId="urn:microsoft.com/office/officeart/2005/8/quickstyle/simple4" qsCatId="simple" csTypeId="urn:microsoft.com/office/officeart/2005/8/colors/accent1_2" csCatId="accent1" phldr="1"/>
      <dgm:spPr/>
      <dgm:t>
        <a:bodyPr/>
        <a:lstStyle/>
        <a:p>
          <a:endParaRPr lang="en-US"/>
        </a:p>
      </dgm:t>
    </dgm:pt>
    <dgm:pt modelId="{2D4421DB-0DB2-E44A-9695-2A591A77B9B0}">
      <dgm:prSet phldrT="[Text]" custT="1"/>
      <dgm:spPr/>
      <dgm:t>
        <a:bodyPr/>
        <a:lstStyle/>
        <a:p>
          <a:r>
            <a:rPr lang="en-US" sz="1000" dirty="0" smtClean="0"/>
            <a:t>Requirements Gathering</a:t>
          </a:r>
          <a:endParaRPr lang="en-US" sz="1000" dirty="0"/>
        </a:p>
      </dgm:t>
    </dgm:pt>
    <dgm:pt modelId="{4E11347C-1B72-AA42-911B-2BA14FC39947}" type="parTrans" cxnId="{25D0D34A-182E-F543-8C4F-8A41423544A2}">
      <dgm:prSet/>
      <dgm:spPr/>
      <dgm:t>
        <a:bodyPr/>
        <a:lstStyle/>
        <a:p>
          <a:endParaRPr lang="en-US"/>
        </a:p>
      </dgm:t>
    </dgm:pt>
    <dgm:pt modelId="{2BF0C940-644A-5747-9A73-182C19975990}" type="sibTrans" cxnId="{25D0D34A-182E-F543-8C4F-8A41423544A2}">
      <dgm:prSet/>
      <dgm:spPr/>
      <dgm:t>
        <a:bodyPr/>
        <a:lstStyle/>
        <a:p>
          <a:endParaRPr lang="en-US"/>
        </a:p>
      </dgm:t>
    </dgm:pt>
    <dgm:pt modelId="{ABC28C82-25ED-7D41-A488-AACA856B19B3}">
      <dgm:prSet phldrT="[Text]" custT="1"/>
      <dgm:spPr/>
      <dgm:t>
        <a:bodyPr/>
        <a:lstStyle/>
        <a:p>
          <a:r>
            <a:rPr lang="en-US" sz="1000" dirty="0" smtClean="0"/>
            <a:t>Surveys</a:t>
          </a:r>
          <a:endParaRPr lang="en-US" sz="1000" dirty="0"/>
        </a:p>
      </dgm:t>
    </dgm:pt>
    <dgm:pt modelId="{2B4B0B0E-7161-454B-80BA-8494F8F37F2C}" type="parTrans" cxnId="{F466FBA4-A9AC-D340-AAE6-A8534C78F2B9}">
      <dgm:prSet/>
      <dgm:spPr/>
      <dgm:t>
        <a:bodyPr/>
        <a:lstStyle/>
        <a:p>
          <a:endParaRPr lang="en-US"/>
        </a:p>
      </dgm:t>
    </dgm:pt>
    <dgm:pt modelId="{D4ADABE4-A9E6-D94A-8614-D6D0C79935D1}" type="sibTrans" cxnId="{F466FBA4-A9AC-D340-AAE6-A8534C78F2B9}">
      <dgm:prSet/>
      <dgm:spPr/>
      <dgm:t>
        <a:bodyPr/>
        <a:lstStyle/>
        <a:p>
          <a:endParaRPr lang="en-US"/>
        </a:p>
      </dgm:t>
    </dgm:pt>
    <dgm:pt modelId="{4CC99247-6F06-0045-8B62-0016FE8BC071}">
      <dgm:prSet phldrT="[Text]" custT="1"/>
      <dgm:spPr/>
      <dgm:t>
        <a:bodyPr/>
        <a:lstStyle/>
        <a:p>
          <a:r>
            <a:rPr lang="en-US" sz="1000" dirty="0" smtClean="0"/>
            <a:t>Specification</a:t>
          </a:r>
          <a:endParaRPr lang="en-US" sz="1000" dirty="0"/>
        </a:p>
      </dgm:t>
    </dgm:pt>
    <dgm:pt modelId="{130418C5-15E5-AD48-96A9-BE6C94EEB0BD}" type="parTrans" cxnId="{761608D0-5688-FA45-B371-E8900C15F636}">
      <dgm:prSet/>
      <dgm:spPr/>
      <dgm:t>
        <a:bodyPr/>
        <a:lstStyle/>
        <a:p>
          <a:endParaRPr lang="en-US"/>
        </a:p>
      </dgm:t>
    </dgm:pt>
    <dgm:pt modelId="{67E7D2A4-4A26-1548-A5B1-442FAF2D2B0D}" type="sibTrans" cxnId="{761608D0-5688-FA45-B371-E8900C15F636}">
      <dgm:prSet/>
      <dgm:spPr/>
      <dgm:t>
        <a:bodyPr/>
        <a:lstStyle/>
        <a:p>
          <a:endParaRPr lang="en-US"/>
        </a:p>
      </dgm:t>
    </dgm:pt>
    <dgm:pt modelId="{44817909-A2D7-D74A-B726-7E9AA5767DC4}">
      <dgm:prSet phldrT="[Text]" custT="1"/>
      <dgm:spPr/>
      <dgm:t>
        <a:bodyPr/>
        <a:lstStyle/>
        <a:p>
          <a:r>
            <a:rPr lang="en-US" sz="1000" dirty="0" smtClean="0"/>
            <a:t>UML</a:t>
          </a:r>
          <a:endParaRPr lang="en-US" sz="1000" dirty="0"/>
        </a:p>
      </dgm:t>
    </dgm:pt>
    <dgm:pt modelId="{5ACF6AEC-AD27-C74C-834D-18169838BD84}" type="parTrans" cxnId="{451C3E5D-3695-3341-8385-4E695ED3617E}">
      <dgm:prSet/>
      <dgm:spPr/>
      <dgm:t>
        <a:bodyPr/>
        <a:lstStyle/>
        <a:p>
          <a:endParaRPr lang="en-US"/>
        </a:p>
      </dgm:t>
    </dgm:pt>
    <dgm:pt modelId="{716C2B3F-3F86-3345-88AE-F63A14725519}" type="sibTrans" cxnId="{451C3E5D-3695-3341-8385-4E695ED3617E}">
      <dgm:prSet/>
      <dgm:spPr/>
      <dgm:t>
        <a:bodyPr/>
        <a:lstStyle/>
        <a:p>
          <a:endParaRPr lang="en-US"/>
        </a:p>
      </dgm:t>
    </dgm:pt>
    <dgm:pt modelId="{541D7744-165E-1D41-B5E3-DE1E84D7E172}">
      <dgm:prSet phldrT="[Text]" custT="1"/>
      <dgm:spPr/>
      <dgm:t>
        <a:bodyPr/>
        <a:lstStyle/>
        <a:p>
          <a:r>
            <a:rPr lang="en-US" sz="1000" dirty="0" smtClean="0"/>
            <a:t>Implementation</a:t>
          </a:r>
          <a:endParaRPr lang="en-US" sz="1000" dirty="0"/>
        </a:p>
      </dgm:t>
    </dgm:pt>
    <dgm:pt modelId="{F56B0A83-6A47-3941-9EAB-7A2E474E341A}" type="parTrans" cxnId="{B8484F20-BBAF-5F45-9DCC-725F42451408}">
      <dgm:prSet/>
      <dgm:spPr/>
      <dgm:t>
        <a:bodyPr/>
        <a:lstStyle/>
        <a:p>
          <a:endParaRPr lang="en-US"/>
        </a:p>
      </dgm:t>
    </dgm:pt>
    <dgm:pt modelId="{9A7C7188-26BA-4E4C-A14E-9875345F212E}" type="sibTrans" cxnId="{B8484F20-BBAF-5F45-9DCC-725F42451408}">
      <dgm:prSet/>
      <dgm:spPr/>
      <dgm:t>
        <a:bodyPr/>
        <a:lstStyle/>
        <a:p>
          <a:endParaRPr lang="en-US"/>
        </a:p>
      </dgm:t>
    </dgm:pt>
    <dgm:pt modelId="{9E31AA6C-0541-9F4B-A907-C88B3061641F}">
      <dgm:prSet phldrT="[Text]" custT="1"/>
      <dgm:spPr/>
      <dgm:t>
        <a:bodyPr/>
        <a:lstStyle/>
        <a:p>
          <a:r>
            <a:rPr lang="en-US" sz="1000" dirty="0" smtClean="0"/>
            <a:t>Software code</a:t>
          </a:r>
          <a:endParaRPr lang="en-US" sz="1000" dirty="0"/>
        </a:p>
      </dgm:t>
    </dgm:pt>
    <dgm:pt modelId="{8991635B-9BFA-2E43-AC9F-733A0DC5BFAD}" type="parTrans" cxnId="{9A275BAB-EACC-E148-837A-AA4B5CD714F6}">
      <dgm:prSet/>
      <dgm:spPr/>
      <dgm:t>
        <a:bodyPr/>
        <a:lstStyle/>
        <a:p>
          <a:endParaRPr lang="en-US"/>
        </a:p>
      </dgm:t>
    </dgm:pt>
    <dgm:pt modelId="{3AB5602D-B5EE-CA41-832B-81D2342E609F}" type="sibTrans" cxnId="{9A275BAB-EACC-E148-837A-AA4B5CD714F6}">
      <dgm:prSet/>
      <dgm:spPr/>
      <dgm:t>
        <a:bodyPr/>
        <a:lstStyle/>
        <a:p>
          <a:endParaRPr lang="en-US"/>
        </a:p>
      </dgm:t>
    </dgm:pt>
    <dgm:pt modelId="{0A18F922-463B-DE4F-B7F1-307ED212215A}">
      <dgm:prSet phldrT="[Text]" custT="1"/>
      <dgm:spPr/>
      <dgm:t>
        <a:bodyPr/>
        <a:lstStyle/>
        <a:p>
          <a:r>
            <a:rPr lang="en-US" sz="1000" dirty="0" smtClean="0"/>
            <a:t>User studies</a:t>
          </a:r>
          <a:endParaRPr lang="en-US" sz="1000" dirty="0"/>
        </a:p>
      </dgm:t>
    </dgm:pt>
    <dgm:pt modelId="{9165C6B1-2B8D-D540-947A-078647A712E3}" type="parTrans" cxnId="{43F0B797-4E03-AE46-89B3-02CDC8A2B6B9}">
      <dgm:prSet/>
      <dgm:spPr/>
      <dgm:t>
        <a:bodyPr/>
        <a:lstStyle/>
        <a:p>
          <a:endParaRPr lang="en-US"/>
        </a:p>
      </dgm:t>
    </dgm:pt>
    <dgm:pt modelId="{C661D3DD-CC30-3944-A34A-B6D33FD19AAB}" type="sibTrans" cxnId="{43F0B797-4E03-AE46-89B3-02CDC8A2B6B9}">
      <dgm:prSet/>
      <dgm:spPr/>
      <dgm:t>
        <a:bodyPr/>
        <a:lstStyle/>
        <a:p>
          <a:endParaRPr lang="en-US"/>
        </a:p>
      </dgm:t>
    </dgm:pt>
    <dgm:pt modelId="{46B030A3-F9B2-A840-83B2-DBDA963E0DCE}">
      <dgm:prSet phldrT="[Text]" custT="1"/>
      <dgm:spPr/>
      <dgm:t>
        <a:bodyPr/>
        <a:lstStyle/>
        <a:p>
          <a:r>
            <a:rPr lang="en-US" sz="1000" dirty="0" smtClean="0"/>
            <a:t>Focus groups</a:t>
          </a:r>
          <a:endParaRPr lang="en-US" sz="1000" dirty="0"/>
        </a:p>
      </dgm:t>
    </dgm:pt>
    <dgm:pt modelId="{ABB60F22-9848-AB42-ABFF-06EC260D1CB3}" type="parTrans" cxnId="{C242A345-1739-CD41-B46A-87904AB132C3}">
      <dgm:prSet/>
      <dgm:spPr/>
      <dgm:t>
        <a:bodyPr/>
        <a:lstStyle/>
        <a:p>
          <a:endParaRPr lang="en-US"/>
        </a:p>
      </dgm:t>
    </dgm:pt>
    <dgm:pt modelId="{5F0AD634-32D0-704E-B408-91428C63172C}" type="sibTrans" cxnId="{C242A345-1739-CD41-B46A-87904AB132C3}">
      <dgm:prSet/>
      <dgm:spPr/>
      <dgm:t>
        <a:bodyPr/>
        <a:lstStyle/>
        <a:p>
          <a:endParaRPr lang="en-US"/>
        </a:p>
      </dgm:t>
    </dgm:pt>
    <dgm:pt modelId="{F7DC9F71-5269-3D4B-BBF3-97EFCEE40452}">
      <dgm:prSet phldrT="[Text]" custT="1"/>
      <dgm:spPr/>
      <dgm:t>
        <a:bodyPr/>
        <a:lstStyle/>
        <a:p>
          <a:r>
            <a:rPr lang="en-US" sz="1000" b="0" dirty="0" smtClean="0">
              <a:solidFill>
                <a:schemeClr val="tx1"/>
              </a:solidFill>
            </a:rPr>
            <a:t>Use Cases</a:t>
          </a:r>
          <a:endParaRPr lang="en-US" sz="1000" b="0" dirty="0">
            <a:solidFill>
              <a:schemeClr val="tx1"/>
            </a:solidFill>
          </a:endParaRPr>
        </a:p>
      </dgm:t>
    </dgm:pt>
    <dgm:pt modelId="{7C22D4CE-BE44-D742-B240-496271BBE29D}" type="parTrans" cxnId="{CC79F0A1-3241-E746-B5FC-5ECDE4D4F396}">
      <dgm:prSet/>
      <dgm:spPr/>
      <dgm:t>
        <a:bodyPr/>
        <a:lstStyle/>
        <a:p>
          <a:endParaRPr lang="en-US"/>
        </a:p>
      </dgm:t>
    </dgm:pt>
    <dgm:pt modelId="{EC2C2404-679F-D94B-A3A8-1B0D9820CB85}" type="sibTrans" cxnId="{CC79F0A1-3241-E746-B5FC-5ECDE4D4F396}">
      <dgm:prSet/>
      <dgm:spPr/>
      <dgm:t>
        <a:bodyPr/>
        <a:lstStyle/>
        <a:p>
          <a:endParaRPr lang="en-US"/>
        </a:p>
      </dgm:t>
    </dgm:pt>
    <dgm:pt modelId="{AF680D41-7BE2-BF4B-923E-9302A5FA737D}">
      <dgm:prSet phldrT="[Text]" custT="1"/>
      <dgm:spPr/>
      <dgm:t>
        <a:bodyPr/>
        <a:lstStyle/>
        <a:p>
          <a:r>
            <a:rPr lang="en-US" sz="1000" dirty="0" smtClean="0"/>
            <a:t>Scenarios</a:t>
          </a:r>
          <a:endParaRPr lang="en-US" sz="1000" dirty="0"/>
        </a:p>
      </dgm:t>
    </dgm:pt>
    <dgm:pt modelId="{6174E751-4CAB-7848-86BD-8971C7E3D1CA}" type="parTrans" cxnId="{11C1814E-4C0F-1E46-9780-9840484EB9A7}">
      <dgm:prSet/>
      <dgm:spPr/>
      <dgm:t>
        <a:bodyPr/>
        <a:lstStyle/>
        <a:p>
          <a:endParaRPr lang="en-US"/>
        </a:p>
      </dgm:t>
    </dgm:pt>
    <dgm:pt modelId="{73BD43B9-3858-5246-AA84-11036679B8BB}" type="sibTrans" cxnId="{11C1814E-4C0F-1E46-9780-9840484EB9A7}">
      <dgm:prSet/>
      <dgm:spPr/>
      <dgm:t>
        <a:bodyPr/>
        <a:lstStyle/>
        <a:p>
          <a:endParaRPr lang="en-US"/>
        </a:p>
      </dgm:t>
    </dgm:pt>
    <dgm:pt modelId="{69E4254F-A862-A945-BA40-E3E61E87EB08}">
      <dgm:prSet phldrT="[Text]" custT="1"/>
      <dgm:spPr/>
      <dgm:t>
        <a:bodyPr/>
        <a:lstStyle/>
        <a:p>
          <a:r>
            <a:rPr lang="en-US" sz="1000" dirty="0" smtClean="0"/>
            <a:t>Storyboards</a:t>
          </a:r>
          <a:endParaRPr lang="en-US" sz="1000" dirty="0"/>
        </a:p>
      </dgm:t>
    </dgm:pt>
    <dgm:pt modelId="{3A7CC3A6-AC8F-3344-AF85-1201D8742D08}" type="parTrans" cxnId="{CE191FA1-B7D4-8F4A-919B-57E4C3509BC3}">
      <dgm:prSet/>
      <dgm:spPr/>
      <dgm:t>
        <a:bodyPr/>
        <a:lstStyle/>
        <a:p>
          <a:endParaRPr lang="en-US"/>
        </a:p>
      </dgm:t>
    </dgm:pt>
    <dgm:pt modelId="{882B34A6-95F7-9246-8D58-EE190201A079}" type="sibTrans" cxnId="{CE191FA1-B7D4-8F4A-919B-57E4C3509BC3}">
      <dgm:prSet/>
      <dgm:spPr/>
      <dgm:t>
        <a:bodyPr/>
        <a:lstStyle/>
        <a:p>
          <a:endParaRPr lang="en-US"/>
        </a:p>
      </dgm:t>
    </dgm:pt>
    <dgm:pt modelId="{CD9D7FB4-5A2F-4648-979C-68CFF587DF1B}">
      <dgm:prSet phldrT="[Text]" custT="1"/>
      <dgm:spPr/>
      <dgm:t>
        <a:bodyPr/>
        <a:lstStyle/>
        <a:p>
          <a:r>
            <a:rPr lang="en-US" sz="1000" dirty="0" smtClean="0"/>
            <a:t>APIs</a:t>
          </a:r>
          <a:endParaRPr lang="en-US" sz="1000" dirty="0"/>
        </a:p>
      </dgm:t>
    </dgm:pt>
    <dgm:pt modelId="{6A4C7803-AB9C-4F48-BC1D-AC670EADA3F5}" type="parTrans" cxnId="{8E64596D-328A-0D4E-9F6C-70CC3086558A}">
      <dgm:prSet/>
      <dgm:spPr/>
      <dgm:t>
        <a:bodyPr/>
        <a:lstStyle/>
        <a:p>
          <a:endParaRPr lang="en-US"/>
        </a:p>
      </dgm:t>
    </dgm:pt>
    <dgm:pt modelId="{65F44901-2971-564B-865C-603C864DB96C}" type="sibTrans" cxnId="{8E64596D-328A-0D4E-9F6C-70CC3086558A}">
      <dgm:prSet/>
      <dgm:spPr/>
      <dgm:t>
        <a:bodyPr/>
        <a:lstStyle/>
        <a:p>
          <a:endParaRPr lang="en-US"/>
        </a:p>
      </dgm:t>
    </dgm:pt>
    <dgm:pt modelId="{A8BB1B89-FBC6-AA44-90ED-47278DEA42A9}">
      <dgm:prSet phldrT="[Text]" custT="1"/>
      <dgm:spPr/>
      <dgm:t>
        <a:bodyPr/>
        <a:lstStyle/>
        <a:p>
          <a:r>
            <a:rPr lang="en-US" sz="1000" dirty="0" smtClean="0"/>
            <a:t>Document formats</a:t>
          </a:r>
          <a:endParaRPr lang="en-US" sz="1000" dirty="0"/>
        </a:p>
      </dgm:t>
    </dgm:pt>
    <dgm:pt modelId="{401DE5E0-A6A2-8048-BCD8-CFA90674515C}" type="parTrans" cxnId="{19DD53F8-C881-8141-ABE2-FAC1AB3403E3}">
      <dgm:prSet/>
      <dgm:spPr/>
      <dgm:t>
        <a:bodyPr/>
        <a:lstStyle/>
        <a:p>
          <a:endParaRPr lang="en-US"/>
        </a:p>
      </dgm:t>
    </dgm:pt>
    <dgm:pt modelId="{B44F451E-912F-9D43-933E-8EB0E6C87737}" type="sibTrans" cxnId="{19DD53F8-C881-8141-ABE2-FAC1AB3403E3}">
      <dgm:prSet/>
      <dgm:spPr/>
      <dgm:t>
        <a:bodyPr/>
        <a:lstStyle/>
        <a:p>
          <a:endParaRPr lang="en-US"/>
        </a:p>
      </dgm:t>
    </dgm:pt>
    <dgm:pt modelId="{9A9F795A-2600-1441-9227-3CB8ABE0348A}">
      <dgm:prSet phldrT="[Text]" custT="1"/>
      <dgm:spPr/>
      <dgm:t>
        <a:bodyPr/>
        <a:lstStyle/>
        <a:p>
          <a:r>
            <a:rPr lang="en-US" sz="1000" dirty="0" smtClean="0"/>
            <a:t>Testing</a:t>
          </a:r>
          <a:endParaRPr lang="en-US" sz="1000" dirty="0"/>
        </a:p>
      </dgm:t>
    </dgm:pt>
    <dgm:pt modelId="{FC394745-8960-3C46-B0D6-1DBD2D21A360}" type="parTrans" cxnId="{BE218D14-83FE-0E4E-9AFF-2048A41E5A36}">
      <dgm:prSet/>
      <dgm:spPr/>
      <dgm:t>
        <a:bodyPr/>
        <a:lstStyle/>
        <a:p>
          <a:endParaRPr lang="en-US"/>
        </a:p>
      </dgm:t>
    </dgm:pt>
    <dgm:pt modelId="{46FE48E6-823B-6B49-ACE4-6EF8DCC725DC}" type="sibTrans" cxnId="{BE218D14-83FE-0E4E-9AFF-2048A41E5A36}">
      <dgm:prSet/>
      <dgm:spPr/>
      <dgm:t>
        <a:bodyPr/>
        <a:lstStyle/>
        <a:p>
          <a:endParaRPr lang="en-US"/>
        </a:p>
      </dgm:t>
    </dgm:pt>
    <dgm:pt modelId="{B7FCE63A-ED14-9D44-B4C7-FC9242C47FD2}">
      <dgm:prSet phldrT="[Text]" custT="1"/>
      <dgm:spPr/>
      <dgm:t>
        <a:bodyPr/>
        <a:lstStyle/>
        <a:p>
          <a:r>
            <a:rPr lang="en-US" sz="1000" dirty="0" smtClean="0"/>
            <a:t>Unit Tests</a:t>
          </a:r>
          <a:endParaRPr lang="en-US" sz="1000" dirty="0"/>
        </a:p>
      </dgm:t>
    </dgm:pt>
    <dgm:pt modelId="{D1E50576-B835-E744-86DF-7DBA95FB4B54}" type="parTrans" cxnId="{60BF312F-BCAE-2B4F-BD81-B3DCE1354DA1}">
      <dgm:prSet/>
      <dgm:spPr/>
      <dgm:t>
        <a:bodyPr/>
        <a:lstStyle/>
        <a:p>
          <a:endParaRPr lang="en-US"/>
        </a:p>
      </dgm:t>
    </dgm:pt>
    <dgm:pt modelId="{E2C71620-D00A-324C-ABB0-07873498F557}" type="sibTrans" cxnId="{60BF312F-BCAE-2B4F-BD81-B3DCE1354DA1}">
      <dgm:prSet/>
      <dgm:spPr/>
      <dgm:t>
        <a:bodyPr/>
        <a:lstStyle/>
        <a:p>
          <a:endParaRPr lang="en-US"/>
        </a:p>
      </dgm:t>
    </dgm:pt>
    <dgm:pt modelId="{47635119-C288-CE41-BEAC-7D0CEC2E09DF}">
      <dgm:prSet phldrT="[Text]" custT="1"/>
      <dgm:spPr/>
      <dgm:t>
        <a:bodyPr/>
        <a:lstStyle/>
        <a:p>
          <a:r>
            <a:rPr lang="en-US" sz="1000" dirty="0" smtClean="0"/>
            <a:t>Black Box Tests</a:t>
          </a:r>
          <a:endParaRPr lang="en-US" sz="1000" dirty="0"/>
        </a:p>
      </dgm:t>
    </dgm:pt>
    <dgm:pt modelId="{D5669935-9611-F044-9161-A4E736C0578A}" type="parTrans" cxnId="{5AAD77A7-120F-EA44-8926-A0FD5573BAFA}">
      <dgm:prSet/>
      <dgm:spPr/>
      <dgm:t>
        <a:bodyPr/>
        <a:lstStyle/>
        <a:p>
          <a:endParaRPr lang="en-US"/>
        </a:p>
      </dgm:t>
    </dgm:pt>
    <dgm:pt modelId="{4E7623AB-4FEF-ED4B-87D4-903CDBD9C44B}" type="sibTrans" cxnId="{5AAD77A7-120F-EA44-8926-A0FD5573BAFA}">
      <dgm:prSet/>
      <dgm:spPr/>
      <dgm:t>
        <a:bodyPr/>
        <a:lstStyle/>
        <a:p>
          <a:endParaRPr lang="en-US"/>
        </a:p>
      </dgm:t>
    </dgm:pt>
    <dgm:pt modelId="{B457AFF3-8E59-3C43-AC89-606B7394CB6B}">
      <dgm:prSet phldrT="[Text]" custT="1"/>
      <dgm:spPr/>
      <dgm:t>
        <a:bodyPr/>
        <a:lstStyle/>
        <a:p>
          <a:r>
            <a:rPr lang="en-US" sz="1000" dirty="0" smtClean="0"/>
            <a:t>Etc…</a:t>
          </a:r>
          <a:endParaRPr lang="en-US" sz="1000" dirty="0"/>
        </a:p>
      </dgm:t>
    </dgm:pt>
    <dgm:pt modelId="{4321F372-4266-6643-993F-2F857F1F312C}" type="parTrans" cxnId="{13E2F552-0E96-784E-977F-597BA2178906}">
      <dgm:prSet/>
      <dgm:spPr/>
      <dgm:t>
        <a:bodyPr/>
        <a:lstStyle/>
        <a:p>
          <a:endParaRPr lang="en-US"/>
        </a:p>
      </dgm:t>
    </dgm:pt>
    <dgm:pt modelId="{D1EC06E9-9891-7E46-94A0-E35280F8F7A0}" type="sibTrans" cxnId="{13E2F552-0E96-784E-977F-597BA2178906}">
      <dgm:prSet/>
      <dgm:spPr/>
      <dgm:t>
        <a:bodyPr/>
        <a:lstStyle/>
        <a:p>
          <a:endParaRPr lang="en-US"/>
        </a:p>
      </dgm:t>
    </dgm:pt>
    <dgm:pt modelId="{3BAEC650-6B47-CE4E-A1D4-F07389F7AC9F}">
      <dgm:prSet phldrT="[Text]" custT="1"/>
      <dgm:spPr/>
      <dgm:t>
        <a:bodyPr/>
        <a:lstStyle/>
        <a:p>
          <a:r>
            <a:rPr lang="en-US" sz="1000" dirty="0" smtClean="0"/>
            <a:t>Deployment</a:t>
          </a:r>
          <a:endParaRPr lang="en-US" sz="1000" dirty="0"/>
        </a:p>
      </dgm:t>
    </dgm:pt>
    <dgm:pt modelId="{ABCD1947-E0F4-4C4C-8A9B-B09B58412660}" type="parTrans" cxnId="{AAD0763E-F540-634A-94D5-A421B7509091}">
      <dgm:prSet/>
      <dgm:spPr/>
      <dgm:t>
        <a:bodyPr/>
        <a:lstStyle/>
        <a:p>
          <a:endParaRPr lang="en-US"/>
        </a:p>
      </dgm:t>
    </dgm:pt>
    <dgm:pt modelId="{D42FDB5E-F3CC-514F-9443-3A974F1A8EA5}" type="sibTrans" cxnId="{AAD0763E-F540-634A-94D5-A421B7509091}">
      <dgm:prSet/>
      <dgm:spPr/>
      <dgm:t>
        <a:bodyPr/>
        <a:lstStyle/>
        <a:p>
          <a:endParaRPr lang="en-US"/>
        </a:p>
      </dgm:t>
    </dgm:pt>
    <dgm:pt modelId="{CD26406B-80D9-E040-AFA1-C03AD3C615A3}">
      <dgm:prSet phldrT="[Text]" custT="1"/>
      <dgm:spPr/>
      <dgm:t>
        <a:bodyPr/>
        <a:lstStyle/>
        <a:p>
          <a:r>
            <a:rPr lang="en-US" sz="1000" dirty="0" smtClean="0"/>
            <a:t>Configuration</a:t>
          </a:r>
          <a:endParaRPr lang="en-US" sz="1000" dirty="0"/>
        </a:p>
      </dgm:t>
    </dgm:pt>
    <dgm:pt modelId="{DBC15738-3DF0-454C-B1C2-3CE02D51BB40}" type="parTrans" cxnId="{CBFF316C-71BD-0745-A543-6D20F4893A99}">
      <dgm:prSet/>
      <dgm:spPr/>
      <dgm:t>
        <a:bodyPr/>
        <a:lstStyle/>
        <a:p>
          <a:endParaRPr lang="en-US"/>
        </a:p>
      </dgm:t>
    </dgm:pt>
    <dgm:pt modelId="{C67AA5AE-0CA0-5040-8F9B-65F3C8C81037}" type="sibTrans" cxnId="{CBFF316C-71BD-0745-A543-6D20F4893A99}">
      <dgm:prSet/>
      <dgm:spPr/>
      <dgm:t>
        <a:bodyPr/>
        <a:lstStyle/>
        <a:p>
          <a:endParaRPr lang="en-US"/>
        </a:p>
      </dgm:t>
    </dgm:pt>
    <dgm:pt modelId="{702556F6-8D97-7346-A9D3-41E9FB4A2C66}">
      <dgm:prSet phldrT="[Text]" custT="1"/>
      <dgm:spPr/>
      <dgm:t>
        <a:bodyPr/>
        <a:lstStyle/>
        <a:p>
          <a:r>
            <a:rPr lang="en-US" sz="1000" dirty="0" smtClean="0"/>
            <a:t>Bug Tracking</a:t>
          </a:r>
          <a:endParaRPr lang="en-US" sz="1000" dirty="0"/>
        </a:p>
      </dgm:t>
    </dgm:pt>
    <dgm:pt modelId="{A0791AFC-19B4-BB48-A8DA-B6037D6E7E23}" type="parTrans" cxnId="{9831B07B-DE50-B243-A149-62F53D7A9074}">
      <dgm:prSet/>
      <dgm:spPr/>
      <dgm:t>
        <a:bodyPr/>
        <a:lstStyle/>
        <a:p>
          <a:endParaRPr lang="en-US"/>
        </a:p>
      </dgm:t>
    </dgm:pt>
    <dgm:pt modelId="{4F8FA5A7-1893-9844-9F97-3C77F11FEC24}" type="sibTrans" cxnId="{9831B07B-DE50-B243-A149-62F53D7A9074}">
      <dgm:prSet/>
      <dgm:spPr/>
      <dgm:t>
        <a:bodyPr/>
        <a:lstStyle/>
        <a:p>
          <a:endParaRPr lang="en-US"/>
        </a:p>
      </dgm:t>
    </dgm:pt>
    <dgm:pt modelId="{43FBB833-FB5F-5649-B610-35820E5E7767}">
      <dgm:prSet phldrT="[Text]" custT="1"/>
      <dgm:spPr/>
      <dgm:t>
        <a:bodyPr/>
        <a:lstStyle/>
        <a:p>
          <a:r>
            <a:rPr lang="en-US" sz="1000" dirty="0" smtClean="0"/>
            <a:t>User Support</a:t>
          </a:r>
          <a:endParaRPr lang="en-US" sz="1000" dirty="0"/>
        </a:p>
      </dgm:t>
    </dgm:pt>
    <dgm:pt modelId="{A591329D-C3C4-2A4A-A8FB-4BA305287A7D}" type="parTrans" cxnId="{7E293948-F6D8-434A-9025-AFAFC333FE80}">
      <dgm:prSet/>
      <dgm:spPr/>
      <dgm:t>
        <a:bodyPr/>
        <a:lstStyle/>
        <a:p>
          <a:endParaRPr lang="en-US"/>
        </a:p>
      </dgm:t>
    </dgm:pt>
    <dgm:pt modelId="{40040595-98FA-CA4B-8722-B0DB563A6690}" type="sibTrans" cxnId="{7E293948-F6D8-434A-9025-AFAFC333FE80}">
      <dgm:prSet/>
      <dgm:spPr/>
      <dgm:t>
        <a:bodyPr/>
        <a:lstStyle/>
        <a:p>
          <a:endParaRPr lang="en-US"/>
        </a:p>
      </dgm:t>
    </dgm:pt>
    <dgm:pt modelId="{A15DF09A-8FDE-1C48-9C2B-680B7916171C}">
      <dgm:prSet phldrT="[Text]" custT="1"/>
      <dgm:spPr/>
      <dgm:t>
        <a:bodyPr/>
        <a:lstStyle/>
        <a:p>
          <a:r>
            <a:rPr lang="en-US" sz="1000" dirty="0" smtClean="0"/>
            <a:t>Design</a:t>
          </a:r>
          <a:endParaRPr lang="en-US" sz="1000" dirty="0"/>
        </a:p>
      </dgm:t>
    </dgm:pt>
    <dgm:pt modelId="{485D0819-317F-A849-B46F-3B37BB0609C4}" type="parTrans" cxnId="{0A126912-F034-D04F-B766-31E843ACCDA7}">
      <dgm:prSet/>
      <dgm:spPr/>
      <dgm:t>
        <a:bodyPr/>
        <a:lstStyle/>
        <a:p>
          <a:endParaRPr lang="en-US"/>
        </a:p>
      </dgm:t>
    </dgm:pt>
    <dgm:pt modelId="{6795AACE-BBBA-124F-80A8-F9098FFCF3B6}" type="sibTrans" cxnId="{0A126912-F034-D04F-B766-31E843ACCDA7}">
      <dgm:prSet/>
      <dgm:spPr/>
      <dgm:t>
        <a:bodyPr/>
        <a:lstStyle/>
        <a:p>
          <a:endParaRPr lang="en-US"/>
        </a:p>
      </dgm:t>
    </dgm:pt>
    <dgm:pt modelId="{1F682CA9-84CB-ED40-8FCE-707807549908}">
      <dgm:prSet phldrT="[Text]" custT="1"/>
      <dgm:spPr/>
      <dgm:t>
        <a:bodyPr/>
        <a:lstStyle/>
        <a:p>
          <a:r>
            <a:rPr lang="en-US" sz="1000" dirty="0" smtClean="0"/>
            <a:t>UML</a:t>
          </a:r>
          <a:endParaRPr lang="en-US" sz="1000" dirty="0"/>
        </a:p>
      </dgm:t>
    </dgm:pt>
    <dgm:pt modelId="{FE500605-9C1A-8748-B6BD-5F7574A093DB}" type="parTrans" cxnId="{05BEABA9-53A1-C74B-BA9D-29E1C99903CE}">
      <dgm:prSet/>
      <dgm:spPr/>
      <dgm:t>
        <a:bodyPr/>
        <a:lstStyle/>
        <a:p>
          <a:endParaRPr lang="en-US"/>
        </a:p>
      </dgm:t>
    </dgm:pt>
    <dgm:pt modelId="{86AAE68C-E8F0-274B-893F-9F762E08E050}" type="sibTrans" cxnId="{05BEABA9-53A1-C74B-BA9D-29E1C99903CE}">
      <dgm:prSet/>
      <dgm:spPr/>
      <dgm:t>
        <a:bodyPr/>
        <a:lstStyle/>
        <a:p>
          <a:endParaRPr lang="en-US"/>
        </a:p>
      </dgm:t>
    </dgm:pt>
    <dgm:pt modelId="{896ED465-09D6-1042-BCAB-30337B741872}">
      <dgm:prSet phldrT="[Text]" custT="1"/>
      <dgm:spPr/>
      <dgm:t>
        <a:bodyPr/>
        <a:lstStyle/>
        <a:p>
          <a:r>
            <a:rPr lang="en-US" sz="1000" dirty="0" smtClean="0"/>
            <a:t>Class Diagrams</a:t>
          </a:r>
          <a:endParaRPr lang="en-US" sz="1000" dirty="0"/>
        </a:p>
      </dgm:t>
    </dgm:pt>
    <dgm:pt modelId="{AF83797E-25F8-5340-BC0F-FA8549CFCD3C}" type="parTrans" cxnId="{13E78071-52BB-8F45-A4E7-CB1F16874C11}">
      <dgm:prSet/>
      <dgm:spPr/>
      <dgm:t>
        <a:bodyPr/>
        <a:lstStyle/>
        <a:p>
          <a:endParaRPr lang="en-US"/>
        </a:p>
      </dgm:t>
    </dgm:pt>
    <dgm:pt modelId="{A280F9CC-B3AC-294B-8DAD-53F25AEC7E3A}" type="sibTrans" cxnId="{13E78071-52BB-8F45-A4E7-CB1F16874C11}">
      <dgm:prSet/>
      <dgm:spPr/>
      <dgm:t>
        <a:bodyPr/>
        <a:lstStyle/>
        <a:p>
          <a:endParaRPr lang="en-US"/>
        </a:p>
      </dgm:t>
    </dgm:pt>
    <dgm:pt modelId="{898B758C-C3FA-CF4C-940C-7F042F61B5D8}">
      <dgm:prSet phldrT="[Text]" custT="1"/>
      <dgm:spPr/>
      <dgm:t>
        <a:bodyPr/>
        <a:lstStyle/>
        <a:p>
          <a:r>
            <a:rPr lang="en-US" sz="1000" dirty="0" smtClean="0"/>
            <a:t>Activity Diagrams</a:t>
          </a:r>
          <a:endParaRPr lang="en-US" sz="1000" dirty="0"/>
        </a:p>
      </dgm:t>
    </dgm:pt>
    <dgm:pt modelId="{10662798-17A3-824A-A6BA-669D71A0B610}" type="parTrans" cxnId="{BE24B0C2-C487-4C45-8D28-427545222FAC}">
      <dgm:prSet/>
      <dgm:spPr/>
      <dgm:t>
        <a:bodyPr/>
        <a:lstStyle/>
        <a:p>
          <a:endParaRPr lang="en-US"/>
        </a:p>
      </dgm:t>
    </dgm:pt>
    <dgm:pt modelId="{4A800998-00C2-044D-A089-5EEB015A8ADB}" type="sibTrans" cxnId="{BE24B0C2-C487-4C45-8D28-427545222FAC}">
      <dgm:prSet/>
      <dgm:spPr/>
      <dgm:t>
        <a:bodyPr/>
        <a:lstStyle/>
        <a:p>
          <a:endParaRPr lang="en-US"/>
        </a:p>
      </dgm:t>
    </dgm:pt>
    <dgm:pt modelId="{DE5E9EE1-FB99-BD49-B6BB-3A0E29DC0067}">
      <dgm:prSet phldrT="[Text]" custT="1"/>
      <dgm:spPr/>
      <dgm:t>
        <a:bodyPr/>
        <a:lstStyle/>
        <a:p>
          <a:r>
            <a:rPr lang="en-US" sz="1000" dirty="0" smtClean="0"/>
            <a:t>Sequence Diagrams</a:t>
          </a:r>
          <a:endParaRPr lang="en-US" sz="1000" dirty="0"/>
        </a:p>
      </dgm:t>
    </dgm:pt>
    <dgm:pt modelId="{F268412E-A829-6047-94ED-3A478E549DDA}" type="parTrans" cxnId="{ABC97B86-422D-6A4F-A62B-C5CE510E7749}">
      <dgm:prSet/>
      <dgm:spPr/>
      <dgm:t>
        <a:bodyPr/>
        <a:lstStyle/>
        <a:p>
          <a:endParaRPr lang="en-US"/>
        </a:p>
      </dgm:t>
    </dgm:pt>
    <dgm:pt modelId="{B00DC8D6-5694-EE4D-9241-7820C33AFB1C}" type="sibTrans" cxnId="{ABC97B86-422D-6A4F-A62B-C5CE510E7749}">
      <dgm:prSet/>
      <dgm:spPr/>
      <dgm:t>
        <a:bodyPr/>
        <a:lstStyle/>
        <a:p>
          <a:endParaRPr lang="en-US"/>
        </a:p>
      </dgm:t>
    </dgm:pt>
    <dgm:pt modelId="{7F999D65-F2D4-6946-88DD-5C9135481364}">
      <dgm:prSet phldrT="[Text]" custT="1"/>
      <dgm:spPr/>
      <dgm:t>
        <a:bodyPr/>
        <a:lstStyle/>
        <a:p>
          <a:r>
            <a:rPr lang="en-US" sz="1000" dirty="0" smtClean="0"/>
            <a:t>Etc…	</a:t>
          </a:r>
          <a:endParaRPr lang="en-US" sz="1000" dirty="0"/>
        </a:p>
      </dgm:t>
    </dgm:pt>
    <dgm:pt modelId="{57FB4A05-B507-1F4A-8838-23FECFE74A1B}" type="parTrans" cxnId="{83F93688-7D6F-564A-A416-3B819A7F60A5}">
      <dgm:prSet/>
      <dgm:spPr/>
      <dgm:t>
        <a:bodyPr/>
        <a:lstStyle/>
        <a:p>
          <a:endParaRPr lang="en-US"/>
        </a:p>
      </dgm:t>
    </dgm:pt>
    <dgm:pt modelId="{253E0894-7A9D-A549-8AB4-FF5FC5B2B5F1}" type="sibTrans" cxnId="{83F93688-7D6F-564A-A416-3B819A7F60A5}">
      <dgm:prSet/>
      <dgm:spPr/>
      <dgm:t>
        <a:bodyPr/>
        <a:lstStyle/>
        <a:p>
          <a:endParaRPr lang="en-US"/>
        </a:p>
      </dgm:t>
    </dgm:pt>
    <dgm:pt modelId="{2FE8627A-AC73-4442-9EA2-B8571F1415C4}">
      <dgm:prSet phldrT="[Text]" custT="1"/>
      <dgm:spPr/>
      <dgm:t>
        <a:bodyPr/>
        <a:lstStyle/>
        <a:p>
          <a:r>
            <a:rPr lang="en-US" sz="1000" dirty="0" smtClean="0"/>
            <a:t>SSM</a:t>
          </a:r>
          <a:endParaRPr lang="en-US" sz="1000" dirty="0"/>
        </a:p>
      </dgm:t>
    </dgm:pt>
    <dgm:pt modelId="{B2F0034E-3DE0-3744-85C5-7D6C3549AE6B}" type="parTrans" cxnId="{4F295F7D-F253-A349-8A41-B8D93A29721B}">
      <dgm:prSet/>
      <dgm:spPr/>
      <dgm:t>
        <a:bodyPr/>
        <a:lstStyle/>
        <a:p>
          <a:endParaRPr lang="en-US"/>
        </a:p>
      </dgm:t>
    </dgm:pt>
    <dgm:pt modelId="{C94CA2D7-4C70-964B-A63F-E8AD996938FF}" type="sibTrans" cxnId="{4F295F7D-F253-A349-8A41-B8D93A29721B}">
      <dgm:prSet/>
      <dgm:spPr/>
      <dgm:t>
        <a:bodyPr/>
        <a:lstStyle/>
        <a:p>
          <a:endParaRPr lang="en-US"/>
        </a:p>
      </dgm:t>
    </dgm:pt>
    <dgm:pt modelId="{D5612E12-0FD2-3A45-8617-9171454A15DA}" type="pres">
      <dgm:prSet presAssocID="{E4C7BAA0-EB7F-5E46-BF2F-59E593297F2D}" presName="linearFlow" presStyleCnt="0">
        <dgm:presLayoutVars>
          <dgm:dir/>
          <dgm:animLvl val="lvl"/>
          <dgm:resizeHandles val="exact"/>
        </dgm:presLayoutVars>
      </dgm:prSet>
      <dgm:spPr/>
      <dgm:t>
        <a:bodyPr/>
        <a:lstStyle/>
        <a:p>
          <a:endParaRPr lang="en-US"/>
        </a:p>
      </dgm:t>
    </dgm:pt>
    <dgm:pt modelId="{FE0F33B1-3563-4042-8D4C-B7DE04D30636}" type="pres">
      <dgm:prSet presAssocID="{2D4421DB-0DB2-E44A-9695-2A591A77B9B0}" presName="composite" presStyleCnt="0"/>
      <dgm:spPr/>
    </dgm:pt>
    <dgm:pt modelId="{CFBB4CDB-430A-D344-A058-E41BCD08A183}" type="pres">
      <dgm:prSet presAssocID="{2D4421DB-0DB2-E44A-9695-2A591A77B9B0}" presName="parTx" presStyleLbl="node1" presStyleIdx="0" presStyleCnt="6">
        <dgm:presLayoutVars>
          <dgm:chMax val="0"/>
          <dgm:chPref val="0"/>
          <dgm:bulletEnabled val="1"/>
        </dgm:presLayoutVars>
      </dgm:prSet>
      <dgm:spPr/>
      <dgm:t>
        <a:bodyPr/>
        <a:lstStyle/>
        <a:p>
          <a:endParaRPr lang="en-US"/>
        </a:p>
      </dgm:t>
    </dgm:pt>
    <dgm:pt modelId="{165D7D5A-113E-6249-AA8B-D7B3394C5D56}" type="pres">
      <dgm:prSet presAssocID="{2D4421DB-0DB2-E44A-9695-2A591A77B9B0}" presName="parSh" presStyleLbl="node1" presStyleIdx="0" presStyleCnt="6" custScaleX="127306"/>
      <dgm:spPr/>
      <dgm:t>
        <a:bodyPr/>
        <a:lstStyle/>
        <a:p>
          <a:endParaRPr lang="en-US"/>
        </a:p>
      </dgm:t>
    </dgm:pt>
    <dgm:pt modelId="{0C7D6DEB-DE49-BE43-8E61-CDFF20321D1B}" type="pres">
      <dgm:prSet presAssocID="{2D4421DB-0DB2-E44A-9695-2A591A77B9B0}" presName="desTx" presStyleLbl="fgAcc1" presStyleIdx="0" presStyleCnt="6">
        <dgm:presLayoutVars>
          <dgm:bulletEnabled val="1"/>
        </dgm:presLayoutVars>
      </dgm:prSet>
      <dgm:spPr/>
      <dgm:t>
        <a:bodyPr/>
        <a:lstStyle/>
        <a:p>
          <a:endParaRPr lang="en-US"/>
        </a:p>
      </dgm:t>
    </dgm:pt>
    <dgm:pt modelId="{1E5FDF49-2336-684E-87E2-8F69D563BDBC}" type="pres">
      <dgm:prSet presAssocID="{2BF0C940-644A-5747-9A73-182C19975990}" presName="sibTrans" presStyleLbl="sibTrans2D1" presStyleIdx="0" presStyleCnt="5"/>
      <dgm:spPr/>
      <dgm:t>
        <a:bodyPr/>
        <a:lstStyle/>
        <a:p>
          <a:endParaRPr lang="en-US"/>
        </a:p>
      </dgm:t>
    </dgm:pt>
    <dgm:pt modelId="{A5BF58E2-450E-B74E-B646-1C8E7835DFEE}" type="pres">
      <dgm:prSet presAssocID="{2BF0C940-644A-5747-9A73-182C19975990}" presName="connTx" presStyleLbl="sibTrans2D1" presStyleIdx="0" presStyleCnt="5"/>
      <dgm:spPr/>
      <dgm:t>
        <a:bodyPr/>
        <a:lstStyle/>
        <a:p>
          <a:endParaRPr lang="en-US"/>
        </a:p>
      </dgm:t>
    </dgm:pt>
    <dgm:pt modelId="{BF857E6D-7872-1847-8FBD-9A4468916F6B}" type="pres">
      <dgm:prSet presAssocID="{4CC99247-6F06-0045-8B62-0016FE8BC071}" presName="composite" presStyleCnt="0"/>
      <dgm:spPr/>
    </dgm:pt>
    <dgm:pt modelId="{F367FBA4-D57A-F04E-A1F7-09E1BF21226C}" type="pres">
      <dgm:prSet presAssocID="{4CC99247-6F06-0045-8B62-0016FE8BC071}" presName="parTx" presStyleLbl="node1" presStyleIdx="0" presStyleCnt="6">
        <dgm:presLayoutVars>
          <dgm:chMax val="0"/>
          <dgm:chPref val="0"/>
          <dgm:bulletEnabled val="1"/>
        </dgm:presLayoutVars>
      </dgm:prSet>
      <dgm:spPr/>
      <dgm:t>
        <a:bodyPr/>
        <a:lstStyle/>
        <a:p>
          <a:endParaRPr lang="en-US"/>
        </a:p>
      </dgm:t>
    </dgm:pt>
    <dgm:pt modelId="{0F592E9F-34C8-9747-A75A-00431A9A8527}" type="pres">
      <dgm:prSet presAssocID="{4CC99247-6F06-0045-8B62-0016FE8BC071}" presName="parSh" presStyleLbl="node1" presStyleIdx="1" presStyleCnt="6"/>
      <dgm:spPr/>
      <dgm:t>
        <a:bodyPr/>
        <a:lstStyle/>
        <a:p>
          <a:endParaRPr lang="en-US"/>
        </a:p>
      </dgm:t>
    </dgm:pt>
    <dgm:pt modelId="{0938EE19-09E4-F643-ADD0-FC70552F707A}" type="pres">
      <dgm:prSet presAssocID="{4CC99247-6F06-0045-8B62-0016FE8BC071}" presName="desTx" presStyleLbl="fgAcc1" presStyleIdx="1" presStyleCnt="6" custScaleX="109016">
        <dgm:presLayoutVars>
          <dgm:bulletEnabled val="1"/>
        </dgm:presLayoutVars>
      </dgm:prSet>
      <dgm:spPr/>
      <dgm:t>
        <a:bodyPr/>
        <a:lstStyle/>
        <a:p>
          <a:endParaRPr lang="en-US"/>
        </a:p>
      </dgm:t>
    </dgm:pt>
    <dgm:pt modelId="{DAC1B2F6-2D3C-9245-AD3F-5BCDE4A6A483}" type="pres">
      <dgm:prSet presAssocID="{67E7D2A4-4A26-1548-A5B1-442FAF2D2B0D}" presName="sibTrans" presStyleLbl="sibTrans2D1" presStyleIdx="1" presStyleCnt="5"/>
      <dgm:spPr/>
      <dgm:t>
        <a:bodyPr/>
        <a:lstStyle/>
        <a:p>
          <a:endParaRPr lang="en-US"/>
        </a:p>
      </dgm:t>
    </dgm:pt>
    <dgm:pt modelId="{595E1862-FC23-634F-B8D3-A3AA22091424}" type="pres">
      <dgm:prSet presAssocID="{67E7D2A4-4A26-1548-A5B1-442FAF2D2B0D}" presName="connTx" presStyleLbl="sibTrans2D1" presStyleIdx="1" presStyleCnt="5"/>
      <dgm:spPr/>
      <dgm:t>
        <a:bodyPr/>
        <a:lstStyle/>
        <a:p>
          <a:endParaRPr lang="en-US"/>
        </a:p>
      </dgm:t>
    </dgm:pt>
    <dgm:pt modelId="{A0B48DB2-3864-E34A-A11E-5DD00A79EF0A}" type="pres">
      <dgm:prSet presAssocID="{A15DF09A-8FDE-1C48-9C2B-680B7916171C}" presName="composite" presStyleCnt="0"/>
      <dgm:spPr/>
    </dgm:pt>
    <dgm:pt modelId="{183165A0-BC42-C043-A8E1-5BAA00291921}" type="pres">
      <dgm:prSet presAssocID="{A15DF09A-8FDE-1C48-9C2B-680B7916171C}" presName="parTx" presStyleLbl="node1" presStyleIdx="1" presStyleCnt="6">
        <dgm:presLayoutVars>
          <dgm:chMax val="0"/>
          <dgm:chPref val="0"/>
          <dgm:bulletEnabled val="1"/>
        </dgm:presLayoutVars>
      </dgm:prSet>
      <dgm:spPr/>
      <dgm:t>
        <a:bodyPr/>
        <a:lstStyle/>
        <a:p>
          <a:endParaRPr lang="en-US"/>
        </a:p>
      </dgm:t>
    </dgm:pt>
    <dgm:pt modelId="{79348AC1-6892-4E4B-8CBD-A4EC41BCD68D}" type="pres">
      <dgm:prSet presAssocID="{A15DF09A-8FDE-1C48-9C2B-680B7916171C}" presName="parSh" presStyleLbl="node1" presStyleIdx="2" presStyleCnt="6"/>
      <dgm:spPr/>
      <dgm:t>
        <a:bodyPr/>
        <a:lstStyle/>
        <a:p>
          <a:endParaRPr lang="en-US"/>
        </a:p>
      </dgm:t>
    </dgm:pt>
    <dgm:pt modelId="{2874B571-E826-C541-BC80-74D59101CA97}" type="pres">
      <dgm:prSet presAssocID="{A15DF09A-8FDE-1C48-9C2B-680B7916171C}" presName="desTx" presStyleLbl="fgAcc1" presStyleIdx="2" presStyleCnt="6">
        <dgm:presLayoutVars>
          <dgm:bulletEnabled val="1"/>
        </dgm:presLayoutVars>
      </dgm:prSet>
      <dgm:spPr/>
      <dgm:t>
        <a:bodyPr/>
        <a:lstStyle/>
        <a:p>
          <a:endParaRPr lang="en-US"/>
        </a:p>
      </dgm:t>
    </dgm:pt>
    <dgm:pt modelId="{BCBB4FEB-18D5-6C4E-B23D-D9166FE176C5}" type="pres">
      <dgm:prSet presAssocID="{6795AACE-BBBA-124F-80A8-F9098FFCF3B6}" presName="sibTrans" presStyleLbl="sibTrans2D1" presStyleIdx="2" presStyleCnt="5"/>
      <dgm:spPr/>
      <dgm:t>
        <a:bodyPr/>
        <a:lstStyle/>
        <a:p>
          <a:endParaRPr lang="en-US"/>
        </a:p>
      </dgm:t>
    </dgm:pt>
    <dgm:pt modelId="{20368595-CC96-794F-A66C-8D8A4EF4FEDE}" type="pres">
      <dgm:prSet presAssocID="{6795AACE-BBBA-124F-80A8-F9098FFCF3B6}" presName="connTx" presStyleLbl="sibTrans2D1" presStyleIdx="2" presStyleCnt="5"/>
      <dgm:spPr/>
      <dgm:t>
        <a:bodyPr/>
        <a:lstStyle/>
        <a:p>
          <a:endParaRPr lang="en-US"/>
        </a:p>
      </dgm:t>
    </dgm:pt>
    <dgm:pt modelId="{BE373EFA-01C1-514F-9E1E-AC94411841E9}" type="pres">
      <dgm:prSet presAssocID="{541D7744-165E-1D41-B5E3-DE1E84D7E172}" presName="composite" presStyleCnt="0"/>
      <dgm:spPr/>
    </dgm:pt>
    <dgm:pt modelId="{1E0D3ABE-C8E0-4B4D-B7D0-BA6B54D711F9}" type="pres">
      <dgm:prSet presAssocID="{541D7744-165E-1D41-B5E3-DE1E84D7E172}" presName="parTx" presStyleLbl="node1" presStyleIdx="2" presStyleCnt="6">
        <dgm:presLayoutVars>
          <dgm:chMax val="0"/>
          <dgm:chPref val="0"/>
          <dgm:bulletEnabled val="1"/>
        </dgm:presLayoutVars>
      </dgm:prSet>
      <dgm:spPr/>
      <dgm:t>
        <a:bodyPr/>
        <a:lstStyle/>
        <a:p>
          <a:endParaRPr lang="en-US"/>
        </a:p>
      </dgm:t>
    </dgm:pt>
    <dgm:pt modelId="{3E885B4F-9E8A-1648-B353-9BC1076873A7}" type="pres">
      <dgm:prSet presAssocID="{541D7744-165E-1D41-B5E3-DE1E84D7E172}" presName="parSh" presStyleLbl="node1" presStyleIdx="3" presStyleCnt="6" custScaleX="121758"/>
      <dgm:spPr/>
      <dgm:t>
        <a:bodyPr/>
        <a:lstStyle/>
        <a:p>
          <a:endParaRPr lang="en-US"/>
        </a:p>
      </dgm:t>
    </dgm:pt>
    <dgm:pt modelId="{9F14B316-707A-654C-9BA5-0AD01B5CED01}" type="pres">
      <dgm:prSet presAssocID="{541D7744-165E-1D41-B5E3-DE1E84D7E172}" presName="desTx" presStyleLbl="fgAcc1" presStyleIdx="3" presStyleCnt="6">
        <dgm:presLayoutVars>
          <dgm:bulletEnabled val="1"/>
        </dgm:presLayoutVars>
      </dgm:prSet>
      <dgm:spPr/>
      <dgm:t>
        <a:bodyPr/>
        <a:lstStyle/>
        <a:p>
          <a:endParaRPr lang="en-US"/>
        </a:p>
      </dgm:t>
    </dgm:pt>
    <dgm:pt modelId="{A57663AA-AA7F-3245-AFF6-0BDB5D407787}" type="pres">
      <dgm:prSet presAssocID="{9A7C7188-26BA-4E4C-A14E-9875345F212E}" presName="sibTrans" presStyleLbl="sibTrans2D1" presStyleIdx="3" presStyleCnt="5"/>
      <dgm:spPr/>
      <dgm:t>
        <a:bodyPr/>
        <a:lstStyle/>
        <a:p>
          <a:endParaRPr lang="en-US"/>
        </a:p>
      </dgm:t>
    </dgm:pt>
    <dgm:pt modelId="{9E884EA9-1D69-0847-8D52-A32F4F4E15CA}" type="pres">
      <dgm:prSet presAssocID="{9A7C7188-26BA-4E4C-A14E-9875345F212E}" presName="connTx" presStyleLbl="sibTrans2D1" presStyleIdx="3" presStyleCnt="5"/>
      <dgm:spPr/>
      <dgm:t>
        <a:bodyPr/>
        <a:lstStyle/>
        <a:p>
          <a:endParaRPr lang="en-US"/>
        </a:p>
      </dgm:t>
    </dgm:pt>
    <dgm:pt modelId="{01D85C02-B573-FF48-8A14-A78DD377F45E}" type="pres">
      <dgm:prSet presAssocID="{9A9F795A-2600-1441-9227-3CB8ABE0348A}" presName="composite" presStyleCnt="0"/>
      <dgm:spPr/>
    </dgm:pt>
    <dgm:pt modelId="{F87AA0E8-3680-D742-9CFC-C8C003A27ECF}" type="pres">
      <dgm:prSet presAssocID="{9A9F795A-2600-1441-9227-3CB8ABE0348A}" presName="parTx" presStyleLbl="node1" presStyleIdx="3" presStyleCnt="6">
        <dgm:presLayoutVars>
          <dgm:chMax val="0"/>
          <dgm:chPref val="0"/>
          <dgm:bulletEnabled val="1"/>
        </dgm:presLayoutVars>
      </dgm:prSet>
      <dgm:spPr/>
      <dgm:t>
        <a:bodyPr/>
        <a:lstStyle/>
        <a:p>
          <a:endParaRPr lang="en-US"/>
        </a:p>
      </dgm:t>
    </dgm:pt>
    <dgm:pt modelId="{35F5B83B-0C17-5F43-A22C-64516EE7CEC9}" type="pres">
      <dgm:prSet presAssocID="{9A9F795A-2600-1441-9227-3CB8ABE0348A}" presName="parSh" presStyleLbl="node1" presStyleIdx="4" presStyleCnt="6"/>
      <dgm:spPr/>
      <dgm:t>
        <a:bodyPr/>
        <a:lstStyle/>
        <a:p>
          <a:endParaRPr lang="en-US"/>
        </a:p>
      </dgm:t>
    </dgm:pt>
    <dgm:pt modelId="{8AEACF5B-B5C2-524C-947C-FDA6F812F675}" type="pres">
      <dgm:prSet presAssocID="{9A9F795A-2600-1441-9227-3CB8ABE0348A}" presName="desTx" presStyleLbl="fgAcc1" presStyleIdx="4" presStyleCnt="6">
        <dgm:presLayoutVars>
          <dgm:bulletEnabled val="1"/>
        </dgm:presLayoutVars>
      </dgm:prSet>
      <dgm:spPr/>
      <dgm:t>
        <a:bodyPr/>
        <a:lstStyle/>
        <a:p>
          <a:endParaRPr lang="en-US"/>
        </a:p>
      </dgm:t>
    </dgm:pt>
    <dgm:pt modelId="{A4AB9C76-2BF4-504E-B846-163524AB0649}" type="pres">
      <dgm:prSet presAssocID="{46FE48E6-823B-6B49-ACE4-6EF8DCC725DC}" presName="sibTrans" presStyleLbl="sibTrans2D1" presStyleIdx="4" presStyleCnt="5"/>
      <dgm:spPr/>
      <dgm:t>
        <a:bodyPr/>
        <a:lstStyle/>
        <a:p>
          <a:endParaRPr lang="en-US"/>
        </a:p>
      </dgm:t>
    </dgm:pt>
    <dgm:pt modelId="{DA158928-D2F5-454F-8182-B4C1191D7C09}" type="pres">
      <dgm:prSet presAssocID="{46FE48E6-823B-6B49-ACE4-6EF8DCC725DC}" presName="connTx" presStyleLbl="sibTrans2D1" presStyleIdx="4" presStyleCnt="5"/>
      <dgm:spPr/>
      <dgm:t>
        <a:bodyPr/>
        <a:lstStyle/>
        <a:p>
          <a:endParaRPr lang="en-US"/>
        </a:p>
      </dgm:t>
    </dgm:pt>
    <dgm:pt modelId="{733F27E4-047A-2647-A811-848020CA75E1}" type="pres">
      <dgm:prSet presAssocID="{3BAEC650-6B47-CE4E-A1D4-F07389F7AC9F}" presName="composite" presStyleCnt="0"/>
      <dgm:spPr/>
    </dgm:pt>
    <dgm:pt modelId="{802B1F88-7055-8147-9C6D-51D16A894E86}" type="pres">
      <dgm:prSet presAssocID="{3BAEC650-6B47-CE4E-A1D4-F07389F7AC9F}" presName="parTx" presStyleLbl="node1" presStyleIdx="4" presStyleCnt="6">
        <dgm:presLayoutVars>
          <dgm:chMax val="0"/>
          <dgm:chPref val="0"/>
          <dgm:bulletEnabled val="1"/>
        </dgm:presLayoutVars>
      </dgm:prSet>
      <dgm:spPr/>
      <dgm:t>
        <a:bodyPr/>
        <a:lstStyle/>
        <a:p>
          <a:endParaRPr lang="en-US"/>
        </a:p>
      </dgm:t>
    </dgm:pt>
    <dgm:pt modelId="{D1AFA1BB-C068-8D4C-B16A-99268C93EDD8}" type="pres">
      <dgm:prSet presAssocID="{3BAEC650-6B47-CE4E-A1D4-F07389F7AC9F}" presName="parSh" presStyleLbl="node1" presStyleIdx="5" presStyleCnt="6"/>
      <dgm:spPr/>
      <dgm:t>
        <a:bodyPr/>
        <a:lstStyle/>
        <a:p>
          <a:endParaRPr lang="en-US"/>
        </a:p>
      </dgm:t>
    </dgm:pt>
    <dgm:pt modelId="{3561509C-B4AA-5C49-B743-77ECF2685385}" type="pres">
      <dgm:prSet presAssocID="{3BAEC650-6B47-CE4E-A1D4-F07389F7AC9F}" presName="desTx" presStyleLbl="fgAcc1" presStyleIdx="5" presStyleCnt="6" custScaleX="118626">
        <dgm:presLayoutVars>
          <dgm:bulletEnabled val="1"/>
        </dgm:presLayoutVars>
      </dgm:prSet>
      <dgm:spPr/>
      <dgm:t>
        <a:bodyPr/>
        <a:lstStyle/>
        <a:p>
          <a:endParaRPr lang="en-US"/>
        </a:p>
      </dgm:t>
    </dgm:pt>
  </dgm:ptLst>
  <dgm:cxnLst>
    <dgm:cxn modelId="{BFC827F8-CABE-3241-AC1A-C4A2B1FC6E2D}" type="presOf" srcId="{6795AACE-BBBA-124F-80A8-F9098FFCF3B6}" destId="{20368595-CC96-794F-A66C-8D8A4EF4FEDE}" srcOrd="1" destOrd="0" presId="urn:microsoft.com/office/officeart/2005/8/layout/process3"/>
    <dgm:cxn modelId="{DD5CA3AB-97ED-3647-9D10-474836D0998F}" type="presOf" srcId="{DE5E9EE1-FB99-BD49-B6BB-3A0E29DC0067}" destId="{2874B571-E826-C541-BC80-74D59101CA97}" srcOrd="0" destOrd="3" presId="urn:microsoft.com/office/officeart/2005/8/layout/process3"/>
    <dgm:cxn modelId="{19DD53F8-C881-8141-ABE2-FAC1AB3403E3}" srcId="{541D7744-165E-1D41-B5E3-DE1E84D7E172}" destId="{A8BB1B89-FBC6-AA44-90ED-47278DEA42A9}" srcOrd="2" destOrd="0" parTransId="{401DE5E0-A6A2-8048-BCD8-CFA90674515C}" sibTransId="{B44F451E-912F-9D43-933E-8EB0E6C87737}"/>
    <dgm:cxn modelId="{451C3E5D-3695-3341-8385-4E695ED3617E}" srcId="{4CC99247-6F06-0045-8B62-0016FE8BC071}" destId="{44817909-A2D7-D74A-B726-7E9AA5767DC4}" srcOrd="0" destOrd="0" parTransId="{5ACF6AEC-AD27-C74C-834D-18169838BD84}" sibTransId="{716C2B3F-3F86-3345-88AE-F63A14725519}"/>
    <dgm:cxn modelId="{F8D61B55-2F01-CA45-A7B9-B6A040622835}" type="presOf" srcId="{4CC99247-6F06-0045-8B62-0016FE8BC071}" destId="{0F592E9F-34C8-9747-A75A-00431A9A8527}" srcOrd="1" destOrd="0" presId="urn:microsoft.com/office/officeart/2005/8/layout/process3"/>
    <dgm:cxn modelId="{3C8A9F25-C145-7947-B16D-1764C9AC0281}" type="presOf" srcId="{6795AACE-BBBA-124F-80A8-F9098FFCF3B6}" destId="{BCBB4FEB-18D5-6C4E-B23D-D9166FE176C5}" srcOrd="0" destOrd="0" presId="urn:microsoft.com/office/officeart/2005/8/layout/process3"/>
    <dgm:cxn modelId="{9A275BAB-EACC-E148-837A-AA4B5CD714F6}" srcId="{541D7744-165E-1D41-B5E3-DE1E84D7E172}" destId="{9E31AA6C-0541-9F4B-A907-C88B3061641F}" srcOrd="0" destOrd="0" parTransId="{8991635B-9BFA-2E43-AC9F-733A0DC5BFAD}" sibTransId="{3AB5602D-B5EE-CA41-832B-81D2342E609F}"/>
    <dgm:cxn modelId="{BFAF1AAA-F7E8-8848-A245-8459008706B5}" type="presOf" srcId="{44817909-A2D7-D74A-B726-7E9AA5767DC4}" destId="{0938EE19-09E4-F643-ADD0-FC70552F707A}" srcOrd="0" destOrd="0" presId="urn:microsoft.com/office/officeart/2005/8/layout/process3"/>
    <dgm:cxn modelId="{7A06E776-E05D-3842-A906-39EA98C2E3F1}" type="presOf" srcId="{46B030A3-F9B2-A840-83B2-DBDA963E0DCE}" destId="{0C7D6DEB-DE49-BE43-8E61-CDFF20321D1B}" srcOrd="0" destOrd="2" presId="urn:microsoft.com/office/officeart/2005/8/layout/process3"/>
    <dgm:cxn modelId="{D2961CFB-CE1C-EF4A-9F21-F7CC4A2380AE}" type="presOf" srcId="{9A7C7188-26BA-4E4C-A14E-9875345F212E}" destId="{9E884EA9-1D69-0847-8D52-A32F4F4E15CA}" srcOrd="1" destOrd="0" presId="urn:microsoft.com/office/officeart/2005/8/layout/process3"/>
    <dgm:cxn modelId="{52E59BC8-5E24-964F-AEB5-1B7A074E6D00}" type="presOf" srcId="{E4C7BAA0-EB7F-5E46-BF2F-59E593297F2D}" destId="{D5612E12-0FD2-3A45-8617-9171454A15DA}" srcOrd="0" destOrd="0" presId="urn:microsoft.com/office/officeart/2005/8/layout/process3"/>
    <dgm:cxn modelId="{E2FB3698-6B24-984F-AD32-95E810FEC5D1}" type="presOf" srcId="{47635119-C288-CE41-BEAC-7D0CEC2E09DF}" destId="{8AEACF5B-B5C2-524C-947C-FDA6F812F675}" srcOrd="0" destOrd="1" presId="urn:microsoft.com/office/officeart/2005/8/layout/process3"/>
    <dgm:cxn modelId="{7E1FB8F2-129F-6544-B23C-AC1F2E6A49F5}" type="presOf" srcId="{AF680D41-7BE2-BF4B-923E-9302A5FA737D}" destId="{0938EE19-09E4-F643-ADD0-FC70552F707A}" srcOrd="0" destOrd="2" presId="urn:microsoft.com/office/officeart/2005/8/layout/process3"/>
    <dgm:cxn modelId="{B66FCDA3-9479-8C40-89F6-9283CCCB7132}" type="presOf" srcId="{1F682CA9-84CB-ED40-8FCE-707807549908}" destId="{2874B571-E826-C541-BC80-74D59101CA97}" srcOrd="0" destOrd="0" presId="urn:microsoft.com/office/officeart/2005/8/layout/process3"/>
    <dgm:cxn modelId="{561DCC39-B5E5-7C42-A797-81ACF717A812}" type="presOf" srcId="{7F999D65-F2D4-6946-88DD-5C9135481364}" destId="{2874B571-E826-C541-BC80-74D59101CA97}" srcOrd="0" destOrd="4" presId="urn:microsoft.com/office/officeart/2005/8/layout/process3"/>
    <dgm:cxn modelId="{13E78071-52BB-8F45-A4E7-CB1F16874C11}" srcId="{1F682CA9-84CB-ED40-8FCE-707807549908}" destId="{896ED465-09D6-1042-BCAB-30337B741872}" srcOrd="0" destOrd="0" parTransId="{AF83797E-25F8-5340-BC0F-FA8549CFCD3C}" sibTransId="{A280F9CC-B3AC-294B-8DAD-53F25AEC7E3A}"/>
    <dgm:cxn modelId="{9831B07B-DE50-B243-A149-62F53D7A9074}" srcId="{3BAEC650-6B47-CE4E-A1D4-F07389F7AC9F}" destId="{702556F6-8D97-7346-A9D3-41E9FB4A2C66}" srcOrd="1" destOrd="0" parTransId="{A0791AFC-19B4-BB48-A8DA-B6037D6E7E23}" sibTransId="{4F8FA5A7-1893-9844-9F97-3C77F11FEC24}"/>
    <dgm:cxn modelId="{FF41FB21-9875-6243-A19C-111B910F7571}" type="presOf" srcId="{2FE8627A-AC73-4442-9EA2-B8571F1415C4}" destId="{0C7D6DEB-DE49-BE43-8E61-CDFF20321D1B}" srcOrd="0" destOrd="3" presId="urn:microsoft.com/office/officeart/2005/8/layout/process3"/>
    <dgm:cxn modelId="{474B103C-18BC-7145-A493-55CF975386EB}" type="presOf" srcId="{A8BB1B89-FBC6-AA44-90ED-47278DEA42A9}" destId="{9F14B316-707A-654C-9BA5-0AD01B5CED01}" srcOrd="0" destOrd="2" presId="urn:microsoft.com/office/officeart/2005/8/layout/process3"/>
    <dgm:cxn modelId="{CC79F0A1-3241-E746-B5FC-5ECDE4D4F396}" srcId="{44817909-A2D7-D74A-B726-7E9AA5767DC4}" destId="{F7DC9F71-5269-3D4B-BBF3-97EFCEE40452}" srcOrd="0" destOrd="0" parTransId="{7C22D4CE-BE44-D742-B240-496271BBE29D}" sibTransId="{EC2C2404-679F-D94B-A3A8-1B0D9820CB85}"/>
    <dgm:cxn modelId="{64853B3D-82F4-E243-AEF0-3D26922F44E1}" type="presOf" srcId="{67E7D2A4-4A26-1548-A5B1-442FAF2D2B0D}" destId="{DAC1B2F6-2D3C-9245-AD3F-5BCDE4A6A483}" srcOrd="0" destOrd="0" presId="urn:microsoft.com/office/officeart/2005/8/layout/process3"/>
    <dgm:cxn modelId="{0A126912-F034-D04F-B766-31E843ACCDA7}" srcId="{E4C7BAA0-EB7F-5E46-BF2F-59E593297F2D}" destId="{A15DF09A-8FDE-1C48-9C2B-680B7916171C}" srcOrd="2" destOrd="0" parTransId="{485D0819-317F-A849-B46F-3B37BB0609C4}" sibTransId="{6795AACE-BBBA-124F-80A8-F9098FFCF3B6}"/>
    <dgm:cxn modelId="{4F295F7D-F253-A349-8A41-B8D93A29721B}" srcId="{2D4421DB-0DB2-E44A-9695-2A591A77B9B0}" destId="{2FE8627A-AC73-4442-9EA2-B8571F1415C4}" srcOrd="3" destOrd="0" parTransId="{B2F0034E-3DE0-3744-85C5-7D6C3549AE6B}" sibTransId="{C94CA2D7-4C70-964B-A63F-E8AD996938FF}"/>
    <dgm:cxn modelId="{5AAD77A7-120F-EA44-8926-A0FD5573BAFA}" srcId="{9A9F795A-2600-1441-9227-3CB8ABE0348A}" destId="{47635119-C288-CE41-BEAC-7D0CEC2E09DF}" srcOrd="1" destOrd="0" parTransId="{D5669935-9611-F044-9161-A4E736C0578A}" sibTransId="{4E7623AB-4FEF-ED4B-87D4-903CDBD9C44B}"/>
    <dgm:cxn modelId="{F466FBA4-A9AC-D340-AAE6-A8534C78F2B9}" srcId="{2D4421DB-0DB2-E44A-9695-2A591A77B9B0}" destId="{ABC28C82-25ED-7D41-A488-AACA856B19B3}" srcOrd="0" destOrd="0" parTransId="{2B4B0B0E-7161-454B-80BA-8494F8F37F2C}" sibTransId="{D4ADABE4-A9E6-D94A-8614-D6D0C79935D1}"/>
    <dgm:cxn modelId="{39B22AE1-5728-3243-8813-EF45B07D2EA8}" type="presOf" srcId="{2BF0C940-644A-5747-9A73-182C19975990}" destId="{A5BF58E2-450E-B74E-B646-1C8E7835DFEE}" srcOrd="1" destOrd="0" presId="urn:microsoft.com/office/officeart/2005/8/layout/process3"/>
    <dgm:cxn modelId="{13E2F552-0E96-784E-977F-597BA2178906}" srcId="{9A9F795A-2600-1441-9227-3CB8ABE0348A}" destId="{B457AFF3-8E59-3C43-AC89-606B7394CB6B}" srcOrd="2" destOrd="0" parTransId="{4321F372-4266-6643-993F-2F857F1F312C}" sibTransId="{D1EC06E9-9891-7E46-94A0-E35280F8F7A0}"/>
    <dgm:cxn modelId="{D78BB5F5-F7CE-6542-AB4A-4BE1A6A0411E}" type="presOf" srcId="{9A7C7188-26BA-4E4C-A14E-9875345F212E}" destId="{A57663AA-AA7F-3245-AFF6-0BDB5D407787}" srcOrd="0" destOrd="0" presId="urn:microsoft.com/office/officeart/2005/8/layout/process3"/>
    <dgm:cxn modelId="{761608D0-5688-FA45-B371-E8900C15F636}" srcId="{E4C7BAA0-EB7F-5E46-BF2F-59E593297F2D}" destId="{4CC99247-6F06-0045-8B62-0016FE8BC071}" srcOrd="1" destOrd="0" parTransId="{130418C5-15E5-AD48-96A9-BE6C94EEB0BD}" sibTransId="{67E7D2A4-4A26-1548-A5B1-442FAF2D2B0D}"/>
    <dgm:cxn modelId="{2D69C796-9DFC-7D4A-8152-6D5A9561C04D}" type="presOf" srcId="{898B758C-C3FA-CF4C-940C-7F042F61B5D8}" destId="{2874B571-E826-C541-BC80-74D59101CA97}" srcOrd="0" destOrd="2" presId="urn:microsoft.com/office/officeart/2005/8/layout/process3"/>
    <dgm:cxn modelId="{F163A6D9-AFED-5740-8055-DD1F4B8A96B4}" type="presOf" srcId="{67E7D2A4-4A26-1548-A5B1-442FAF2D2B0D}" destId="{595E1862-FC23-634F-B8D3-A3AA22091424}" srcOrd="1" destOrd="0" presId="urn:microsoft.com/office/officeart/2005/8/layout/process3"/>
    <dgm:cxn modelId="{BE24B0C2-C487-4C45-8D28-427545222FAC}" srcId="{1F682CA9-84CB-ED40-8FCE-707807549908}" destId="{898B758C-C3FA-CF4C-940C-7F042F61B5D8}" srcOrd="1" destOrd="0" parTransId="{10662798-17A3-824A-A6BA-669D71A0B610}" sibTransId="{4A800998-00C2-044D-A089-5EEB015A8ADB}"/>
    <dgm:cxn modelId="{11C1814E-4C0F-1E46-9780-9840484EB9A7}" srcId="{4CC99247-6F06-0045-8B62-0016FE8BC071}" destId="{AF680D41-7BE2-BF4B-923E-9302A5FA737D}" srcOrd="1" destOrd="0" parTransId="{6174E751-4CAB-7848-86BD-8971C7E3D1CA}" sibTransId="{73BD43B9-3858-5246-AA84-11036679B8BB}"/>
    <dgm:cxn modelId="{8E64596D-328A-0D4E-9F6C-70CC3086558A}" srcId="{541D7744-165E-1D41-B5E3-DE1E84D7E172}" destId="{CD9D7FB4-5A2F-4648-979C-68CFF587DF1B}" srcOrd="1" destOrd="0" parTransId="{6A4C7803-AB9C-4F48-BC1D-AC670EADA3F5}" sibTransId="{65F44901-2971-564B-865C-603C864DB96C}"/>
    <dgm:cxn modelId="{F0BB702B-0A4E-1241-81CC-5A79B217A12D}" type="presOf" srcId="{702556F6-8D97-7346-A9D3-41E9FB4A2C66}" destId="{3561509C-B4AA-5C49-B743-77ECF2685385}" srcOrd="0" destOrd="1" presId="urn:microsoft.com/office/officeart/2005/8/layout/process3"/>
    <dgm:cxn modelId="{1C3C62E9-42C2-B244-82B9-BE7E08AC92D7}" type="presOf" srcId="{3BAEC650-6B47-CE4E-A1D4-F07389F7AC9F}" destId="{802B1F88-7055-8147-9C6D-51D16A894E86}" srcOrd="0" destOrd="0" presId="urn:microsoft.com/office/officeart/2005/8/layout/process3"/>
    <dgm:cxn modelId="{60BF312F-BCAE-2B4F-BD81-B3DCE1354DA1}" srcId="{9A9F795A-2600-1441-9227-3CB8ABE0348A}" destId="{B7FCE63A-ED14-9D44-B4C7-FC9242C47FD2}" srcOrd="0" destOrd="0" parTransId="{D1E50576-B835-E744-86DF-7DBA95FB4B54}" sibTransId="{E2C71620-D00A-324C-ABB0-07873498F557}"/>
    <dgm:cxn modelId="{25D0D34A-182E-F543-8C4F-8A41423544A2}" srcId="{E4C7BAA0-EB7F-5E46-BF2F-59E593297F2D}" destId="{2D4421DB-0DB2-E44A-9695-2A591A77B9B0}" srcOrd="0" destOrd="0" parTransId="{4E11347C-1B72-AA42-911B-2BA14FC39947}" sibTransId="{2BF0C940-644A-5747-9A73-182C19975990}"/>
    <dgm:cxn modelId="{3F8CF1D0-5C59-3B43-A5E5-7F6B56056DC2}" type="presOf" srcId="{B457AFF3-8E59-3C43-AC89-606B7394CB6B}" destId="{8AEACF5B-B5C2-524C-947C-FDA6F812F675}" srcOrd="0" destOrd="2" presId="urn:microsoft.com/office/officeart/2005/8/layout/process3"/>
    <dgm:cxn modelId="{CE191FA1-B7D4-8F4A-919B-57E4C3509BC3}" srcId="{4CC99247-6F06-0045-8B62-0016FE8BC071}" destId="{69E4254F-A862-A945-BA40-E3E61E87EB08}" srcOrd="2" destOrd="0" parTransId="{3A7CC3A6-AC8F-3344-AF85-1201D8742D08}" sibTransId="{882B34A6-95F7-9246-8D58-EE190201A079}"/>
    <dgm:cxn modelId="{DBADF6E6-F80B-8F49-9341-6F71124F81F3}" type="presOf" srcId="{ABC28C82-25ED-7D41-A488-AACA856B19B3}" destId="{0C7D6DEB-DE49-BE43-8E61-CDFF20321D1B}" srcOrd="0" destOrd="0" presId="urn:microsoft.com/office/officeart/2005/8/layout/process3"/>
    <dgm:cxn modelId="{7176FEA9-0C96-BF48-92FF-E87867334EA4}" type="presOf" srcId="{2BF0C940-644A-5747-9A73-182C19975990}" destId="{1E5FDF49-2336-684E-87E2-8F69D563BDBC}" srcOrd="0" destOrd="0" presId="urn:microsoft.com/office/officeart/2005/8/layout/process3"/>
    <dgm:cxn modelId="{E67174D9-2CFC-384F-8670-8170B3C69A88}" type="presOf" srcId="{9A9F795A-2600-1441-9227-3CB8ABE0348A}" destId="{F87AA0E8-3680-D742-9CFC-C8C003A27ECF}" srcOrd="0" destOrd="0" presId="urn:microsoft.com/office/officeart/2005/8/layout/process3"/>
    <dgm:cxn modelId="{C242A345-1739-CD41-B46A-87904AB132C3}" srcId="{2D4421DB-0DB2-E44A-9695-2A591A77B9B0}" destId="{46B030A3-F9B2-A840-83B2-DBDA963E0DCE}" srcOrd="2" destOrd="0" parTransId="{ABB60F22-9848-AB42-ABFF-06EC260D1CB3}" sibTransId="{5F0AD634-32D0-704E-B408-91428C63172C}"/>
    <dgm:cxn modelId="{CBFF316C-71BD-0745-A543-6D20F4893A99}" srcId="{3BAEC650-6B47-CE4E-A1D4-F07389F7AC9F}" destId="{CD26406B-80D9-E040-AFA1-C03AD3C615A3}" srcOrd="0" destOrd="0" parTransId="{DBC15738-3DF0-454C-B1C2-3CE02D51BB40}" sibTransId="{C67AA5AE-0CA0-5040-8F9B-65F3C8C81037}"/>
    <dgm:cxn modelId="{97E5F477-B631-8B45-BBC3-1F2A154B8778}" type="presOf" srcId="{46FE48E6-823B-6B49-ACE4-6EF8DCC725DC}" destId="{A4AB9C76-2BF4-504E-B846-163524AB0649}" srcOrd="0" destOrd="0" presId="urn:microsoft.com/office/officeart/2005/8/layout/process3"/>
    <dgm:cxn modelId="{05BEABA9-53A1-C74B-BA9D-29E1C99903CE}" srcId="{A15DF09A-8FDE-1C48-9C2B-680B7916171C}" destId="{1F682CA9-84CB-ED40-8FCE-707807549908}" srcOrd="0" destOrd="0" parTransId="{FE500605-9C1A-8748-B6BD-5F7574A093DB}" sibTransId="{86AAE68C-E8F0-274B-893F-9F762E08E050}"/>
    <dgm:cxn modelId="{4D6CE7CD-C826-E646-B3C6-CFBA2EDCB22C}" type="presOf" srcId="{9A9F795A-2600-1441-9227-3CB8ABE0348A}" destId="{35F5B83B-0C17-5F43-A22C-64516EE7CEC9}" srcOrd="1" destOrd="0" presId="urn:microsoft.com/office/officeart/2005/8/layout/process3"/>
    <dgm:cxn modelId="{833F2EE8-4BD9-DC49-9242-A09D08E5AE3D}" type="presOf" srcId="{2D4421DB-0DB2-E44A-9695-2A591A77B9B0}" destId="{CFBB4CDB-430A-D344-A058-E41BCD08A183}" srcOrd="0" destOrd="0" presId="urn:microsoft.com/office/officeart/2005/8/layout/process3"/>
    <dgm:cxn modelId="{F7C1B4CF-3F10-694E-BB38-A5780936242D}" type="presOf" srcId="{541D7744-165E-1D41-B5E3-DE1E84D7E172}" destId="{1E0D3ABE-C8E0-4B4D-B7D0-BA6B54D711F9}" srcOrd="0" destOrd="0" presId="urn:microsoft.com/office/officeart/2005/8/layout/process3"/>
    <dgm:cxn modelId="{43F0B797-4E03-AE46-89B3-02CDC8A2B6B9}" srcId="{2D4421DB-0DB2-E44A-9695-2A591A77B9B0}" destId="{0A18F922-463B-DE4F-B7F1-307ED212215A}" srcOrd="1" destOrd="0" parTransId="{9165C6B1-2B8D-D540-947A-078647A712E3}" sibTransId="{C661D3DD-CC30-3944-A34A-B6D33FD19AAB}"/>
    <dgm:cxn modelId="{BE27E305-290E-6F4B-B811-B9860AB8E8D9}" type="presOf" srcId="{A15DF09A-8FDE-1C48-9C2B-680B7916171C}" destId="{183165A0-BC42-C043-A8E1-5BAA00291921}" srcOrd="0" destOrd="0" presId="urn:microsoft.com/office/officeart/2005/8/layout/process3"/>
    <dgm:cxn modelId="{AAD0763E-F540-634A-94D5-A421B7509091}" srcId="{E4C7BAA0-EB7F-5E46-BF2F-59E593297F2D}" destId="{3BAEC650-6B47-CE4E-A1D4-F07389F7AC9F}" srcOrd="5" destOrd="0" parTransId="{ABCD1947-E0F4-4C4C-8A9B-B09B58412660}" sibTransId="{D42FDB5E-F3CC-514F-9443-3A974F1A8EA5}"/>
    <dgm:cxn modelId="{35281454-4158-7741-83F8-7ADC6428F5EE}" type="presOf" srcId="{3BAEC650-6B47-CE4E-A1D4-F07389F7AC9F}" destId="{D1AFA1BB-C068-8D4C-B16A-99268C93EDD8}" srcOrd="1" destOrd="0" presId="urn:microsoft.com/office/officeart/2005/8/layout/process3"/>
    <dgm:cxn modelId="{C152C6E7-32DC-3B44-8E28-6C1CE633DE74}" type="presOf" srcId="{0A18F922-463B-DE4F-B7F1-307ED212215A}" destId="{0C7D6DEB-DE49-BE43-8E61-CDFF20321D1B}" srcOrd="0" destOrd="1" presId="urn:microsoft.com/office/officeart/2005/8/layout/process3"/>
    <dgm:cxn modelId="{7A6C274B-5F0F-C74C-8C5D-97B768E14AE4}" type="presOf" srcId="{2D4421DB-0DB2-E44A-9695-2A591A77B9B0}" destId="{165D7D5A-113E-6249-AA8B-D7B3394C5D56}" srcOrd="1" destOrd="0" presId="urn:microsoft.com/office/officeart/2005/8/layout/process3"/>
    <dgm:cxn modelId="{3D4D0B21-A63B-7A45-A36F-469B7FB3F3AD}" type="presOf" srcId="{896ED465-09D6-1042-BCAB-30337B741872}" destId="{2874B571-E826-C541-BC80-74D59101CA97}" srcOrd="0" destOrd="1" presId="urn:microsoft.com/office/officeart/2005/8/layout/process3"/>
    <dgm:cxn modelId="{F70A5174-FFA6-084E-A9BF-42C326C7C6E1}" type="presOf" srcId="{4CC99247-6F06-0045-8B62-0016FE8BC071}" destId="{F367FBA4-D57A-F04E-A1F7-09E1BF21226C}" srcOrd="0" destOrd="0" presId="urn:microsoft.com/office/officeart/2005/8/layout/process3"/>
    <dgm:cxn modelId="{F9628600-7073-FE45-9307-9D7F4691DF08}" type="presOf" srcId="{B7FCE63A-ED14-9D44-B4C7-FC9242C47FD2}" destId="{8AEACF5B-B5C2-524C-947C-FDA6F812F675}" srcOrd="0" destOrd="0" presId="urn:microsoft.com/office/officeart/2005/8/layout/process3"/>
    <dgm:cxn modelId="{8B72953D-48CF-7841-9D63-C6C50B72B8CA}" type="presOf" srcId="{9E31AA6C-0541-9F4B-A907-C88B3061641F}" destId="{9F14B316-707A-654C-9BA5-0AD01B5CED01}" srcOrd="0" destOrd="0" presId="urn:microsoft.com/office/officeart/2005/8/layout/process3"/>
    <dgm:cxn modelId="{F6A25FE7-839D-754C-AC71-EFC259EF3FF6}" type="presOf" srcId="{F7DC9F71-5269-3D4B-BBF3-97EFCEE40452}" destId="{0938EE19-09E4-F643-ADD0-FC70552F707A}" srcOrd="0" destOrd="1" presId="urn:microsoft.com/office/officeart/2005/8/layout/process3"/>
    <dgm:cxn modelId="{BE218D14-83FE-0E4E-9AFF-2048A41E5A36}" srcId="{E4C7BAA0-EB7F-5E46-BF2F-59E593297F2D}" destId="{9A9F795A-2600-1441-9227-3CB8ABE0348A}" srcOrd="4" destOrd="0" parTransId="{FC394745-8960-3C46-B0D6-1DBD2D21A360}" sibTransId="{46FE48E6-823B-6B49-ACE4-6EF8DCC725DC}"/>
    <dgm:cxn modelId="{F1D5ADEE-00AB-5041-83B0-57225A4DB2F4}" type="presOf" srcId="{CD9D7FB4-5A2F-4648-979C-68CFF587DF1B}" destId="{9F14B316-707A-654C-9BA5-0AD01B5CED01}" srcOrd="0" destOrd="1" presId="urn:microsoft.com/office/officeart/2005/8/layout/process3"/>
    <dgm:cxn modelId="{7E293948-F6D8-434A-9025-AFAFC333FE80}" srcId="{3BAEC650-6B47-CE4E-A1D4-F07389F7AC9F}" destId="{43FBB833-FB5F-5649-B610-35820E5E7767}" srcOrd="2" destOrd="0" parTransId="{A591329D-C3C4-2A4A-A8FB-4BA305287A7D}" sibTransId="{40040595-98FA-CA4B-8722-B0DB563A6690}"/>
    <dgm:cxn modelId="{ABC97B86-422D-6A4F-A62B-C5CE510E7749}" srcId="{1F682CA9-84CB-ED40-8FCE-707807549908}" destId="{DE5E9EE1-FB99-BD49-B6BB-3A0E29DC0067}" srcOrd="2" destOrd="0" parTransId="{F268412E-A829-6047-94ED-3A478E549DDA}" sibTransId="{B00DC8D6-5694-EE4D-9241-7820C33AFB1C}"/>
    <dgm:cxn modelId="{9B3EF649-11E5-644B-B516-C7338679C3EE}" type="presOf" srcId="{69E4254F-A862-A945-BA40-E3E61E87EB08}" destId="{0938EE19-09E4-F643-ADD0-FC70552F707A}" srcOrd="0" destOrd="3" presId="urn:microsoft.com/office/officeart/2005/8/layout/process3"/>
    <dgm:cxn modelId="{83F93688-7D6F-564A-A416-3B819A7F60A5}" srcId="{1F682CA9-84CB-ED40-8FCE-707807549908}" destId="{7F999D65-F2D4-6946-88DD-5C9135481364}" srcOrd="3" destOrd="0" parTransId="{57FB4A05-B507-1F4A-8838-23FECFE74A1B}" sibTransId="{253E0894-7A9D-A549-8AB4-FF5FC5B2B5F1}"/>
    <dgm:cxn modelId="{4F127675-855F-434C-A1A2-BF1E1519E802}" type="presOf" srcId="{43FBB833-FB5F-5649-B610-35820E5E7767}" destId="{3561509C-B4AA-5C49-B743-77ECF2685385}" srcOrd="0" destOrd="2" presId="urn:microsoft.com/office/officeart/2005/8/layout/process3"/>
    <dgm:cxn modelId="{66422D8B-BF3C-154C-9A71-B43104A3657D}" type="presOf" srcId="{A15DF09A-8FDE-1C48-9C2B-680B7916171C}" destId="{79348AC1-6892-4E4B-8CBD-A4EC41BCD68D}" srcOrd="1" destOrd="0" presId="urn:microsoft.com/office/officeart/2005/8/layout/process3"/>
    <dgm:cxn modelId="{8D5B2F94-58D8-054A-988A-5DAE9F17264F}" type="presOf" srcId="{46FE48E6-823B-6B49-ACE4-6EF8DCC725DC}" destId="{DA158928-D2F5-454F-8182-B4C1191D7C09}" srcOrd="1" destOrd="0" presId="urn:microsoft.com/office/officeart/2005/8/layout/process3"/>
    <dgm:cxn modelId="{EC401821-D4EE-D447-8EA5-471B4F57A574}" type="presOf" srcId="{541D7744-165E-1D41-B5E3-DE1E84D7E172}" destId="{3E885B4F-9E8A-1648-B353-9BC1076873A7}" srcOrd="1" destOrd="0" presId="urn:microsoft.com/office/officeart/2005/8/layout/process3"/>
    <dgm:cxn modelId="{628C5441-57EA-544C-A862-96A60BD8EEF9}" type="presOf" srcId="{CD26406B-80D9-E040-AFA1-C03AD3C615A3}" destId="{3561509C-B4AA-5C49-B743-77ECF2685385}" srcOrd="0" destOrd="0" presId="urn:microsoft.com/office/officeart/2005/8/layout/process3"/>
    <dgm:cxn modelId="{B8484F20-BBAF-5F45-9DCC-725F42451408}" srcId="{E4C7BAA0-EB7F-5E46-BF2F-59E593297F2D}" destId="{541D7744-165E-1D41-B5E3-DE1E84D7E172}" srcOrd="3" destOrd="0" parTransId="{F56B0A83-6A47-3941-9EAB-7A2E474E341A}" sibTransId="{9A7C7188-26BA-4E4C-A14E-9875345F212E}"/>
    <dgm:cxn modelId="{9785BA5F-4051-034F-9B9F-54E68A7ABABE}" type="presParOf" srcId="{D5612E12-0FD2-3A45-8617-9171454A15DA}" destId="{FE0F33B1-3563-4042-8D4C-B7DE04D30636}" srcOrd="0" destOrd="0" presId="urn:microsoft.com/office/officeart/2005/8/layout/process3"/>
    <dgm:cxn modelId="{93986852-95AC-114B-A3F8-54E2E0B93121}" type="presParOf" srcId="{FE0F33B1-3563-4042-8D4C-B7DE04D30636}" destId="{CFBB4CDB-430A-D344-A058-E41BCD08A183}" srcOrd="0" destOrd="0" presId="urn:microsoft.com/office/officeart/2005/8/layout/process3"/>
    <dgm:cxn modelId="{72BBEA8F-284A-6647-8D05-D9A013104943}" type="presParOf" srcId="{FE0F33B1-3563-4042-8D4C-B7DE04D30636}" destId="{165D7D5A-113E-6249-AA8B-D7B3394C5D56}" srcOrd="1" destOrd="0" presId="urn:microsoft.com/office/officeart/2005/8/layout/process3"/>
    <dgm:cxn modelId="{A7BDD32B-DA35-B04B-9DAB-84A17C64A6B3}" type="presParOf" srcId="{FE0F33B1-3563-4042-8D4C-B7DE04D30636}" destId="{0C7D6DEB-DE49-BE43-8E61-CDFF20321D1B}" srcOrd="2" destOrd="0" presId="urn:microsoft.com/office/officeart/2005/8/layout/process3"/>
    <dgm:cxn modelId="{E0EACF24-5C57-094C-91D4-38D8B217F4D1}" type="presParOf" srcId="{D5612E12-0FD2-3A45-8617-9171454A15DA}" destId="{1E5FDF49-2336-684E-87E2-8F69D563BDBC}" srcOrd="1" destOrd="0" presId="urn:microsoft.com/office/officeart/2005/8/layout/process3"/>
    <dgm:cxn modelId="{0D955BA6-546A-D247-BE3C-FB33BA364365}" type="presParOf" srcId="{1E5FDF49-2336-684E-87E2-8F69D563BDBC}" destId="{A5BF58E2-450E-B74E-B646-1C8E7835DFEE}" srcOrd="0" destOrd="0" presId="urn:microsoft.com/office/officeart/2005/8/layout/process3"/>
    <dgm:cxn modelId="{2011324D-3C49-1B43-A6AE-0FBF3ECED069}" type="presParOf" srcId="{D5612E12-0FD2-3A45-8617-9171454A15DA}" destId="{BF857E6D-7872-1847-8FBD-9A4468916F6B}" srcOrd="2" destOrd="0" presId="urn:microsoft.com/office/officeart/2005/8/layout/process3"/>
    <dgm:cxn modelId="{27ADC283-8851-0E49-93EE-B636BEBA9F8D}" type="presParOf" srcId="{BF857E6D-7872-1847-8FBD-9A4468916F6B}" destId="{F367FBA4-D57A-F04E-A1F7-09E1BF21226C}" srcOrd="0" destOrd="0" presId="urn:microsoft.com/office/officeart/2005/8/layout/process3"/>
    <dgm:cxn modelId="{BDC59A9F-32FC-864A-83A9-03BCA9A2F481}" type="presParOf" srcId="{BF857E6D-7872-1847-8FBD-9A4468916F6B}" destId="{0F592E9F-34C8-9747-A75A-00431A9A8527}" srcOrd="1" destOrd="0" presId="urn:microsoft.com/office/officeart/2005/8/layout/process3"/>
    <dgm:cxn modelId="{AC04F4BF-43BD-4E45-8FB7-E278C9206EF9}" type="presParOf" srcId="{BF857E6D-7872-1847-8FBD-9A4468916F6B}" destId="{0938EE19-09E4-F643-ADD0-FC70552F707A}" srcOrd="2" destOrd="0" presId="urn:microsoft.com/office/officeart/2005/8/layout/process3"/>
    <dgm:cxn modelId="{D53CFA8A-1EF3-2446-B48A-455C7269B426}" type="presParOf" srcId="{D5612E12-0FD2-3A45-8617-9171454A15DA}" destId="{DAC1B2F6-2D3C-9245-AD3F-5BCDE4A6A483}" srcOrd="3" destOrd="0" presId="urn:microsoft.com/office/officeart/2005/8/layout/process3"/>
    <dgm:cxn modelId="{0C4392B5-5DBB-6343-868F-8D6F3CB61F83}" type="presParOf" srcId="{DAC1B2F6-2D3C-9245-AD3F-5BCDE4A6A483}" destId="{595E1862-FC23-634F-B8D3-A3AA22091424}" srcOrd="0" destOrd="0" presId="urn:microsoft.com/office/officeart/2005/8/layout/process3"/>
    <dgm:cxn modelId="{40A42155-72F8-2A42-965D-2DEDD0B0E3C6}" type="presParOf" srcId="{D5612E12-0FD2-3A45-8617-9171454A15DA}" destId="{A0B48DB2-3864-E34A-A11E-5DD00A79EF0A}" srcOrd="4" destOrd="0" presId="urn:microsoft.com/office/officeart/2005/8/layout/process3"/>
    <dgm:cxn modelId="{7524B24A-8394-024C-B7CE-02E7DDF81B0F}" type="presParOf" srcId="{A0B48DB2-3864-E34A-A11E-5DD00A79EF0A}" destId="{183165A0-BC42-C043-A8E1-5BAA00291921}" srcOrd="0" destOrd="0" presId="urn:microsoft.com/office/officeart/2005/8/layout/process3"/>
    <dgm:cxn modelId="{AD9E6C39-C732-744A-95B9-39C09B668814}" type="presParOf" srcId="{A0B48DB2-3864-E34A-A11E-5DD00A79EF0A}" destId="{79348AC1-6892-4E4B-8CBD-A4EC41BCD68D}" srcOrd="1" destOrd="0" presId="urn:microsoft.com/office/officeart/2005/8/layout/process3"/>
    <dgm:cxn modelId="{81316BBB-6489-2646-94FD-9AE3D208AA21}" type="presParOf" srcId="{A0B48DB2-3864-E34A-A11E-5DD00A79EF0A}" destId="{2874B571-E826-C541-BC80-74D59101CA97}" srcOrd="2" destOrd="0" presId="urn:microsoft.com/office/officeart/2005/8/layout/process3"/>
    <dgm:cxn modelId="{DBE7F374-1C9B-FB4A-BA59-82A92D347208}" type="presParOf" srcId="{D5612E12-0FD2-3A45-8617-9171454A15DA}" destId="{BCBB4FEB-18D5-6C4E-B23D-D9166FE176C5}" srcOrd="5" destOrd="0" presId="urn:microsoft.com/office/officeart/2005/8/layout/process3"/>
    <dgm:cxn modelId="{EB7CBE37-7FCC-ED41-8BD4-432E3BFC7BC4}" type="presParOf" srcId="{BCBB4FEB-18D5-6C4E-B23D-D9166FE176C5}" destId="{20368595-CC96-794F-A66C-8D8A4EF4FEDE}" srcOrd="0" destOrd="0" presId="urn:microsoft.com/office/officeart/2005/8/layout/process3"/>
    <dgm:cxn modelId="{F905B4F0-44F8-C344-9EFC-642FC52E6B5A}" type="presParOf" srcId="{D5612E12-0FD2-3A45-8617-9171454A15DA}" destId="{BE373EFA-01C1-514F-9E1E-AC94411841E9}" srcOrd="6" destOrd="0" presId="urn:microsoft.com/office/officeart/2005/8/layout/process3"/>
    <dgm:cxn modelId="{553C7949-A26B-894E-AD31-7C27752D0C36}" type="presParOf" srcId="{BE373EFA-01C1-514F-9E1E-AC94411841E9}" destId="{1E0D3ABE-C8E0-4B4D-B7D0-BA6B54D711F9}" srcOrd="0" destOrd="0" presId="urn:microsoft.com/office/officeart/2005/8/layout/process3"/>
    <dgm:cxn modelId="{E8073291-FC02-A646-A75F-4069052679A3}" type="presParOf" srcId="{BE373EFA-01C1-514F-9E1E-AC94411841E9}" destId="{3E885B4F-9E8A-1648-B353-9BC1076873A7}" srcOrd="1" destOrd="0" presId="urn:microsoft.com/office/officeart/2005/8/layout/process3"/>
    <dgm:cxn modelId="{8B6D6ECD-9BF5-124B-98AC-32E066DB6DFB}" type="presParOf" srcId="{BE373EFA-01C1-514F-9E1E-AC94411841E9}" destId="{9F14B316-707A-654C-9BA5-0AD01B5CED01}" srcOrd="2" destOrd="0" presId="urn:microsoft.com/office/officeart/2005/8/layout/process3"/>
    <dgm:cxn modelId="{638086C7-0126-794C-8E3C-D9989A1DE3B1}" type="presParOf" srcId="{D5612E12-0FD2-3A45-8617-9171454A15DA}" destId="{A57663AA-AA7F-3245-AFF6-0BDB5D407787}" srcOrd="7" destOrd="0" presId="urn:microsoft.com/office/officeart/2005/8/layout/process3"/>
    <dgm:cxn modelId="{4BDE1515-C85D-0348-8F1C-B8C156784AC9}" type="presParOf" srcId="{A57663AA-AA7F-3245-AFF6-0BDB5D407787}" destId="{9E884EA9-1D69-0847-8D52-A32F4F4E15CA}" srcOrd="0" destOrd="0" presId="urn:microsoft.com/office/officeart/2005/8/layout/process3"/>
    <dgm:cxn modelId="{91124B48-D2C2-7040-B795-C9385DE6F63E}" type="presParOf" srcId="{D5612E12-0FD2-3A45-8617-9171454A15DA}" destId="{01D85C02-B573-FF48-8A14-A78DD377F45E}" srcOrd="8" destOrd="0" presId="urn:microsoft.com/office/officeart/2005/8/layout/process3"/>
    <dgm:cxn modelId="{C7EB0FA2-5EDE-6B48-BA4B-A1CCC97A04CC}" type="presParOf" srcId="{01D85C02-B573-FF48-8A14-A78DD377F45E}" destId="{F87AA0E8-3680-D742-9CFC-C8C003A27ECF}" srcOrd="0" destOrd="0" presId="urn:microsoft.com/office/officeart/2005/8/layout/process3"/>
    <dgm:cxn modelId="{459BB6F5-9ACB-5441-BEC4-B5792C90DF68}" type="presParOf" srcId="{01D85C02-B573-FF48-8A14-A78DD377F45E}" destId="{35F5B83B-0C17-5F43-A22C-64516EE7CEC9}" srcOrd="1" destOrd="0" presId="urn:microsoft.com/office/officeart/2005/8/layout/process3"/>
    <dgm:cxn modelId="{9DA0E59C-2D14-8C4E-9578-417BC8245EC6}" type="presParOf" srcId="{01D85C02-B573-FF48-8A14-A78DD377F45E}" destId="{8AEACF5B-B5C2-524C-947C-FDA6F812F675}" srcOrd="2" destOrd="0" presId="urn:microsoft.com/office/officeart/2005/8/layout/process3"/>
    <dgm:cxn modelId="{538E4547-3468-184B-BAFF-8A23AFC4D0BF}" type="presParOf" srcId="{D5612E12-0FD2-3A45-8617-9171454A15DA}" destId="{A4AB9C76-2BF4-504E-B846-163524AB0649}" srcOrd="9" destOrd="0" presId="urn:microsoft.com/office/officeart/2005/8/layout/process3"/>
    <dgm:cxn modelId="{B21A534D-3DAB-FC44-B6CF-724773254675}" type="presParOf" srcId="{A4AB9C76-2BF4-504E-B846-163524AB0649}" destId="{DA158928-D2F5-454F-8182-B4C1191D7C09}" srcOrd="0" destOrd="0" presId="urn:microsoft.com/office/officeart/2005/8/layout/process3"/>
    <dgm:cxn modelId="{4366661D-693C-BF41-A85A-8D049B833E7D}" type="presParOf" srcId="{D5612E12-0FD2-3A45-8617-9171454A15DA}" destId="{733F27E4-047A-2647-A811-848020CA75E1}" srcOrd="10" destOrd="0" presId="urn:microsoft.com/office/officeart/2005/8/layout/process3"/>
    <dgm:cxn modelId="{E3DEC126-826C-1B46-A267-0E531A92D76C}" type="presParOf" srcId="{733F27E4-047A-2647-A811-848020CA75E1}" destId="{802B1F88-7055-8147-9C6D-51D16A894E86}" srcOrd="0" destOrd="0" presId="urn:microsoft.com/office/officeart/2005/8/layout/process3"/>
    <dgm:cxn modelId="{96456412-7507-2140-837A-D5E12FCADB9F}" type="presParOf" srcId="{733F27E4-047A-2647-A811-848020CA75E1}" destId="{D1AFA1BB-C068-8D4C-B16A-99268C93EDD8}" srcOrd="1" destOrd="0" presId="urn:microsoft.com/office/officeart/2005/8/layout/process3"/>
    <dgm:cxn modelId="{745F0C3C-ED4C-3040-B6C8-5B70575020CF}" type="presParOf" srcId="{733F27E4-047A-2647-A811-848020CA75E1}" destId="{3561509C-B4AA-5C49-B743-77ECF2685385}"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C7BAA0-EB7F-5E46-BF2F-59E593297F2D}" type="doc">
      <dgm:prSet loTypeId="urn:microsoft.com/office/officeart/2005/8/layout/process3" loCatId="process" qsTypeId="urn:microsoft.com/office/officeart/2005/8/quickstyle/simple4" qsCatId="simple" csTypeId="urn:microsoft.com/office/officeart/2005/8/colors/accent1_2" csCatId="accent1" phldr="1"/>
      <dgm:spPr/>
      <dgm:t>
        <a:bodyPr/>
        <a:lstStyle/>
        <a:p>
          <a:endParaRPr lang="en-US"/>
        </a:p>
      </dgm:t>
    </dgm:pt>
    <dgm:pt modelId="{2D4421DB-0DB2-E44A-9695-2A591A77B9B0}">
      <dgm:prSet phldrT="[Text]" custT="1"/>
      <dgm:spPr/>
      <dgm:t>
        <a:bodyPr/>
        <a:lstStyle/>
        <a:p>
          <a:r>
            <a:rPr lang="en-US" sz="1000" dirty="0" smtClean="0"/>
            <a:t>Requirements Gathering</a:t>
          </a:r>
          <a:endParaRPr lang="en-US" sz="1000" dirty="0"/>
        </a:p>
      </dgm:t>
    </dgm:pt>
    <dgm:pt modelId="{4E11347C-1B72-AA42-911B-2BA14FC39947}" type="parTrans" cxnId="{25D0D34A-182E-F543-8C4F-8A41423544A2}">
      <dgm:prSet/>
      <dgm:spPr/>
      <dgm:t>
        <a:bodyPr/>
        <a:lstStyle/>
        <a:p>
          <a:endParaRPr lang="en-US"/>
        </a:p>
      </dgm:t>
    </dgm:pt>
    <dgm:pt modelId="{2BF0C940-644A-5747-9A73-182C19975990}" type="sibTrans" cxnId="{25D0D34A-182E-F543-8C4F-8A41423544A2}">
      <dgm:prSet/>
      <dgm:spPr/>
      <dgm:t>
        <a:bodyPr/>
        <a:lstStyle/>
        <a:p>
          <a:endParaRPr lang="en-US"/>
        </a:p>
      </dgm:t>
    </dgm:pt>
    <dgm:pt modelId="{ABC28C82-25ED-7D41-A488-AACA856B19B3}">
      <dgm:prSet phldrT="[Text]" custT="1"/>
      <dgm:spPr/>
      <dgm:t>
        <a:bodyPr/>
        <a:lstStyle/>
        <a:p>
          <a:r>
            <a:rPr lang="en-US" sz="1000" dirty="0" smtClean="0"/>
            <a:t>Surveys</a:t>
          </a:r>
          <a:endParaRPr lang="en-US" sz="1000" dirty="0"/>
        </a:p>
      </dgm:t>
    </dgm:pt>
    <dgm:pt modelId="{2B4B0B0E-7161-454B-80BA-8494F8F37F2C}" type="parTrans" cxnId="{F466FBA4-A9AC-D340-AAE6-A8534C78F2B9}">
      <dgm:prSet/>
      <dgm:spPr/>
      <dgm:t>
        <a:bodyPr/>
        <a:lstStyle/>
        <a:p>
          <a:endParaRPr lang="en-US"/>
        </a:p>
      </dgm:t>
    </dgm:pt>
    <dgm:pt modelId="{D4ADABE4-A9E6-D94A-8614-D6D0C79935D1}" type="sibTrans" cxnId="{F466FBA4-A9AC-D340-AAE6-A8534C78F2B9}">
      <dgm:prSet/>
      <dgm:spPr/>
      <dgm:t>
        <a:bodyPr/>
        <a:lstStyle/>
        <a:p>
          <a:endParaRPr lang="en-US"/>
        </a:p>
      </dgm:t>
    </dgm:pt>
    <dgm:pt modelId="{4CC99247-6F06-0045-8B62-0016FE8BC071}">
      <dgm:prSet phldrT="[Text]" custT="1"/>
      <dgm:spPr/>
      <dgm:t>
        <a:bodyPr/>
        <a:lstStyle/>
        <a:p>
          <a:r>
            <a:rPr lang="en-US" sz="1000" dirty="0" smtClean="0"/>
            <a:t>Specification</a:t>
          </a:r>
          <a:endParaRPr lang="en-US" sz="1000" dirty="0"/>
        </a:p>
      </dgm:t>
    </dgm:pt>
    <dgm:pt modelId="{130418C5-15E5-AD48-96A9-BE6C94EEB0BD}" type="parTrans" cxnId="{761608D0-5688-FA45-B371-E8900C15F636}">
      <dgm:prSet/>
      <dgm:spPr/>
      <dgm:t>
        <a:bodyPr/>
        <a:lstStyle/>
        <a:p>
          <a:endParaRPr lang="en-US"/>
        </a:p>
      </dgm:t>
    </dgm:pt>
    <dgm:pt modelId="{67E7D2A4-4A26-1548-A5B1-442FAF2D2B0D}" type="sibTrans" cxnId="{761608D0-5688-FA45-B371-E8900C15F636}">
      <dgm:prSet/>
      <dgm:spPr/>
      <dgm:t>
        <a:bodyPr/>
        <a:lstStyle/>
        <a:p>
          <a:endParaRPr lang="en-US"/>
        </a:p>
      </dgm:t>
    </dgm:pt>
    <dgm:pt modelId="{44817909-A2D7-D74A-B726-7E9AA5767DC4}">
      <dgm:prSet phldrT="[Text]" custT="1"/>
      <dgm:spPr/>
      <dgm:t>
        <a:bodyPr/>
        <a:lstStyle/>
        <a:p>
          <a:r>
            <a:rPr lang="en-US" sz="1000" dirty="0" smtClean="0"/>
            <a:t>UML</a:t>
          </a:r>
          <a:endParaRPr lang="en-US" sz="1000" dirty="0"/>
        </a:p>
      </dgm:t>
    </dgm:pt>
    <dgm:pt modelId="{5ACF6AEC-AD27-C74C-834D-18169838BD84}" type="parTrans" cxnId="{451C3E5D-3695-3341-8385-4E695ED3617E}">
      <dgm:prSet/>
      <dgm:spPr/>
      <dgm:t>
        <a:bodyPr/>
        <a:lstStyle/>
        <a:p>
          <a:endParaRPr lang="en-US"/>
        </a:p>
      </dgm:t>
    </dgm:pt>
    <dgm:pt modelId="{716C2B3F-3F86-3345-88AE-F63A14725519}" type="sibTrans" cxnId="{451C3E5D-3695-3341-8385-4E695ED3617E}">
      <dgm:prSet/>
      <dgm:spPr/>
      <dgm:t>
        <a:bodyPr/>
        <a:lstStyle/>
        <a:p>
          <a:endParaRPr lang="en-US"/>
        </a:p>
      </dgm:t>
    </dgm:pt>
    <dgm:pt modelId="{541D7744-165E-1D41-B5E3-DE1E84D7E172}">
      <dgm:prSet phldrT="[Text]" custT="1"/>
      <dgm:spPr/>
      <dgm:t>
        <a:bodyPr/>
        <a:lstStyle/>
        <a:p>
          <a:r>
            <a:rPr lang="en-US" sz="1000" dirty="0" smtClean="0"/>
            <a:t>Implementation</a:t>
          </a:r>
          <a:endParaRPr lang="en-US" sz="1000" dirty="0"/>
        </a:p>
      </dgm:t>
    </dgm:pt>
    <dgm:pt modelId="{F56B0A83-6A47-3941-9EAB-7A2E474E341A}" type="parTrans" cxnId="{B8484F20-BBAF-5F45-9DCC-725F42451408}">
      <dgm:prSet/>
      <dgm:spPr/>
      <dgm:t>
        <a:bodyPr/>
        <a:lstStyle/>
        <a:p>
          <a:endParaRPr lang="en-US"/>
        </a:p>
      </dgm:t>
    </dgm:pt>
    <dgm:pt modelId="{9A7C7188-26BA-4E4C-A14E-9875345F212E}" type="sibTrans" cxnId="{B8484F20-BBAF-5F45-9DCC-725F42451408}">
      <dgm:prSet/>
      <dgm:spPr/>
      <dgm:t>
        <a:bodyPr/>
        <a:lstStyle/>
        <a:p>
          <a:endParaRPr lang="en-US"/>
        </a:p>
      </dgm:t>
    </dgm:pt>
    <dgm:pt modelId="{9E31AA6C-0541-9F4B-A907-C88B3061641F}">
      <dgm:prSet phldrT="[Text]" custT="1"/>
      <dgm:spPr/>
      <dgm:t>
        <a:bodyPr/>
        <a:lstStyle/>
        <a:p>
          <a:r>
            <a:rPr lang="en-US" sz="1000" dirty="0" smtClean="0"/>
            <a:t>Software code</a:t>
          </a:r>
          <a:endParaRPr lang="en-US" sz="1000" dirty="0"/>
        </a:p>
      </dgm:t>
    </dgm:pt>
    <dgm:pt modelId="{8991635B-9BFA-2E43-AC9F-733A0DC5BFAD}" type="parTrans" cxnId="{9A275BAB-EACC-E148-837A-AA4B5CD714F6}">
      <dgm:prSet/>
      <dgm:spPr/>
      <dgm:t>
        <a:bodyPr/>
        <a:lstStyle/>
        <a:p>
          <a:endParaRPr lang="en-US"/>
        </a:p>
      </dgm:t>
    </dgm:pt>
    <dgm:pt modelId="{3AB5602D-B5EE-CA41-832B-81D2342E609F}" type="sibTrans" cxnId="{9A275BAB-EACC-E148-837A-AA4B5CD714F6}">
      <dgm:prSet/>
      <dgm:spPr/>
      <dgm:t>
        <a:bodyPr/>
        <a:lstStyle/>
        <a:p>
          <a:endParaRPr lang="en-US"/>
        </a:p>
      </dgm:t>
    </dgm:pt>
    <dgm:pt modelId="{0A18F922-463B-DE4F-B7F1-307ED212215A}">
      <dgm:prSet phldrT="[Text]" custT="1"/>
      <dgm:spPr/>
      <dgm:t>
        <a:bodyPr/>
        <a:lstStyle/>
        <a:p>
          <a:r>
            <a:rPr lang="en-US" sz="1000" dirty="0" smtClean="0"/>
            <a:t>User studies</a:t>
          </a:r>
          <a:endParaRPr lang="en-US" sz="1000" dirty="0"/>
        </a:p>
      </dgm:t>
    </dgm:pt>
    <dgm:pt modelId="{9165C6B1-2B8D-D540-947A-078647A712E3}" type="parTrans" cxnId="{43F0B797-4E03-AE46-89B3-02CDC8A2B6B9}">
      <dgm:prSet/>
      <dgm:spPr/>
      <dgm:t>
        <a:bodyPr/>
        <a:lstStyle/>
        <a:p>
          <a:endParaRPr lang="en-US"/>
        </a:p>
      </dgm:t>
    </dgm:pt>
    <dgm:pt modelId="{C661D3DD-CC30-3944-A34A-B6D33FD19AAB}" type="sibTrans" cxnId="{43F0B797-4E03-AE46-89B3-02CDC8A2B6B9}">
      <dgm:prSet/>
      <dgm:spPr/>
      <dgm:t>
        <a:bodyPr/>
        <a:lstStyle/>
        <a:p>
          <a:endParaRPr lang="en-US"/>
        </a:p>
      </dgm:t>
    </dgm:pt>
    <dgm:pt modelId="{46B030A3-F9B2-A840-83B2-DBDA963E0DCE}">
      <dgm:prSet phldrT="[Text]" custT="1"/>
      <dgm:spPr/>
      <dgm:t>
        <a:bodyPr/>
        <a:lstStyle/>
        <a:p>
          <a:r>
            <a:rPr lang="en-US" sz="1000" dirty="0" smtClean="0"/>
            <a:t>Focus groups</a:t>
          </a:r>
          <a:endParaRPr lang="en-US" sz="1000" dirty="0"/>
        </a:p>
      </dgm:t>
    </dgm:pt>
    <dgm:pt modelId="{ABB60F22-9848-AB42-ABFF-06EC260D1CB3}" type="parTrans" cxnId="{C242A345-1739-CD41-B46A-87904AB132C3}">
      <dgm:prSet/>
      <dgm:spPr/>
      <dgm:t>
        <a:bodyPr/>
        <a:lstStyle/>
        <a:p>
          <a:endParaRPr lang="en-US"/>
        </a:p>
      </dgm:t>
    </dgm:pt>
    <dgm:pt modelId="{5F0AD634-32D0-704E-B408-91428C63172C}" type="sibTrans" cxnId="{C242A345-1739-CD41-B46A-87904AB132C3}">
      <dgm:prSet/>
      <dgm:spPr/>
      <dgm:t>
        <a:bodyPr/>
        <a:lstStyle/>
        <a:p>
          <a:endParaRPr lang="en-US"/>
        </a:p>
      </dgm:t>
    </dgm:pt>
    <dgm:pt modelId="{F7DC9F71-5269-3D4B-BBF3-97EFCEE40452}">
      <dgm:prSet phldrT="[Text]" custT="1"/>
      <dgm:spPr/>
      <dgm:t>
        <a:bodyPr/>
        <a:lstStyle/>
        <a:p>
          <a:r>
            <a:rPr lang="en-US" sz="1000" b="0" dirty="0" smtClean="0">
              <a:solidFill>
                <a:schemeClr val="tx1"/>
              </a:solidFill>
            </a:rPr>
            <a:t>Use Cases</a:t>
          </a:r>
          <a:endParaRPr lang="en-US" sz="1000" b="0" dirty="0">
            <a:solidFill>
              <a:schemeClr val="tx1"/>
            </a:solidFill>
          </a:endParaRPr>
        </a:p>
      </dgm:t>
    </dgm:pt>
    <dgm:pt modelId="{7C22D4CE-BE44-D742-B240-496271BBE29D}" type="parTrans" cxnId="{CC79F0A1-3241-E746-B5FC-5ECDE4D4F396}">
      <dgm:prSet/>
      <dgm:spPr/>
      <dgm:t>
        <a:bodyPr/>
        <a:lstStyle/>
        <a:p>
          <a:endParaRPr lang="en-US"/>
        </a:p>
      </dgm:t>
    </dgm:pt>
    <dgm:pt modelId="{EC2C2404-679F-D94B-A3A8-1B0D9820CB85}" type="sibTrans" cxnId="{CC79F0A1-3241-E746-B5FC-5ECDE4D4F396}">
      <dgm:prSet/>
      <dgm:spPr/>
      <dgm:t>
        <a:bodyPr/>
        <a:lstStyle/>
        <a:p>
          <a:endParaRPr lang="en-US"/>
        </a:p>
      </dgm:t>
    </dgm:pt>
    <dgm:pt modelId="{AF680D41-7BE2-BF4B-923E-9302A5FA737D}">
      <dgm:prSet phldrT="[Text]" custT="1"/>
      <dgm:spPr/>
      <dgm:t>
        <a:bodyPr/>
        <a:lstStyle/>
        <a:p>
          <a:r>
            <a:rPr lang="en-US" sz="1000" dirty="0" smtClean="0"/>
            <a:t>Scenarios</a:t>
          </a:r>
          <a:endParaRPr lang="en-US" sz="1000" dirty="0"/>
        </a:p>
      </dgm:t>
    </dgm:pt>
    <dgm:pt modelId="{6174E751-4CAB-7848-86BD-8971C7E3D1CA}" type="parTrans" cxnId="{11C1814E-4C0F-1E46-9780-9840484EB9A7}">
      <dgm:prSet/>
      <dgm:spPr/>
      <dgm:t>
        <a:bodyPr/>
        <a:lstStyle/>
        <a:p>
          <a:endParaRPr lang="en-US"/>
        </a:p>
      </dgm:t>
    </dgm:pt>
    <dgm:pt modelId="{73BD43B9-3858-5246-AA84-11036679B8BB}" type="sibTrans" cxnId="{11C1814E-4C0F-1E46-9780-9840484EB9A7}">
      <dgm:prSet/>
      <dgm:spPr/>
      <dgm:t>
        <a:bodyPr/>
        <a:lstStyle/>
        <a:p>
          <a:endParaRPr lang="en-US"/>
        </a:p>
      </dgm:t>
    </dgm:pt>
    <dgm:pt modelId="{69E4254F-A862-A945-BA40-E3E61E87EB08}">
      <dgm:prSet phldrT="[Text]" custT="1"/>
      <dgm:spPr/>
      <dgm:t>
        <a:bodyPr/>
        <a:lstStyle/>
        <a:p>
          <a:r>
            <a:rPr lang="en-US" sz="1000" dirty="0" smtClean="0"/>
            <a:t>Storyboards</a:t>
          </a:r>
          <a:endParaRPr lang="en-US" sz="1000" dirty="0"/>
        </a:p>
      </dgm:t>
    </dgm:pt>
    <dgm:pt modelId="{3A7CC3A6-AC8F-3344-AF85-1201D8742D08}" type="parTrans" cxnId="{CE191FA1-B7D4-8F4A-919B-57E4C3509BC3}">
      <dgm:prSet/>
      <dgm:spPr/>
      <dgm:t>
        <a:bodyPr/>
        <a:lstStyle/>
        <a:p>
          <a:endParaRPr lang="en-US"/>
        </a:p>
      </dgm:t>
    </dgm:pt>
    <dgm:pt modelId="{882B34A6-95F7-9246-8D58-EE190201A079}" type="sibTrans" cxnId="{CE191FA1-B7D4-8F4A-919B-57E4C3509BC3}">
      <dgm:prSet/>
      <dgm:spPr/>
      <dgm:t>
        <a:bodyPr/>
        <a:lstStyle/>
        <a:p>
          <a:endParaRPr lang="en-US"/>
        </a:p>
      </dgm:t>
    </dgm:pt>
    <dgm:pt modelId="{CD9D7FB4-5A2F-4648-979C-68CFF587DF1B}">
      <dgm:prSet phldrT="[Text]" custT="1"/>
      <dgm:spPr/>
      <dgm:t>
        <a:bodyPr/>
        <a:lstStyle/>
        <a:p>
          <a:r>
            <a:rPr lang="en-US" sz="1000" dirty="0" smtClean="0"/>
            <a:t>APIs</a:t>
          </a:r>
          <a:endParaRPr lang="en-US" sz="1000" dirty="0"/>
        </a:p>
      </dgm:t>
    </dgm:pt>
    <dgm:pt modelId="{6A4C7803-AB9C-4F48-BC1D-AC670EADA3F5}" type="parTrans" cxnId="{8E64596D-328A-0D4E-9F6C-70CC3086558A}">
      <dgm:prSet/>
      <dgm:spPr/>
      <dgm:t>
        <a:bodyPr/>
        <a:lstStyle/>
        <a:p>
          <a:endParaRPr lang="en-US"/>
        </a:p>
      </dgm:t>
    </dgm:pt>
    <dgm:pt modelId="{65F44901-2971-564B-865C-603C864DB96C}" type="sibTrans" cxnId="{8E64596D-328A-0D4E-9F6C-70CC3086558A}">
      <dgm:prSet/>
      <dgm:spPr/>
      <dgm:t>
        <a:bodyPr/>
        <a:lstStyle/>
        <a:p>
          <a:endParaRPr lang="en-US"/>
        </a:p>
      </dgm:t>
    </dgm:pt>
    <dgm:pt modelId="{A8BB1B89-FBC6-AA44-90ED-47278DEA42A9}">
      <dgm:prSet phldrT="[Text]" custT="1"/>
      <dgm:spPr/>
      <dgm:t>
        <a:bodyPr/>
        <a:lstStyle/>
        <a:p>
          <a:r>
            <a:rPr lang="en-US" sz="1000" dirty="0" smtClean="0"/>
            <a:t>Document formats</a:t>
          </a:r>
          <a:endParaRPr lang="en-US" sz="1000" dirty="0"/>
        </a:p>
      </dgm:t>
    </dgm:pt>
    <dgm:pt modelId="{401DE5E0-A6A2-8048-BCD8-CFA90674515C}" type="parTrans" cxnId="{19DD53F8-C881-8141-ABE2-FAC1AB3403E3}">
      <dgm:prSet/>
      <dgm:spPr/>
      <dgm:t>
        <a:bodyPr/>
        <a:lstStyle/>
        <a:p>
          <a:endParaRPr lang="en-US"/>
        </a:p>
      </dgm:t>
    </dgm:pt>
    <dgm:pt modelId="{B44F451E-912F-9D43-933E-8EB0E6C87737}" type="sibTrans" cxnId="{19DD53F8-C881-8141-ABE2-FAC1AB3403E3}">
      <dgm:prSet/>
      <dgm:spPr/>
      <dgm:t>
        <a:bodyPr/>
        <a:lstStyle/>
        <a:p>
          <a:endParaRPr lang="en-US"/>
        </a:p>
      </dgm:t>
    </dgm:pt>
    <dgm:pt modelId="{9A9F795A-2600-1441-9227-3CB8ABE0348A}">
      <dgm:prSet phldrT="[Text]" custT="1"/>
      <dgm:spPr/>
      <dgm:t>
        <a:bodyPr/>
        <a:lstStyle/>
        <a:p>
          <a:r>
            <a:rPr lang="en-US" sz="1000" dirty="0" smtClean="0"/>
            <a:t>Testing</a:t>
          </a:r>
          <a:endParaRPr lang="en-US" sz="1000" dirty="0"/>
        </a:p>
      </dgm:t>
    </dgm:pt>
    <dgm:pt modelId="{FC394745-8960-3C46-B0D6-1DBD2D21A360}" type="parTrans" cxnId="{BE218D14-83FE-0E4E-9AFF-2048A41E5A36}">
      <dgm:prSet/>
      <dgm:spPr/>
      <dgm:t>
        <a:bodyPr/>
        <a:lstStyle/>
        <a:p>
          <a:endParaRPr lang="en-US"/>
        </a:p>
      </dgm:t>
    </dgm:pt>
    <dgm:pt modelId="{46FE48E6-823B-6B49-ACE4-6EF8DCC725DC}" type="sibTrans" cxnId="{BE218D14-83FE-0E4E-9AFF-2048A41E5A36}">
      <dgm:prSet/>
      <dgm:spPr/>
      <dgm:t>
        <a:bodyPr/>
        <a:lstStyle/>
        <a:p>
          <a:endParaRPr lang="en-US"/>
        </a:p>
      </dgm:t>
    </dgm:pt>
    <dgm:pt modelId="{B7FCE63A-ED14-9D44-B4C7-FC9242C47FD2}">
      <dgm:prSet phldrT="[Text]" custT="1"/>
      <dgm:spPr/>
      <dgm:t>
        <a:bodyPr/>
        <a:lstStyle/>
        <a:p>
          <a:r>
            <a:rPr lang="en-US" sz="1000" dirty="0" smtClean="0"/>
            <a:t>Unit Tests</a:t>
          </a:r>
          <a:endParaRPr lang="en-US" sz="1000" dirty="0"/>
        </a:p>
      </dgm:t>
    </dgm:pt>
    <dgm:pt modelId="{D1E50576-B835-E744-86DF-7DBA95FB4B54}" type="parTrans" cxnId="{60BF312F-BCAE-2B4F-BD81-B3DCE1354DA1}">
      <dgm:prSet/>
      <dgm:spPr/>
      <dgm:t>
        <a:bodyPr/>
        <a:lstStyle/>
        <a:p>
          <a:endParaRPr lang="en-US"/>
        </a:p>
      </dgm:t>
    </dgm:pt>
    <dgm:pt modelId="{E2C71620-D00A-324C-ABB0-07873498F557}" type="sibTrans" cxnId="{60BF312F-BCAE-2B4F-BD81-B3DCE1354DA1}">
      <dgm:prSet/>
      <dgm:spPr/>
      <dgm:t>
        <a:bodyPr/>
        <a:lstStyle/>
        <a:p>
          <a:endParaRPr lang="en-US"/>
        </a:p>
      </dgm:t>
    </dgm:pt>
    <dgm:pt modelId="{47635119-C288-CE41-BEAC-7D0CEC2E09DF}">
      <dgm:prSet phldrT="[Text]" custT="1"/>
      <dgm:spPr/>
      <dgm:t>
        <a:bodyPr/>
        <a:lstStyle/>
        <a:p>
          <a:r>
            <a:rPr lang="en-US" sz="1000" dirty="0" smtClean="0"/>
            <a:t>Black Box Tests</a:t>
          </a:r>
          <a:endParaRPr lang="en-US" sz="1000" dirty="0"/>
        </a:p>
      </dgm:t>
    </dgm:pt>
    <dgm:pt modelId="{D5669935-9611-F044-9161-A4E736C0578A}" type="parTrans" cxnId="{5AAD77A7-120F-EA44-8926-A0FD5573BAFA}">
      <dgm:prSet/>
      <dgm:spPr/>
      <dgm:t>
        <a:bodyPr/>
        <a:lstStyle/>
        <a:p>
          <a:endParaRPr lang="en-US"/>
        </a:p>
      </dgm:t>
    </dgm:pt>
    <dgm:pt modelId="{4E7623AB-4FEF-ED4B-87D4-903CDBD9C44B}" type="sibTrans" cxnId="{5AAD77A7-120F-EA44-8926-A0FD5573BAFA}">
      <dgm:prSet/>
      <dgm:spPr/>
      <dgm:t>
        <a:bodyPr/>
        <a:lstStyle/>
        <a:p>
          <a:endParaRPr lang="en-US"/>
        </a:p>
      </dgm:t>
    </dgm:pt>
    <dgm:pt modelId="{B457AFF3-8E59-3C43-AC89-606B7394CB6B}">
      <dgm:prSet phldrT="[Text]" custT="1"/>
      <dgm:spPr/>
      <dgm:t>
        <a:bodyPr/>
        <a:lstStyle/>
        <a:p>
          <a:r>
            <a:rPr lang="en-US" sz="1000" dirty="0" smtClean="0"/>
            <a:t>Etc…</a:t>
          </a:r>
          <a:endParaRPr lang="en-US" sz="1000" dirty="0"/>
        </a:p>
      </dgm:t>
    </dgm:pt>
    <dgm:pt modelId="{4321F372-4266-6643-993F-2F857F1F312C}" type="parTrans" cxnId="{13E2F552-0E96-784E-977F-597BA2178906}">
      <dgm:prSet/>
      <dgm:spPr/>
      <dgm:t>
        <a:bodyPr/>
        <a:lstStyle/>
        <a:p>
          <a:endParaRPr lang="en-US"/>
        </a:p>
      </dgm:t>
    </dgm:pt>
    <dgm:pt modelId="{D1EC06E9-9891-7E46-94A0-E35280F8F7A0}" type="sibTrans" cxnId="{13E2F552-0E96-784E-977F-597BA2178906}">
      <dgm:prSet/>
      <dgm:spPr/>
      <dgm:t>
        <a:bodyPr/>
        <a:lstStyle/>
        <a:p>
          <a:endParaRPr lang="en-US"/>
        </a:p>
      </dgm:t>
    </dgm:pt>
    <dgm:pt modelId="{3BAEC650-6B47-CE4E-A1D4-F07389F7AC9F}">
      <dgm:prSet phldrT="[Text]" custT="1"/>
      <dgm:spPr/>
      <dgm:t>
        <a:bodyPr/>
        <a:lstStyle/>
        <a:p>
          <a:r>
            <a:rPr lang="en-US" sz="1000" dirty="0" smtClean="0"/>
            <a:t>Deployment</a:t>
          </a:r>
          <a:endParaRPr lang="en-US" sz="1000" dirty="0"/>
        </a:p>
      </dgm:t>
    </dgm:pt>
    <dgm:pt modelId="{ABCD1947-E0F4-4C4C-8A9B-B09B58412660}" type="parTrans" cxnId="{AAD0763E-F540-634A-94D5-A421B7509091}">
      <dgm:prSet/>
      <dgm:spPr/>
      <dgm:t>
        <a:bodyPr/>
        <a:lstStyle/>
        <a:p>
          <a:endParaRPr lang="en-US"/>
        </a:p>
      </dgm:t>
    </dgm:pt>
    <dgm:pt modelId="{D42FDB5E-F3CC-514F-9443-3A974F1A8EA5}" type="sibTrans" cxnId="{AAD0763E-F540-634A-94D5-A421B7509091}">
      <dgm:prSet/>
      <dgm:spPr/>
      <dgm:t>
        <a:bodyPr/>
        <a:lstStyle/>
        <a:p>
          <a:endParaRPr lang="en-US"/>
        </a:p>
      </dgm:t>
    </dgm:pt>
    <dgm:pt modelId="{CD26406B-80D9-E040-AFA1-C03AD3C615A3}">
      <dgm:prSet phldrT="[Text]" custT="1"/>
      <dgm:spPr/>
      <dgm:t>
        <a:bodyPr/>
        <a:lstStyle/>
        <a:p>
          <a:r>
            <a:rPr lang="en-US" sz="1000" dirty="0" smtClean="0"/>
            <a:t>Configuration</a:t>
          </a:r>
          <a:endParaRPr lang="en-US" sz="1000" dirty="0"/>
        </a:p>
      </dgm:t>
    </dgm:pt>
    <dgm:pt modelId="{DBC15738-3DF0-454C-B1C2-3CE02D51BB40}" type="parTrans" cxnId="{CBFF316C-71BD-0745-A543-6D20F4893A99}">
      <dgm:prSet/>
      <dgm:spPr/>
      <dgm:t>
        <a:bodyPr/>
        <a:lstStyle/>
        <a:p>
          <a:endParaRPr lang="en-US"/>
        </a:p>
      </dgm:t>
    </dgm:pt>
    <dgm:pt modelId="{C67AA5AE-0CA0-5040-8F9B-65F3C8C81037}" type="sibTrans" cxnId="{CBFF316C-71BD-0745-A543-6D20F4893A99}">
      <dgm:prSet/>
      <dgm:spPr/>
      <dgm:t>
        <a:bodyPr/>
        <a:lstStyle/>
        <a:p>
          <a:endParaRPr lang="en-US"/>
        </a:p>
      </dgm:t>
    </dgm:pt>
    <dgm:pt modelId="{702556F6-8D97-7346-A9D3-41E9FB4A2C66}">
      <dgm:prSet phldrT="[Text]" custT="1"/>
      <dgm:spPr/>
      <dgm:t>
        <a:bodyPr/>
        <a:lstStyle/>
        <a:p>
          <a:r>
            <a:rPr lang="en-US" sz="1000" dirty="0" smtClean="0"/>
            <a:t>Bug Tracking</a:t>
          </a:r>
          <a:endParaRPr lang="en-US" sz="1000" dirty="0"/>
        </a:p>
      </dgm:t>
    </dgm:pt>
    <dgm:pt modelId="{A0791AFC-19B4-BB48-A8DA-B6037D6E7E23}" type="parTrans" cxnId="{9831B07B-DE50-B243-A149-62F53D7A9074}">
      <dgm:prSet/>
      <dgm:spPr/>
      <dgm:t>
        <a:bodyPr/>
        <a:lstStyle/>
        <a:p>
          <a:endParaRPr lang="en-US"/>
        </a:p>
      </dgm:t>
    </dgm:pt>
    <dgm:pt modelId="{4F8FA5A7-1893-9844-9F97-3C77F11FEC24}" type="sibTrans" cxnId="{9831B07B-DE50-B243-A149-62F53D7A9074}">
      <dgm:prSet/>
      <dgm:spPr/>
      <dgm:t>
        <a:bodyPr/>
        <a:lstStyle/>
        <a:p>
          <a:endParaRPr lang="en-US"/>
        </a:p>
      </dgm:t>
    </dgm:pt>
    <dgm:pt modelId="{43FBB833-FB5F-5649-B610-35820E5E7767}">
      <dgm:prSet phldrT="[Text]" custT="1"/>
      <dgm:spPr/>
      <dgm:t>
        <a:bodyPr/>
        <a:lstStyle/>
        <a:p>
          <a:r>
            <a:rPr lang="en-US" sz="1000" dirty="0" smtClean="0"/>
            <a:t>User Support</a:t>
          </a:r>
          <a:endParaRPr lang="en-US" sz="1000" dirty="0"/>
        </a:p>
      </dgm:t>
    </dgm:pt>
    <dgm:pt modelId="{A591329D-C3C4-2A4A-A8FB-4BA305287A7D}" type="parTrans" cxnId="{7E293948-F6D8-434A-9025-AFAFC333FE80}">
      <dgm:prSet/>
      <dgm:spPr/>
      <dgm:t>
        <a:bodyPr/>
        <a:lstStyle/>
        <a:p>
          <a:endParaRPr lang="en-US"/>
        </a:p>
      </dgm:t>
    </dgm:pt>
    <dgm:pt modelId="{40040595-98FA-CA4B-8722-B0DB563A6690}" type="sibTrans" cxnId="{7E293948-F6D8-434A-9025-AFAFC333FE80}">
      <dgm:prSet/>
      <dgm:spPr/>
      <dgm:t>
        <a:bodyPr/>
        <a:lstStyle/>
        <a:p>
          <a:endParaRPr lang="en-US"/>
        </a:p>
      </dgm:t>
    </dgm:pt>
    <dgm:pt modelId="{A15DF09A-8FDE-1C48-9C2B-680B7916171C}">
      <dgm:prSet phldrT="[Text]" custT="1"/>
      <dgm:spPr/>
      <dgm:t>
        <a:bodyPr/>
        <a:lstStyle/>
        <a:p>
          <a:r>
            <a:rPr lang="en-US" sz="1000" dirty="0" smtClean="0"/>
            <a:t>Design</a:t>
          </a:r>
          <a:endParaRPr lang="en-US" sz="1000" dirty="0"/>
        </a:p>
      </dgm:t>
    </dgm:pt>
    <dgm:pt modelId="{485D0819-317F-A849-B46F-3B37BB0609C4}" type="parTrans" cxnId="{0A126912-F034-D04F-B766-31E843ACCDA7}">
      <dgm:prSet/>
      <dgm:spPr/>
      <dgm:t>
        <a:bodyPr/>
        <a:lstStyle/>
        <a:p>
          <a:endParaRPr lang="en-US"/>
        </a:p>
      </dgm:t>
    </dgm:pt>
    <dgm:pt modelId="{6795AACE-BBBA-124F-80A8-F9098FFCF3B6}" type="sibTrans" cxnId="{0A126912-F034-D04F-B766-31E843ACCDA7}">
      <dgm:prSet/>
      <dgm:spPr/>
      <dgm:t>
        <a:bodyPr/>
        <a:lstStyle/>
        <a:p>
          <a:endParaRPr lang="en-US"/>
        </a:p>
      </dgm:t>
    </dgm:pt>
    <dgm:pt modelId="{1F682CA9-84CB-ED40-8FCE-707807549908}">
      <dgm:prSet phldrT="[Text]" custT="1"/>
      <dgm:spPr/>
      <dgm:t>
        <a:bodyPr/>
        <a:lstStyle/>
        <a:p>
          <a:r>
            <a:rPr lang="en-US" sz="1000" dirty="0" smtClean="0"/>
            <a:t>UML</a:t>
          </a:r>
          <a:endParaRPr lang="en-US" sz="1000" dirty="0"/>
        </a:p>
      </dgm:t>
    </dgm:pt>
    <dgm:pt modelId="{FE500605-9C1A-8748-B6BD-5F7574A093DB}" type="parTrans" cxnId="{05BEABA9-53A1-C74B-BA9D-29E1C99903CE}">
      <dgm:prSet/>
      <dgm:spPr/>
      <dgm:t>
        <a:bodyPr/>
        <a:lstStyle/>
        <a:p>
          <a:endParaRPr lang="en-US"/>
        </a:p>
      </dgm:t>
    </dgm:pt>
    <dgm:pt modelId="{86AAE68C-E8F0-274B-893F-9F762E08E050}" type="sibTrans" cxnId="{05BEABA9-53A1-C74B-BA9D-29E1C99903CE}">
      <dgm:prSet/>
      <dgm:spPr/>
      <dgm:t>
        <a:bodyPr/>
        <a:lstStyle/>
        <a:p>
          <a:endParaRPr lang="en-US"/>
        </a:p>
      </dgm:t>
    </dgm:pt>
    <dgm:pt modelId="{896ED465-09D6-1042-BCAB-30337B741872}">
      <dgm:prSet phldrT="[Text]" custT="1"/>
      <dgm:spPr/>
      <dgm:t>
        <a:bodyPr/>
        <a:lstStyle/>
        <a:p>
          <a:r>
            <a:rPr lang="en-US" sz="1000" dirty="0" smtClean="0"/>
            <a:t>Class Diagrams</a:t>
          </a:r>
          <a:endParaRPr lang="en-US" sz="1000" dirty="0"/>
        </a:p>
      </dgm:t>
    </dgm:pt>
    <dgm:pt modelId="{AF83797E-25F8-5340-BC0F-FA8549CFCD3C}" type="parTrans" cxnId="{13E78071-52BB-8F45-A4E7-CB1F16874C11}">
      <dgm:prSet/>
      <dgm:spPr/>
      <dgm:t>
        <a:bodyPr/>
        <a:lstStyle/>
        <a:p>
          <a:endParaRPr lang="en-US"/>
        </a:p>
      </dgm:t>
    </dgm:pt>
    <dgm:pt modelId="{A280F9CC-B3AC-294B-8DAD-53F25AEC7E3A}" type="sibTrans" cxnId="{13E78071-52BB-8F45-A4E7-CB1F16874C11}">
      <dgm:prSet/>
      <dgm:spPr/>
      <dgm:t>
        <a:bodyPr/>
        <a:lstStyle/>
        <a:p>
          <a:endParaRPr lang="en-US"/>
        </a:p>
      </dgm:t>
    </dgm:pt>
    <dgm:pt modelId="{898B758C-C3FA-CF4C-940C-7F042F61B5D8}">
      <dgm:prSet phldrT="[Text]" custT="1"/>
      <dgm:spPr/>
      <dgm:t>
        <a:bodyPr/>
        <a:lstStyle/>
        <a:p>
          <a:r>
            <a:rPr lang="en-US" sz="1000" dirty="0" smtClean="0"/>
            <a:t>Activity Diagrams</a:t>
          </a:r>
          <a:endParaRPr lang="en-US" sz="1000" dirty="0"/>
        </a:p>
      </dgm:t>
    </dgm:pt>
    <dgm:pt modelId="{10662798-17A3-824A-A6BA-669D71A0B610}" type="parTrans" cxnId="{BE24B0C2-C487-4C45-8D28-427545222FAC}">
      <dgm:prSet/>
      <dgm:spPr/>
      <dgm:t>
        <a:bodyPr/>
        <a:lstStyle/>
        <a:p>
          <a:endParaRPr lang="en-US"/>
        </a:p>
      </dgm:t>
    </dgm:pt>
    <dgm:pt modelId="{4A800998-00C2-044D-A089-5EEB015A8ADB}" type="sibTrans" cxnId="{BE24B0C2-C487-4C45-8D28-427545222FAC}">
      <dgm:prSet/>
      <dgm:spPr/>
      <dgm:t>
        <a:bodyPr/>
        <a:lstStyle/>
        <a:p>
          <a:endParaRPr lang="en-US"/>
        </a:p>
      </dgm:t>
    </dgm:pt>
    <dgm:pt modelId="{DE5E9EE1-FB99-BD49-B6BB-3A0E29DC0067}">
      <dgm:prSet phldrT="[Text]" custT="1"/>
      <dgm:spPr/>
      <dgm:t>
        <a:bodyPr/>
        <a:lstStyle/>
        <a:p>
          <a:r>
            <a:rPr lang="en-US" sz="1000" dirty="0" smtClean="0"/>
            <a:t>Sequence Diagrams</a:t>
          </a:r>
          <a:endParaRPr lang="en-US" sz="1000" dirty="0"/>
        </a:p>
      </dgm:t>
    </dgm:pt>
    <dgm:pt modelId="{F268412E-A829-6047-94ED-3A478E549DDA}" type="parTrans" cxnId="{ABC97B86-422D-6A4F-A62B-C5CE510E7749}">
      <dgm:prSet/>
      <dgm:spPr/>
      <dgm:t>
        <a:bodyPr/>
        <a:lstStyle/>
        <a:p>
          <a:endParaRPr lang="en-US"/>
        </a:p>
      </dgm:t>
    </dgm:pt>
    <dgm:pt modelId="{B00DC8D6-5694-EE4D-9241-7820C33AFB1C}" type="sibTrans" cxnId="{ABC97B86-422D-6A4F-A62B-C5CE510E7749}">
      <dgm:prSet/>
      <dgm:spPr/>
      <dgm:t>
        <a:bodyPr/>
        <a:lstStyle/>
        <a:p>
          <a:endParaRPr lang="en-US"/>
        </a:p>
      </dgm:t>
    </dgm:pt>
    <dgm:pt modelId="{7F999D65-F2D4-6946-88DD-5C9135481364}">
      <dgm:prSet phldrT="[Text]" custT="1"/>
      <dgm:spPr/>
      <dgm:t>
        <a:bodyPr/>
        <a:lstStyle/>
        <a:p>
          <a:r>
            <a:rPr lang="en-US" sz="1000" dirty="0" smtClean="0"/>
            <a:t>Etc…	</a:t>
          </a:r>
          <a:endParaRPr lang="en-US" sz="1000" dirty="0"/>
        </a:p>
      </dgm:t>
    </dgm:pt>
    <dgm:pt modelId="{57FB4A05-B507-1F4A-8838-23FECFE74A1B}" type="parTrans" cxnId="{83F93688-7D6F-564A-A416-3B819A7F60A5}">
      <dgm:prSet/>
      <dgm:spPr/>
      <dgm:t>
        <a:bodyPr/>
        <a:lstStyle/>
        <a:p>
          <a:endParaRPr lang="en-US"/>
        </a:p>
      </dgm:t>
    </dgm:pt>
    <dgm:pt modelId="{253E0894-7A9D-A549-8AB4-FF5FC5B2B5F1}" type="sibTrans" cxnId="{83F93688-7D6F-564A-A416-3B819A7F60A5}">
      <dgm:prSet/>
      <dgm:spPr/>
      <dgm:t>
        <a:bodyPr/>
        <a:lstStyle/>
        <a:p>
          <a:endParaRPr lang="en-US"/>
        </a:p>
      </dgm:t>
    </dgm:pt>
    <dgm:pt modelId="{2FE8627A-AC73-4442-9EA2-B8571F1415C4}">
      <dgm:prSet phldrT="[Text]" custT="1"/>
      <dgm:spPr/>
      <dgm:t>
        <a:bodyPr/>
        <a:lstStyle/>
        <a:p>
          <a:r>
            <a:rPr lang="en-US" sz="1000" dirty="0" smtClean="0"/>
            <a:t>SSM</a:t>
          </a:r>
          <a:endParaRPr lang="en-US" sz="1000" dirty="0"/>
        </a:p>
      </dgm:t>
    </dgm:pt>
    <dgm:pt modelId="{B2F0034E-3DE0-3744-85C5-7D6C3549AE6B}" type="parTrans" cxnId="{4F295F7D-F253-A349-8A41-B8D93A29721B}">
      <dgm:prSet/>
      <dgm:spPr/>
      <dgm:t>
        <a:bodyPr/>
        <a:lstStyle/>
        <a:p>
          <a:endParaRPr lang="en-US"/>
        </a:p>
      </dgm:t>
    </dgm:pt>
    <dgm:pt modelId="{C94CA2D7-4C70-964B-A63F-E8AD996938FF}" type="sibTrans" cxnId="{4F295F7D-F253-A349-8A41-B8D93A29721B}">
      <dgm:prSet/>
      <dgm:spPr/>
      <dgm:t>
        <a:bodyPr/>
        <a:lstStyle/>
        <a:p>
          <a:endParaRPr lang="en-US"/>
        </a:p>
      </dgm:t>
    </dgm:pt>
    <dgm:pt modelId="{D5612E12-0FD2-3A45-8617-9171454A15DA}" type="pres">
      <dgm:prSet presAssocID="{E4C7BAA0-EB7F-5E46-BF2F-59E593297F2D}" presName="linearFlow" presStyleCnt="0">
        <dgm:presLayoutVars>
          <dgm:dir/>
          <dgm:animLvl val="lvl"/>
          <dgm:resizeHandles val="exact"/>
        </dgm:presLayoutVars>
      </dgm:prSet>
      <dgm:spPr/>
      <dgm:t>
        <a:bodyPr/>
        <a:lstStyle/>
        <a:p>
          <a:endParaRPr lang="en-US"/>
        </a:p>
      </dgm:t>
    </dgm:pt>
    <dgm:pt modelId="{FE0F33B1-3563-4042-8D4C-B7DE04D30636}" type="pres">
      <dgm:prSet presAssocID="{2D4421DB-0DB2-E44A-9695-2A591A77B9B0}" presName="composite" presStyleCnt="0"/>
      <dgm:spPr/>
    </dgm:pt>
    <dgm:pt modelId="{CFBB4CDB-430A-D344-A058-E41BCD08A183}" type="pres">
      <dgm:prSet presAssocID="{2D4421DB-0DB2-E44A-9695-2A591A77B9B0}" presName="parTx" presStyleLbl="node1" presStyleIdx="0" presStyleCnt="6">
        <dgm:presLayoutVars>
          <dgm:chMax val="0"/>
          <dgm:chPref val="0"/>
          <dgm:bulletEnabled val="1"/>
        </dgm:presLayoutVars>
      </dgm:prSet>
      <dgm:spPr/>
      <dgm:t>
        <a:bodyPr/>
        <a:lstStyle/>
        <a:p>
          <a:endParaRPr lang="en-US"/>
        </a:p>
      </dgm:t>
    </dgm:pt>
    <dgm:pt modelId="{165D7D5A-113E-6249-AA8B-D7B3394C5D56}" type="pres">
      <dgm:prSet presAssocID="{2D4421DB-0DB2-E44A-9695-2A591A77B9B0}" presName="parSh" presStyleLbl="node1" presStyleIdx="0" presStyleCnt="6" custScaleX="127306"/>
      <dgm:spPr/>
      <dgm:t>
        <a:bodyPr/>
        <a:lstStyle/>
        <a:p>
          <a:endParaRPr lang="en-US"/>
        </a:p>
      </dgm:t>
    </dgm:pt>
    <dgm:pt modelId="{0C7D6DEB-DE49-BE43-8E61-CDFF20321D1B}" type="pres">
      <dgm:prSet presAssocID="{2D4421DB-0DB2-E44A-9695-2A591A77B9B0}" presName="desTx" presStyleLbl="fgAcc1" presStyleIdx="0" presStyleCnt="6">
        <dgm:presLayoutVars>
          <dgm:bulletEnabled val="1"/>
        </dgm:presLayoutVars>
      </dgm:prSet>
      <dgm:spPr/>
      <dgm:t>
        <a:bodyPr/>
        <a:lstStyle/>
        <a:p>
          <a:endParaRPr lang="en-US"/>
        </a:p>
      </dgm:t>
    </dgm:pt>
    <dgm:pt modelId="{1E5FDF49-2336-684E-87E2-8F69D563BDBC}" type="pres">
      <dgm:prSet presAssocID="{2BF0C940-644A-5747-9A73-182C19975990}" presName="sibTrans" presStyleLbl="sibTrans2D1" presStyleIdx="0" presStyleCnt="5"/>
      <dgm:spPr/>
      <dgm:t>
        <a:bodyPr/>
        <a:lstStyle/>
        <a:p>
          <a:endParaRPr lang="en-US"/>
        </a:p>
      </dgm:t>
    </dgm:pt>
    <dgm:pt modelId="{A5BF58E2-450E-B74E-B646-1C8E7835DFEE}" type="pres">
      <dgm:prSet presAssocID="{2BF0C940-644A-5747-9A73-182C19975990}" presName="connTx" presStyleLbl="sibTrans2D1" presStyleIdx="0" presStyleCnt="5"/>
      <dgm:spPr/>
      <dgm:t>
        <a:bodyPr/>
        <a:lstStyle/>
        <a:p>
          <a:endParaRPr lang="en-US"/>
        </a:p>
      </dgm:t>
    </dgm:pt>
    <dgm:pt modelId="{BF857E6D-7872-1847-8FBD-9A4468916F6B}" type="pres">
      <dgm:prSet presAssocID="{4CC99247-6F06-0045-8B62-0016FE8BC071}" presName="composite" presStyleCnt="0"/>
      <dgm:spPr/>
    </dgm:pt>
    <dgm:pt modelId="{F367FBA4-D57A-F04E-A1F7-09E1BF21226C}" type="pres">
      <dgm:prSet presAssocID="{4CC99247-6F06-0045-8B62-0016FE8BC071}" presName="parTx" presStyleLbl="node1" presStyleIdx="0" presStyleCnt="6">
        <dgm:presLayoutVars>
          <dgm:chMax val="0"/>
          <dgm:chPref val="0"/>
          <dgm:bulletEnabled val="1"/>
        </dgm:presLayoutVars>
      </dgm:prSet>
      <dgm:spPr/>
      <dgm:t>
        <a:bodyPr/>
        <a:lstStyle/>
        <a:p>
          <a:endParaRPr lang="en-US"/>
        </a:p>
      </dgm:t>
    </dgm:pt>
    <dgm:pt modelId="{0F592E9F-34C8-9747-A75A-00431A9A8527}" type="pres">
      <dgm:prSet presAssocID="{4CC99247-6F06-0045-8B62-0016FE8BC071}" presName="parSh" presStyleLbl="node1" presStyleIdx="1" presStyleCnt="6"/>
      <dgm:spPr/>
      <dgm:t>
        <a:bodyPr/>
        <a:lstStyle/>
        <a:p>
          <a:endParaRPr lang="en-US"/>
        </a:p>
      </dgm:t>
    </dgm:pt>
    <dgm:pt modelId="{0938EE19-09E4-F643-ADD0-FC70552F707A}" type="pres">
      <dgm:prSet presAssocID="{4CC99247-6F06-0045-8B62-0016FE8BC071}" presName="desTx" presStyleLbl="fgAcc1" presStyleIdx="1" presStyleCnt="6" custScaleX="109016">
        <dgm:presLayoutVars>
          <dgm:bulletEnabled val="1"/>
        </dgm:presLayoutVars>
      </dgm:prSet>
      <dgm:spPr/>
      <dgm:t>
        <a:bodyPr/>
        <a:lstStyle/>
        <a:p>
          <a:endParaRPr lang="en-US"/>
        </a:p>
      </dgm:t>
    </dgm:pt>
    <dgm:pt modelId="{DAC1B2F6-2D3C-9245-AD3F-5BCDE4A6A483}" type="pres">
      <dgm:prSet presAssocID="{67E7D2A4-4A26-1548-A5B1-442FAF2D2B0D}" presName="sibTrans" presStyleLbl="sibTrans2D1" presStyleIdx="1" presStyleCnt="5"/>
      <dgm:spPr/>
      <dgm:t>
        <a:bodyPr/>
        <a:lstStyle/>
        <a:p>
          <a:endParaRPr lang="en-US"/>
        </a:p>
      </dgm:t>
    </dgm:pt>
    <dgm:pt modelId="{595E1862-FC23-634F-B8D3-A3AA22091424}" type="pres">
      <dgm:prSet presAssocID="{67E7D2A4-4A26-1548-A5B1-442FAF2D2B0D}" presName="connTx" presStyleLbl="sibTrans2D1" presStyleIdx="1" presStyleCnt="5"/>
      <dgm:spPr/>
      <dgm:t>
        <a:bodyPr/>
        <a:lstStyle/>
        <a:p>
          <a:endParaRPr lang="en-US"/>
        </a:p>
      </dgm:t>
    </dgm:pt>
    <dgm:pt modelId="{A0B48DB2-3864-E34A-A11E-5DD00A79EF0A}" type="pres">
      <dgm:prSet presAssocID="{A15DF09A-8FDE-1C48-9C2B-680B7916171C}" presName="composite" presStyleCnt="0"/>
      <dgm:spPr/>
    </dgm:pt>
    <dgm:pt modelId="{183165A0-BC42-C043-A8E1-5BAA00291921}" type="pres">
      <dgm:prSet presAssocID="{A15DF09A-8FDE-1C48-9C2B-680B7916171C}" presName="parTx" presStyleLbl="node1" presStyleIdx="1" presStyleCnt="6">
        <dgm:presLayoutVars>
          <dgm:chMax val="0"/>
          <dgm:chPref val="0"/>
          <dgm:bulletEnabled val="1"/>
        </dgm:presLayoutVars>
      </dgm:prSet>
      <dgm:spPr/>
      <dgm:t>
        <a:bodyPr/>
        <a:lstStyle/>
        <a:p>
          <a:endParaRPr lang="en-US"/>
        </a:p>
      </dgm:t>
    </dgm:pt>
    <dgm:pt modelId="{79348AC1-6892-4E4B-8CBD-A4EC41BCD68D}" type="pres">
      <dgm:prSet presAssocID="{A15DF09A-8FDE-1C48-9C2B-680B7916171C}" presName="parSh" presStyleLbl="node1" presStyleIdx="2" presStyleCnt="6"/>
      <dgm:spPr/>
      <dgm:t>
        <a:bodyPr/>
        <a:lstStyle/>
        <a:p>
          <a:endParaRPr lang="en-US"/>
        </a:p>
      </dgm:t>
    </dgm:pt>
    <dgm:pt modelId="{2874B571-E826-C541-BC80-74D59101CA97}" type="pres">
      <dgm:prSet presAssocID="{A15DF09A-8FDE-1C48-9C2B-680B7916171C}" presName="desTx" presStyleLbl="fgAcc1" presStyleIdx="2" presStyleCnt="6">
        <dgm:presLayoutVars>
          <dgm:bulletEnabled val="1"/>
        </dgm:presLayoutVars>
      </dgm:prSet>
      <dgm:spPr/>
      <dgm:t>
        <a:bodyPr/>
        <a:lstStyle/>
        <a:p>
          <a:endParaRPr lang="en-US"/>
        </a:p>
      </dgm:t>
    </dgm:pt>
    <dgm:pt modelId="{BCBB4FEB-18D5-6C4E-B23D-D9166FE176C5}" type="pres">
      <dgm:prSet presAssocID="{6795AACE-BBBA-124F-80A8-F9098FFCF3B6}" presName="sibTrans" presStyleLbl="sibTrans2D1" presStyleIdx="2" presStyleCnt="5"/>
      <dgm:spPr/>
      <dgm:t>
        <a:bodyPr/>
        <a:lstStyle/>
        <a:p>
          <a:endParaRPr lang="en-US"/>
        </a:p>
      </dgm:t>
    </dgm:pt>
    <dgm:pt modelId="{20368595-CC96-794F-A66C-8D8A4EF4FEDE}" type="pres">
      <dgm:prSet presAssocID="{6795AACE-BBBA-124F-80A8-F9098FFCF3B6}" presName="connTx" presStyleLbl="sibTrans2D1" presStyleIdx="2" presStyleCnt="5"/>
      <dgm:spPr/>
      <dgm:t>
        <a:bodyPr/>
        <a:lstStyle/>
        <a:p>
          <a:endParaRPr lang="en-US"/>
        </a:p>
      </dgm:t>
    </dgm:pt>
    <dgm:pt modelId="{BE373EFA-01C1-514F-9E1E-AC94411841E9}" type="pres">
      <dgm:prSet presAssocID="{541D7744-165E-1D41-B5E3-DE1E84D7E172}" presName="composite" presStyleCnt="0"/>
      <dgm:spPr/>
    </dgm:pt>
    <dgm:pt modelId="{1E0D3ABE-C8E0-4B4D-B7D0-BA6B54D711F9}" type="pres">
      <dgm:prSet presAssocID="{541D7744-165E-1D41-B5E3-DE1E84D7E172}" presName="parTx" presStyleLbl="node1" presStyleIdx="2" presStyleCnt="6">
        <dgm:presLayoutVars>
          <dgm:chMax val="0"/>
          <dgm:chPref val="0"/>
          <dgm:bulletEnabled val="1"/>
        </dgm:presLayoutVars>
      </dgm:prSet>
      <dgm:spPr/>
      <dgm:t>
        <a:bodyPr/>
        <a:lstStyle/>
        <a:p>
          <a:endParaRPr lang="en-US"/>
        </a:p>
      </dgm:t>
    </dgm:pt>
    <dgm:pt modelId="{3E885B4F-9E8A-1648-B353-9BC1076873A7}" type="pres">
      <dgm:prSet presAssocID="{541D7744-165E-1D41-B5E3-DE1E84D7E172}" presName="parSh" presStyleLbl="node1" presStyleIdx="3" presStyleCnt="6" custScaleX="121758"/>
      <dgm:spPr/>
      <dgm:t>
        <a:bodyPr/>
        <a:lstStyle/>
        <a:p>
          <a:endParaRPr lang="en-US"/>
        </a:p>
      </dgm:t>
    </dgm:pt>
    <dgm:pt modelId="{9F14B316-707A-654C-9BA5-0AD01B5CED01}" type="pres">
      <dgm:prSet presAssocID="{541D7744-165E-1D41-B5E3-DE1E84D7E172}" presName="desTx" presStyleLbl="fgAcc1" presStyleIdx="3" presStyleCnt="6">
        <dgm:presLayoutVars>
          <dgm:bulletEnabled val="1"/>
        </dgm:presLayoutVars>
      </dgm:prSet>
      <dgm:spPr/>
      <dgm:t>
        <a:bodyPr/>
        <a:lstStyle/>
        <a:p>
          <a:endParaRPr lang="en-US"/>
        </a:p>
      </dgm:t>
    </dgm:pt>
    <dgm:pt modelId="{A57663AA-AA7F-3245-AFF6-0BDB5D407787}" type="pres">
      <dgm:prSet presAssocID="{9A7C7188-26BA-4E4C-A14E-9875345F212E}" presName="sibTrans" presStyleLbl="sibTrans2D1" presStyleIdx="3" presStyleCnt="5"/>
      <dgm:spPr/>
      <dgm:t>
        <a:bodyPr/>
        <a:lstStyle/>
        <a:p>
          <a:endParaRPr lang="en-US"/>
        </a:p>
      </dgm:t>
    </dgm:pt>
    <dgm:pt modelId="{9E884EA9-1D69-0847-8D52-A32F4F4E15CA}" type="pres">
      <dgm:prSet presAssocID="{9A7C7188-26BA-4E4C-A14E-9875345F212E}" presName="connTx" presStyleLbl="sibTrans2D1" presStyleIdx="3" presStyleCnt="5"/>
      <dgm:spPr/>
      <dgm:t>
        <a:bodyPr/>
        <a:lstStyle/>
        <a:p>
          <a:endParaRPr lang="en-US"/>
        </a:p>
      </dgm:t>
    </dgm:pt>
    <dgm:pt modelId="{01D85C02-B573-FF48-8A14-A78DD377F45E}" type="pres">
      <dgm:prSet presAssocID="{9A9F795A-2600-1441-9227-3CB8ABE0348A}" presName="composite" presStyleCnt="0"/>
      <dgm:spPr/>
    </dgm:pt>
    <dgm:pt modelId="{F87AA0E8-3680-D742-9CFC-C8C003A27ECF}" type="pres">
      <dgm:prSet presAssocID="{9A9F795A-2600-1441-9227-3CB8ABE0348A}" presName="parTx" presStyleLbl="node1" presStyleIdx="3" presStyleCnt="6">
        <dgm:presLayoutVars>
          <dgm:chMax val="0"/>
          <dgm:chPref val="0"/>
          <dgm:bulletEnabled val="1"/>
        </dgm:presLayoutVars>
      </dgm:prSet>
      <dgm:spPr/>
      <dgm:t>
        <a:bodyPr/>
        <a:lstStyle/>
        <a:p>
          <a:endParaRPr lang="en-US"/>
        </a:p>
      </dgm:t>
    </dgm:pt>
    <dgm:pt modelId="{35F5B83B-0C17-5F43-A22C-64516EE7CEC9}" type="pres">
      <dgm:prSet presAssocID="{9A9F795A-2600-1441-9227-3CB8ABE0348A}" presName="parSh" presStyleLbl="node1" presStyleIdx="4" presStyleCnt="6"/>
      <dgm:spPr/>
      <dgm:t>
        <a:bodyPr/>
        <a:lstStyle/>
        <a:p>
          <a:endParaRPr lang="en-US"/>
        </a:p>
      </dgm:t>
    </dgm:pt>
    <dgm:pt modelId="{8AEACF5B-B5C2-524C-947C-FDA6F812F675}" type="pres">
      <dgm:prSet presAssocID="{9A9F795A-2600-1441-9227-3CB8ABE0348A}" presName="desTx" presStyleLbl="fgAcc1" presStyleIdx="4" presStyleCnt="6">
        <dgm:presLayoutVars>
          <dgm:bulletEnabled val="1"/>
        </dgm:presLayoutVars>
      </dgm:prSet>
      <dgm:spPr/>
      <dgm:t>
        <a:bodyPr/>
        <a:lstStyle/>
        <a:p>
          <a:endParaRPr lang="en-US"/>
        </a:p>
      </dgm:t>
    </dgm:pt>
    <dgm:pt modelId="{A4AB9C76-2BF4-504E-B846-163524AB0649}" type="pres">
      <dgm:prSet presAssocID="{46FE48E6-823B-6B49-ACE4-6EF8DCC725DC}" presName="sibTrans" presStyleLbl="sibTrans2D1" presStyleIdx="4" presStyleCnt="5"/>
      <dgm:spPr/>
      <dgm:t>
        <a:bodyPr/>
        <a:lstStyle/>
        <a:p>
          <a:endParaRPr lang="en-US"/>
        </a:p>
      </dgm:t>
    </dgm:pt>
    <dgm:pt modelId="{DA158928-D2F5-454F-8182-B4C1191D7C09}" type="pres">
      <dgm:prSet presAssocID="{46FE48E6-823B-6B49-ACE4-6EF8DCC725DC}" presName="connTx" presStyleLbl="sibTrans2D1" presStyleIdx="4" presStyleCnt="5"/>
      <dgm:spPr/>
      <dgm:t>
        <a:bodyPr/>
        <a:lstStyle/>
        <a:p>
          <a:endParaRPr lang="en-US"/>
        </a:p>
      </dgm:t>
    </dgm:pt>
    <dgm:pt modelId="{733F27E4-047A-2647-A811-848020CA75E1}" type="pres">
      <dgm:prSet presAssocID="{3BAEC650-6B47-CE4E-A1D4-F07389F7AC9F}" presName="composite" presStyleCnt="0"/>
      <dgm:spPr/>
    </dgm:pt>
    <dgm:pt modelId="{802B1F88-7055-8147-9C6D-51D16A894E86}" type="pres">
      <dgm:prSet presAssocID="{3BAEC650-6B47-CE4E-A1D4-F07389F7AC9F}" presName="parTx" presStyleLbl="node1" presStyleIdx="4" presStyleCnt="6">
        <dgm:presLayoutVars>
          <dgm:chMax val="0"/>
          <dgm:chPref val="0"/>
          <dgm:bulletEnabled val="1"/>
        </dgm:presLayoutVars>
      </dgm:prSet>
      <dgm:spPr/>
      <dgm:t>
        <a:bodyPr/>
        <a:lstStyle/>
        <a:p>
          <a:endParaRPr lang="en-US"/>
        </a:p>
      </dgm:t>
    </dgm:pt>
    <dgm:pt modelId="{D1AFA1BB-C068-8D4C-B16A-99268C93EDD8}" type="pres">
      <dgm:prSet presAssocID="{3BAEC650-6B47-CE4E-A1D4-F07389F7AC9F}" presName="parSh" presStyleLbl="node1" presStyleIdx="5" presStyleCnt="6"/>
      <dgm:spPr/>
      <dgm:t>
        <a:bodyPr/>
        <a:lstStyle/>
        <a:p>
          <a:endParaRPr lang="en-US"/>
        </a:p>
      </dgm:t>
    </dgm:pt>
    <dgm:pt modelId="{3561509C-B4AA-5C49-B743-77ECF2685385}" type="pres">
      <dgm:prSet presAssocID="{3BAEC650-6B47-CE4E-A1D4-F07389F7AC9F}" presName="desTx" presStyleLbl="fgAcc1" presStyleIdx="5" presStyleCnt="6" custScaleX="118626">
        <dgm:presLayoutVars>
          <dgm:bulletEnabled val="1"/>
        </dgm:presLayoutVars>
      </dgm:prSet>
      <dgm:spPr/>
      <dgm:t>
        <a:bodyPr/>
        <a:lstStyle/>
        <a:p>
          <a:endParaRPr lang="en-US"/>
        </a:p>
      </dgm:t>
    </dgm:pt>
  </dgm:ptLst>
  <dgm:cxnLst>
    <dgm:cxn modelId="{A57A7FFA-224C-D44F-A382-B44FB0BD1427}" type="presOf" srcId="{9A7C7188-26BA-4E4C-A14E-9875345F212E}" destId="{A57663AA-AA7F-3245-AFF6-0BDB5D407787}" srcOrd="0" destOrd="0" presId="urn:microsoft.com/office/officeart/2005/8/layout/process3"/>
    <dgm:cxn modelId="{19DD53F8-C881-8141-ABE2-FAC1AB3403E3}" srcId="{541D7744-165E-1D41-B5E3-DE1E84D7E172}" destId="{A8BB1B89-FBC6-AA44-90ED-47278DEA42A9}" srcOrd="2" destOrd="0" parTransId="{401DE5E0-A6A2-8048-BCD8-CFA90674515C}" sibTransId="{B44F451E-912F-9D43-933E-8EB0E6C87737}"/>
    <dgm:cxn modelId="{451C3E5D-3695-3341-8385-4E695ED3617E}" srcId="{4CC99247-6F06-0045-8B62-0016FE8BC071}" destId="{44817909-A2D7-D74A-B726-7E9AA5767DC4}" srcOrd="0" destOrd="0" parTransId="{5ACF6AEC-AD27-C74C-834D-18169838BD84}" sibTransId="{716C2B3F-3F86-3345-88AE-F63A14725519}"/>
    <dgm:cxn modelId="{06B7198A-C3E6-164A-9F39-419B6571D55C}" type="presOf" srcId="{9E31AA6C-0541-9F4B-A907-C88B3061641F}" destId="{9F14B316-707A-654C-9BA5-0AD01B5CED01}" srcOrd="0" destOrd="0" presId="urn:microsoft.com/office/officeart/2005/8/layout/process3"/>
    <dgm:cxn modelId="{9A275BAB-EACC-E148-837A-AA4B5CD714F6}" srcId="{541D7744-165E-1D41-B5E3-DE1E84D7E172}" destId="{9E31AA6C-0541-9F4B-A907-C88B3061641F}" srcOrd="0" destOrd="0" parTransId="{8991635B-9BFA-2E43-AC9F-733A0DC5BFAD}" sibTransId="{3AB5602D-B5EE-CA41-832B-81D2342E609F}"/>
    <dgm:cxn modelId="{0166482D-BEAA-2248-BFDD-023317EC474B}" type="presOf" srcId="{2D4421DB-0DB2-E44A-9695-2A591A77B9B0}" destId="{CFBB4CDB-430A-D344-A058-E41BCD08A183}" srcOrd="0" destOrd="0" presId="urn:microsoft.com/office/officeart/2005/8/layout/process3"/>
    <dgm:cxn modelId="{5259D027-D4E3-334A-A2F7-DAD1EB9EF656}" type="presOf" srcId="{7F999D65-F2D4-6946-88DD-5C9135481364}" destId="{2874B571-E826-C541-BC80-74D59101CA97}" srcOrd="0" destOrd="4" presId="urn:microsoft.com/office/officeart/2005/8/layout/process3"/>
    <dgm:cxn modelId="{B193545D-39C6-3742-950F-EE6B6A68FE0A}" type="presOf" srcId="{9A9F795A-2600-1441-9227-3CB8ABE0348A}" destId="{F87AA0E8-3680-D742-9CFC-C8C003A27ECF}" srcOrd="0" destOrd="0" presId="urn:microsoft.com/office/officeart/2005/8/layout/process3"/>
    <dgm:cxn modelId="{FF5EF913-7F53-894B-898F-81862623C791}" type="presOf" srcId="{541D7744-165E-1D41-B5E3-DE1E84D7E172}" destId="{3E885B4F-9E8A-1648-B353-9BC1076873A7}" srcOrd="1" destOrd="0" presId="urn:microsoft.com/office/officeart/2005/8/layout/process3"/>
    <dgm:cxn modelId="{4EE8666C-EADB-994A-83C2-25C5CF24AC8F}" type="presOf" srcId="{E4C7BAA0-EB7F-5E46-BF2F-59E593297F2D}" destId="{D5612E12-0FD2-3A45-8617-9171454A15DA}" srcOrd="0" destOrd="0" presId="urn:microsoft.com/office/officeart/2005/8/layout/process3"/>
    <dgm:cxn modelId="{2FF73149-CFE2-3B4D-B298-6672686C586E}" type="presOf" srcId="{AF680D41-7BE2-BF4B-923E-9302A5FA737D}" destId="{0938EE19-09E4-F643-ADD0-FC70552F707A}" srcOrd="0" destOrd="2" presId="urn:microsoft.com/office/officeart/2005/8/layout/process3"/>
    <dgm:cxn modelId="{1F9A81D0-F814-9F48-BF8D-C37B739918C2}" type="presOf" srcId="{4CC99247-6F06-0045-8B62-0016FE8BC071}" destId="{0F592E9F-34C8-9747-A75A-00431A9A8527}" srcOrd="1" destOrd="0" presId="urn:microsoft.com/office/officeart/2005/8/layout/process3"/>
    <dgm:cxn modelId="{13E78071-52BB-8F45-A4E7-CB1F16874C11}" srcId="{1F682CA9-84CB-ED40-8FCE-707807549908}" destId="{896ED465-09D6-1042-BCAB-30337B741872}" srcOrd="0" destOrd="0" parTransId="{AF83797E-25F8-5340-BC0F-FA8549CFCD3C}" sibTransId="{A280F9CC-B3AC-294B-8DAD-53F25AEC7E3A}"/>
    <dgm:cxn modelId="{9831B07B-DE50-B243-A149-62F53D7A9074}" srcId="{3BAEC650-6B47-CE4E-A1D4-F07389F7AC9F}" destId="{702556F6-8D97-7346-A9D3-41E9FB4A2C66}" srcOrd="1" destOrd="0" parTransId="{A0791AFC-19B4-BB48-A8DA-B6037D6E7E23}" sibTransId="{4F8FA5A7-1893-9844-9F97-3C77F11FEC24}"/>
    <dgm:cxn modelId="{CC79F0A1-3241-E746-B5FC-5ECDE4D4F396}" srcId="{44817909-A2D7-D74A-B726-7E9AA5767DC4}" destId="{F7DC9F71-5269-3D4B-BBF3-97EFCEE40452}" srcOrd="0" destOrd="0" parTransId="{7C22D4CE-BE44-D742-B240-496271BBE29D}" sibTransId="{EC2C2404-679F-D94B-A3A8-1B0D9820CB85}"/>
    <dgm:cxn modelId="{1000B773-20D9-224B-A905-329BA8125076}" type="presOf" srcId="{44817909-A2D7-D74A-B726-7E9AA5767DC4}" destId="{0938EE19-09E4-F643-ADD0-FC70552F707A}" srcOrd="0" destOrd="0" presId="urn:microsoft.com/office/officeart/2005/8/layout/process3"/>
    <dgm:cxn modelId="{0A126912-F034-D04F-B766-31E843ACCDA7}" srcId="{E4C7BAA0-EB7F-5E46-BF2F-59E593297F2D}" destId="{A15DF09A-8FDE-1C48-9C2B-680B7916171C}" srcOrd="2" destOrd="0" parTransId="{485D0819-317F-A849-B46F-3B37BB0609C4}" sibTransId="{6795AACE-BBBA-124F-80A8-F9098FFCF3B6}"/>
    <dgm:cxn modelId="{FED1E59D-A792-6948-9953-DEBFDD89281C}" type="presOf" srcId="{ABC28C82-25ED-7D41-A488-AACA856B19B3}" destId="{0C7D6DEB-DE49-BE43-8E61-CDFF20321D1B}" srcOrd="0" destOrd="0" presId="urn:microsoft.com/office/officeart/2005/8/layout/process3"/>
    <dgm:cxn modelId="{4ABADE52-A3B1-A14B-B19E-6402E0CA8820}" type="presOf" srcId="{B7FCE63A-ED14-9D44-B4C7-FC9242C47FD2}" destId="{8AEACF5B-B5C2-524C-947C-FDA6F812F675}" srcOrd="0" destOrd="0" presId="urn:microsoft.com/office/officeart/2005/8/layout/process3"/>
    <dgm:cxn modelId="{C5D14264-1F5F-0D40-9D26-63685A306D12}" type="presOf" srcId="{46FE48E6-823B-6B49-ACE4-6EF8DCC725DC}" destId="{DA158928-D2F5-454F-8182-B4C1191D7C09}" srcOrd="1" destOrd="0" presId="urn:microsoft.com/office/officeart/2005/8/layout/process3"/>
    <dgm:cxn modelId="{4F295F7D-F253-A349-8A41-B8D93A29721B}" srcId="{2D4421DB-0DB2-E44A-9695-2A591A77B9B0}" destId="{2FE8627A-AC73-4442-9EA2-B8571F1415C4}" srcOrd="3" destOrd="0" parTransId="{B2F0034E-3DE0-3744-85C5-7D6C3549AE6B}" sibTransId="{C94CA2D7-4C70-964B-A63F-E8AD996938FF}"/>
    <dgm:cxn modelId="{E8EB9B73-1C9F-264D-9F01-9144318E470B}" type="presOf" srcId="{67E7D2A4-4A26-1548-A5B1-442FAF2D2B0D}" destId="{DAC1B2F6-2D3C-9245-AD3F-5BCDE4A6A483}" srcOrd="0" destOrd="0" presId="urn:microsoft.com/office/officeart/2005/8/layout/process3"/>
    <dgm:cxn modelId="{5AAD77A7-120F-EA44-8926-A0FD5573BAFA}" srcId="{9A9F795A-2600-1441-9227-3CB8ABE0348A}" destId="{47635119-C288-CE41-BEAC-7D0CEC2E09DF}" srcOrd="1" destOrd="0" parTransId="{D5669935-9611-F044-9161-A4E736C0578A}" sibTransId="{4E7623AB-4FEF-ED4B-87D4-903CDBD9C44B}"/>
    <dgm:cxn modelId="{F466FBA4-A9AC-D340-AAE6-A8534C78F2B9}" srcId="{2D4421DB-0DB2-E44A-9695-2A591A77B9B0}" destId="{ABC28C82-25ED-7D41-A488-AACA856B19B3}" srcOrd="0" destOrd="0" parTransId="{2B4B0B0E-7161-454B-80BA-8494F8F37F2C}" sibTransId="{D4ADABE4-A9E6-D94A-8614-D6D0C79935D1}"/>
    <dgm:cxn modelId="{B0FB8D1B-5ACD-2D49-939F-8634CB037C52}" type="presOf" srcId="{CD26406B-80D9-E040-AFA1-C03AD3C615A3}" destId="{3561509C-B4AA-5C49-B743-77ECF2685385}" srcOrd="0" destOrd="0" presId="urn:microsoft.com/office/officeart/2005/8/layout/process3"/>
    <dgm:cxn modelId="{13E2F552-0E96-784E-977F-597BA2178906}" srcId="{9A9F795A-2600-1441-9227-3CB8ABE0348A}" destId="{B457AFF3-8E59-3C43-AC89-606B7394CB6B}" srcOrd="2" destOrd="0" parTransId="{4321F372-4266-6643-993F-2F857F1F312C}" sibTransId="{D1EC06E9-9891-7E46-94A0-E35280F8F7A0}"/>
    <dgm:cxn modelId="{761608D0-5688-FA45-B371-E8900C15F636}" srcId="{E4C7BAA0-EB7F-5E46-BF2F-59E593297F2D}" destId="{4CC99247-6F06-0045-8B62-0016FE8BC071}" srcOrd="1" destOrd="0" parTransId="{130418C5-15E5-AD48-96A9-BE6C94EEB0BD}" sibTransId="{67E7D2A4-4A26-1548-A5B1-442FAF2D2B0D}"/>
    <dgm:cxn modelId="{836D61C2-D7B0-C646-B090-EB3CA71475A6}" type="presOf" srcId="{A15DF09A-8FDE-1C48-9C2B-680B7916171C}" destId="{79348AC1-6892-4E4B-8CBD-A4EC41BCD68D}" srcOrd="1" destOrd="0" presId="urn:microsoft.com/office/officeart/2005/8/layout/process3"/>
    <dgm:cxn modelId="{BE24B0C2-C487-4C45-8D28-427545222FAC}" srcId="{1F682CA9-84CB-ED40-8FCE-707807549908}" destId="{898B758C-C3FA-CF4C-940C-7F042F61B5D8}" srcOrd="1" destOrd="0" parTransId="{10662798-17A3-824A-A6BA-669D71A0B610}" sibTransId="{4A800998-00C2-044D-A089-5EEB015A8ADB}"/>
    <dgm:cxn modelId="{11C1814E-4C0F-1E46-9780-9840484EB9A7}" srcId="{4CC99247-6F06-0045-8B62-0016FE8BC071}" destId="{AF680D41-7BE2-BF4B-923E-9302A5FA737D}" srcOrd="1" destOrd="0" parTransId="{6174E751-4CAB-7848-86BD-8971C7E3D1CA}" sibTransId="{73BD43B9-3858-5246-AA84-11036679B8BB}"/>
    <dgm:cxn modelId="{8E64596D-328A-0D4E-9F6C-70CC3086558A}" srcId="{541D7744-165E-1D41-B5E3-DE1E84D7E172}" destId="{CD9D7FB4-5A2F-4648-979C-68CFF587DF1B}" srcOrd="1" destOrd="0" parTransId="{6A4C7803-AB9C-4F48-BC1D-AC670EADA3F5}" sibTransId="{65F44901-2971-564B-865C-603C864DB96C}"/>
    <dgm:cxn modelId="{25D0D34A-182E-F543-8C4F-8A41423544A2}" srcId="{E4C7BAA0-EB7F-5E46-BF2F-59E593297F2D}" destId="{2D4421DB-0DB2-E44A-9695-2A591A77B9B0}" srcOrd="0" destOrd="0" parTransId="{4E11347C-1B72-AA42-911B-2BA14FC39947}" sibTransId="{2BF0C940-644A-5747-9A73-182C19975990}"/>
    <dgm:cxn modelId="{60BF312F-BCAE-2B4F-BD81-B3DCE1354DA1}" srcId="{9A9F795A-2600-1441-9227-3CB8ABE0348A}" destId="{B7FCE63A-ED14-9D44-B4C7-FC9242C47FD2}" srcOrd="0" destOrd="0" parTransId="{D1E50576-B835-E744-86DF-7DBA95FB4B54}" sibTransId="{E2C71620-D00A-324C-ABB0-07873498F557}"/>
    <dgm:cxn modelId="{CE191FA1-B7D4-8F4A-919B-57E4C3509BC3}" srcId="{4CC99247-6F06-0045-8B62-0016FE8BC071}" destId="{69E4254F-A862-A945-BA40-E3E61E87EB08}" srcOrd="2" destOrd="0" parTransId="{3A7CC3A6-AC8F-3344-AF85-1201D8742D08}" sibTransId="{882B34A6-95F7-9246-8D58-EE190201A079}"/>
    <dgm:cxn modelId="{78F2F2A6-E8BA-8441-83F9-14CC68F55F44}" type="presOf" srcId="{6795AACE-BBBA-124F-80A8-F9098FFCF3B6}" destId="{BCBB4FEB-18D5-6C4E-B23D-D9166FE176C5}" srcOrd="0" destOrd="0" presId="urn:microsoft.com/office/officeart/2005/8/layout/process3"/>
    <dgm:cxn modelId="{C242A345-1739-CD41-B46A-87904AB132C3}" srcId="{2D4421DB-0DB2-E44A-9695-2A591A77B9B0}" destId="{46B030A3-F9B2-A840-83B2-DBDA963E0DCE}" srcOrd="2" destOrd="0" parTransId="{ABB60F22-9848-AB42-ABFF-06EC260D1CB3}" sibTransId="{5F0AD634-32D0-704E-B408-91428C63172C}"/>
    <dgm:cxn modelId="{CBFF316C-71BD-0745-A543-6D20F4893A99}" srcId="{3BAEC650-6B47-CE4E-A1D4-F07389F7AC9F}" destId="{CD26406B-80D9-E040-AFA1-C03AD3C615A3}" srcOrd="0" destOrd="0" parTransId="{DBC15738-3DF0-454C-B1C2-3CE02D51BB40}" sibTransId="{C67AA5AE-0CA0-5040-8F9B-65F3C8C81037}"/>
    <dgm:cxn modelId="{05BEABA9-53A1-C74B-BA9D-29E1C99903CE}" srcId="{A15DF09A-8FDE-1C48-9C2B-680B7916171C}" destId="{1F682CA9-84CB-ED40-8FCE-707807549908}" srcOrd="0" destOrd="0" parTransId="{FE500605-9C1A-8748-B6BD-5F7574A093DB}" sibTransId="{86AAE68C-E8F0-274B-893F-9F762E08E050}"/>
    <dgm:cxn modelId="{7C5529D8-2090-6747-B490-C79865615514}" type="presOf" srcId="{4CC99247-6F06-0045-8B62-0016FE8BC071}" destId="{F367FBA4-D57A-F04E-A1F7-09E1BF21226C}" srcOrd="0" destOrd="0" presId="urn:microsoft.com/office/officeart/2005/8/layout/process3"/>
    <dgm:cxn modelId="{3C47E621-E5E6-EE45-BFF5-705924954651}" type="presOf" srcId="{DE5E9EE1-FB99-BD49-B6BB-3A0E29DC0067}" destId="{2874B571-E826-C541-BC80-74D59101CA97}" srcOrd="0" destOrd="3" presId="urn:microsoft.com/office/officeart/2005/8/layout/process3"/>
    <dgm:cxn modelId="{87C81D03-B10E-2945-9554-C3CF3BE88CCD}" type="presOf" srcId="{F7DC9F71-5269-3D4B-BBF3-97EFCEE40452}" destId="{0938EE19-09E4-F643-ADD0-FC70552F707A}" srcOrd="0" destOrd="1" presId="urn:microsoft.com/office/officeart/2005/8/layout/process3"/>
    <dgm:cxn modelId="{E302882F-7749-D348-A054-6641DA6AA620}" type="presOf" srcId="{2BF0C940-644A-5747-9A73-182C19975990}" destId="{1E5FDF49-2336-684E-87E2-8F69D563BDBC}" srcOrd="0" destOrd="0" presId="urn:microsoft.com/office/officeart/2005/8/layout/process3"/>
    <dgm:cxn modelId="{C1B8B588-6A11-7443-BE7A-6B2E1F8F3A73}" type="presOf" srcId="{2D4421DB-0DB2-E44A-9695-2A591A77B9B0}" destId="{165D7D5A-113E-6249-AA8B-D7B3394C5D56}" srcOrd="1" destOrd="0" presId="urn:microsoft.com/office/officeart/2005/8/layout/process3"/>
    <dgm:cxn modelId="{43F0B797-4E03-AE46-89B3-02CDC8A2B6B9}" srcId="{2D4421DB-0DB2-E44A-9695-2A591A77B9B0}" destId="{0A18F922-463B-DE4F-B7F1-307ED212215A}" srcOrd="1" destOrd="0" parTransId="{9165C6B1-2B8D-D540-947A-078647A712E3}" sibTransId="{C661D3DD-CC30-3944-A34A-B6D33FD19AAB}"/>
    <dgm:cxn modelId="{CEFBF5DB-A439-F94E-A75F-C5A4B06F4209}" type="presOf" srcId="{B457AFF3-8E59-3C43-AC89-606B7394CB6B}" destId="{8AEACF5B-B5C2-524C-947C-FDA6F812F675}" srcOrd="0" destOrd="2" presId="urn:microsoft.com/office/officeart/2005/8/layout/process3"/>
    <dgm:cxn modelId="{9E1392AA-7868-C64E-B86B-55776F6BB3F0}" type="presOf" srcId="{CD9D7FB4-5A2F-4648-979C-68CFF587DF1B}" destId="{9F14B316-707A-654C-9BA5-0AD01B5CED01}" srcOrd="0" destOrd="1" presId="urn:microsoft.com/office/officeart/2005/8/layout/process3"/>
    <dgm:cxn modelId="{AAD0763E-F540-634A-94D5-A421B7509091}" srcId="{E4C7BAA0-EB7F-5E46-BF2F-59E593297F2D}" destId="{3BAEC650-6B47-CE4E-A1D4-F07389F7AC9F}" srcOrd="5" destOrd="0" parTransId="{ABCD1947-E0F4-4C4C-8A9B-B09B58412660}" sibTransId="{D42FDB5E-F3CC-514F-9443-3A974F1A8EA5}"/>
    <dgm:cxn modelId="{05CA686B-9CE8-7A48-9D27-D4AE25887F51}" type="presOf" srcId="{67E7D2A4-4A26-1548-A5B1-442FAF2D2B0D}" destId="{595E1862-FC23-634F-B8D3-A3AA22091424}" srcOrd="1" destOrd="0" presId="urn:microsoft.com/office/officeart/2005/8/layout/process3"/>
    <dgm:cxn modelId="{34DE79C2-669A-E847-BAF5-4A98A01A73AF}" type="presOf" srcId="{702556F6-8D97-7346-A9D3-41E9FB4A2C66}" destId="{3561509C-B4AA-5C49-B743-77ECF2685385}" srcOrd="0" destOrd="1" presId="urn:microsoft.com/office/officeart/2005/8/layout/process3"/>
    <dgm:cxn modelId="{A54A1433-1CFD-2F4C-A084-71AB509E868D}" type="presOf" srcId="{6795AACE-BBBA-124F-80A8-F9098FFCF3B6}" destId="{20368595-CC96-794F-A66C-8D8A4EF4FEDE}" srcOrd="1" destOrd="0" presId="urn:microsoft.com/office/officeart/2005/8/layout/process3"/>
    <dgm:cxn modelId="{50965119-DFDF-8346-92CE-F6EF8A450059}" type="presOf" srcId="{46B030A3-F9B2-A840-83B2-DBDA963E0DCE}" destId="{0C7D6DEB-DE49-BE43-8E61-CDFF20321D1B}" srcOrd="0" destOrd="2" presId="urn:microsoft.com/office/officeart/2005/8/layout/process3"/>
    <dgm:cxn modelId="{A6487391-CE03-5E45-A579-0B6A88E2DFEC}" type="presOf" srcId="{0A18F922-463B-DE4F-B7F1-307ED212215A}" destId="{0C7D6DEB-DE49-BE43-8E61-CDFF20321D1B}" srcOrd="0" destOrd="1" presId="urn:microsoft.com/office/officeart/2005/8/layout/process3"/>
    <dgm:cxn modelId="{00D70670-B45D-E443-96BB-CD3F7935E102}" type="presOf" srcId="{69E4254F-A862-A945-BA40-E3E61E87EB08}" destId="{0938EE19-09E4-F643-ADD0-FC70552F707A}" srcOrd="0" destOrd="3" presId="urn:microsoft.com/office/officeart/2005/8/layout/process3"/>
    <dgm:cxn modelId="{DC21201C-C819-7C4B-93EC-9E764E112CDF}" type="presOf" srcId="{898B758C-C3FA-CF4C-940C-7F042F61B5D8}" destId="{2874B571-E826-C541-BC80-74D59101CA97}" srcOrd="0" destOrd="2" presId="urn:microsoft.com/office/officeart/2005/8/layout/process3"/>
    <dgm:cxn modelId="{DABB7871-70E3-B541-8DF8-E42B8472D51E}" type="presOf" srcId="{3BAEC650-6B47-CE4E-A1D4-F07389F7AC9F}" destId="{802B1F88-7055-8147-9C6D-51D16A894E86}" srcOrd="0" destOrd="0" presId="urn:microsoft.com/office/officeart/2005/8/layout/process3"/>
    <dgm:cxn modelId="{BE218D14-83FE-0E4E-9AFF-2048A41E5A36}" srcId="{E4C7BAA0-EB7F-5E46-BF2F-59E593297F2D}" destId="{9A9F795A-2600-1441-9227-3CB8ABE0348A}" srcOrd="4" destOrd="0" parTransId="{FC394745-8960-3C46-B0D6-1DBD2D21A360}" sibTransId="{46FE48E6-823B-6B49-ACE4-6EF8DCC725DC}"/>
    <dgm:cxn modelId="{FF655AC6-CC18-5845-95F0-852BA406D058}" type="presOf" srcId="{2BF0C940-644A-5747-9A73-182C19975990}" destId="{A5BF58E2-450E-B74E-B646-1C8E7835DFEE}" srcOrd="1" destOrd="0" presId="urn:microsoft.com/office/officeart/2005/8/layout/process3"/>
    <dgm:cxn modelId="{B659F198-F85E-1844-BFEE-D40866247EBD}" type="presOf" srcId="{3BAEC650-6B47-CE4E-A1D4-F07389F7AC9F}" destId="{D1AFA1BB-C068-8D4C-B16A-99268C93EDD8}" srcOrd="1" destOrd="0" presId="urn:microsoft.com/office/officeart/2005/8/layout/process3"/>
    <dgm:cxn modelId="{7E293948-F6D8-434A-9025-AFAFC333FE80}" srcId="{3BAEC650-6B47-CE4E-A1D4-F07389F7AC9F}" destId="{43FBB833-FB5F-5649-B610-35820E5E7767}" srcOrd="2" destOrd="0" parTransId="{A591329D-C3C4-2A4A-A8FB-4BA305287A7D}" sibTransId="{40040595-98FA-CA4B-8722-B0DB563A6690}"/>
    <dgm:cxn modelId="{54C3E06E-B51D-EA4D-BF5B-F7D1DC82A146}" type="presOf" srcId="{9A9F795A-2600-1441-9227-3CB8ABE0348A}" destId="{35F5B83B-0C17-5F43-A22C-64516EE7CEC9}" srcOrd="1" destOrd="0" presId="urn:microsoft.com/office/officeart/2005/8/layout/process3"/>
    <dgm:cxn modelId="{ABC97B86-422D-6A4F-A62B-C5CE510E7749}" srcId="{1F682CA9-84CB-ED40-8FCE-707807549908}" destId="{DE5E9EE1-FB99-BD49-B6BB-3A0E29DC0067}" srcOrd="2" destOrd="0" parTransId="{F268412E-A829-6047-94ED-3A478E549DDA}" sibTransId="{B00DC8D6-5694-EE4D-9241-7820C33AFB1C}"/>
    <dgm:cxn modelId="{87A0CD4A-7657-E842-924D-206275A38820}" type="presOf" srcId="{541D7744-165E-1D41-B5E3-DE1E84D7E172}" destId="{1E0D3ABE-C8E0-4B4D-B7D0-BA6B54D711F9}" srcOrd="0" destOrd="0" presId="urn:microsoft.com/office/officeart/2005/8/layout/process3"/>
    <dgm:cxn modelId="{C5BE2F70-7D23-5746-848E-612618C1DFE4}" type="presOf" srcId="{1F682CA9-84CB-ED40-8FCE-707807549908}" destId="{2874B571-E826-C541-BC80-74D59101CA97}" srcOrd="0" destOrd="0" presId="urn:microsoft.com/office/officeart/2005/8/layout/process3"/>
    <dgm:cxn modelId="{09164CBF-B86C-4A42-BD95-ED85E529404D}" type="presOf" srcId="{46FE48E6-823B-6B49-ACE4-6EF8DCC725DC}" destId="{A4AB9C76-2BF4-504E-B846-163524AB0649}" srcOrd="0" destOrd="0" presId="urn:microsoft.com/office/officeart/2005/8/layout/process3"/>
    <dgm:cxn modelId="{495DE9AE-A5DE-1641-AF38-70D6F3467D5B}" type="presOf" srcId="{9A7C7188-26BA-4E4C-A14E-9875345F212E}" destId="{9E884EA9-1D69-0847-8D52-A32F4F4E15CA}" srcOrd="1" destOrd="0" presId="urn:microsoft.com/office/officeart/2005/8/layout/process3"/>
    <dgm:cxn modelId="{9276FB77-D066-6E42-A1FD-6CCF19D710B0}" type="presOf" srcId="{2FE8627A-AC73-4442-9EA2-B8571F1415C4}" destId="{0C7D6DEB-DE49-BE43-8E61-CDFF20321D1B}" srcOrd="0" destOrd="3" presId="urn:microsoft.com/office/officeart/2005/8/layout/process3"/>
    <dgm:cxn modelId="{83F93688-7D6F-564A-A416-3B819A7F60A5}" srcId="{1F682CA9-84CB-ED40-8FCE-707807549908}" destId="{7F999D65-F2D4-6946-88DD-5C9135481364}" srcOrd="3" destOrd="0" parTransId="{57FB4A05-B507-1F4A-8838-23FECFE74A1B}" sibTransId="{253E0894-7A9D-A549-8AB4-FF5FC5B2B5F1}"/>
    <dgm:cxn modelId="{517816D3-F45D-154E-959B-74BEA18F7265}" type="presOf" srcId="{A8BB1B89-FBC6-AA44-90ED-47278DEA42A9}" destId="{9F14B316-707A-654C-9BA5-0AD01B5CED01}" srcOrd="0" destOrd="2" presId="urn:microsoft.com/office/officeart/2005/8/layout/process3"/>
    <dgm:cxn modelId="{A5463BE5-A9C5-7D47-8B11-A763C1449F57}" type="presOf" srcId="{A15DF09A-8FDE-1C48-9C2B-680B7916171C}" destId="{183165A0-BC42-C043-A8E1-5BAA00291921}" srcOrd="0" destOrd="0" presId="urn:microsoft.com/office/officeart/2005/8/layout/process3"/>
    <dgm:cxn modelId="{5CB116D2-B61A-FF40-BC12-076802729B44}" type="presOf" srcId="{47635119-C288-CE41-BEAC-7D0CEC2E09DF}" destId="{8AEACF5B-B5C2-524C-947C-FDA6F812F675}" srcOrd="0" destOrd="1" presId="urn:microsoft.com/office/officeart/2005/8/layout/process3"/>
    <dgm:cxn modelId="{D0D66BDE-F560-604E-B888-2F13BC452F96}" type="presOf" srcId="{896ED465-09D6-1042-BCAB-30337B741872}" destId="{2874B571-E826-C541-BC80-74D59101CA97}" srcOrd="0" destOrd="1" presId="urn:microsoft.com/office/officeart/2005/8/layout/process3"/>
    <dgm:cxn modelId="{21C6062D-C698-1C4D-8576-E47E9CD17581}" type="presOf" srcId="{43FBB833-FB5F-5649-B610-35820E5E7767}" destId="{3561509C-B4AA-5C49-B743-77ECF2685385}" srcOrd="0" destOrd="2" presId="urn:microsoft.com/office/officeart/2005/8/layout/process3"/>
    <dgm:cxn modelId="{B8484F20-BBAF-5F45-9DCC-725F42451408}" srcId="{E4C7BAA0-EB7F-5E46-BF2F-59E593297F2D}" destId="{541D7744-165E-1D41-B5E3-DE1E84D7E172}" srcOrd="3" destOrd="0" parTransId="{F56B0A83-6A47-3941-9EAB-7A2E474E341A}" sibTransId="{9A7C7188-26BA-4E4C-A14E-9875345F212E}"/>
    <dgm:cxn modelId="{3C7BCDF0-A41B-EE44-897B-FAFC182EDDE1}" type="presParOf" srcId="{D5612E12-0FD2-3A45-8617-9171454A15DA}" destId="{FE0F33B1-3563-4042-8D4C-B7DE04D30636}" srcOrd="0" destOrd="0" presId="urn:microsoft.com/office/officeart/2005/8/layout/process3"/>
    <dgm:cxn modelId="{87F2B399-21D2-0F40-894D-76FCC5498D1C}" type="presParOf" srcId="{FE0F33B1-3563-4042-8D4C-B7DE04D30636}" destId="{CFBB4CDB-430A-D344-A058-E41BCD08A183}" srcOrd="0" destOrd="0" presId="urn:microsoft.com/office/officeart/2005/8/layout/process3"/>
    <dgm:cxn modelId="{AF3787EE-E6C5-D245-B356-E03C57ECF5FA}" type="presParOf" srcId="{FE0F33B1-3563-4042-8D4C-B7DE04D30636}" destId="{165D7D5A-113E-6249-AA8B-D7B3394C5D56}" srcOrd="1" destOrd="0" presId="urn:microsoft.com/office/officeart/2005/8/layout/process3"/>
    <dgm:cxn modelId="{0A7D8644-F809-E64C-BC72-5DF8BE22248F}" type="presParOf" srcId="{FE0F33B1-3563-4042-8D4C-B7DE04D30636}" destId="{0C7D6DEB-DE49-BE43-8E61-CDFF20321D1B}" srcOrd="2" destOrd="0" presId="urn:microsoft.com/office/officeart/2005/8/layout/process3"/>
    <dgm:cxn modelId="{FF4D7D6B-62C0-D74C-BF58-AD3870886140}" type="presParOf" srcId="{D5612E12-0FD2-3A45-8617-9171454A15DA}" destId="{1E5FDF49-2336-684E-87E2-8F69D563BDBC}" srcOrd="1" destOrd="0" presId="urn:microsoft.com/office/officeart/2005/8/layout/process3"/>
    <dgm:cxn modelId="{4BAEBD17-682A-C344-A2C2-B65E6775E052}" type="presParOf" srcId="{1E5FDF49-2336-684E-87E2-8F69D563BDBC}" destId="{A5BF58E2-450E-B74E-B646-1C8E7835DFEE}" srcOrd="0" destOrd="0" presId="urn:microsoft.com/office/officeart/2005/8/layout/process3"/>
    <dgm:cxn modelId="{2174D318-FF02-3547-BA77-C3B57F853956}" type="presParOf" srcId="{D5612E12-0FD2-3A45-8617-9171454A15DA}" destId="{BF857E6D-7872-1847-8FBD-9A4468916F6B}" srcOrd="2" destOrd="0" presId="urn:microsoft.com/office/officeart/2005/8/layout/process3"/>
    <dgm:cxn modelId="{BA60B919-6111-8F45-BFFB-1C30C87A9972}" type="presParOf" srcId="{BF857E6D-7872-1847-8FBD-9A4468916F6B}" destId="{F367FBA4-D57A-F04E-A1F7-09E1BF21226C}" srcOrd="0" destOrd="0" presId="urn:microsoft.com/office/officeart/2005/8/layout/process3"/>
    <dgm:cxn modelId="{CB079384-FC74-B04C-BBB1-C68F15372CC2}" type="presParOf" srcId="{BF857E6D-7872-1847-8FBD-9A4468916F6B}" destId="{0F592E9F-34C8-9747-A75A-00431A9A8527}" srcOrd="1" destOrd="0" presId="urn:microsoft.com/office/officeart/2005/8/layout/process3"/>
    <dgm:cxn modelId="{8079FB27-7122-F94F-8BF1-96A0D5BC8146}" type="presParOf" srcId="{BF857E6D-7872-1847-8FBD-9A4468916F6B}" destId="{0938EE19-09E4-F643-ADD0-FC70552F707A}" srcOrd="2" destOrd="0" presId="urn:microsoft.com/office/officeart/2005/8/layout/process3"/>
    <dgm:cxn modelId="{D86DC9BC-D1BB-F641-A8FA-417C59E3E922}" type="presParOf" srcId="{D5612E12-0FD2-3A45-8617-9171454A15DA}" destId="{DAC1B2F6-2D3C-9245-AD3F-5BCDE4A6A483}" srcOrd="3" destOrd="0" presId="urn:microsoft.com/office/officeart/2005/8/layout/process3"/>
    <dgm:cxn modelId="{FD29F861-D92D-F747-8DBC-D867479859A4}" type="presParOf" srcId="{DAC1B2F6-2D3C-9245-AD3F-5BCDE4A6A483}" destId="{595E1862-FC23-634F-B8D3-A3AA22091424}" srcOrd="0" destOrd="0" presId="urn:microsoft.com/office/officeart/2005/8/layout/process3"/>
    <dgm:cxn modelId="{909ED497-DFB8-AB41-AC7E-264AD5A13AA4}" type="presParOf" srcId="{D5612E12-0FD2-3A45-8617-9171454A15DA}" destId="{A0B48DB2-3864-E34A-A11E-5DD00A79EF0A}" srcOrd="4" destOrd="0" presId="urn:microsoft.com/office/officeart/2005/8/layout/process3"/>
    <dgm:cxn modelId="{078C40C9-12D9-7148-8876-8817E6F52BBC}" type="presParOf" srcId="{A0B48DB2-3864-E34A-A11E-5DD00A79EF0A}" destId="{183165A0-BC42-C043-A8E1-5BAA00291921}" srcOrd="0" destOrd="0" presId="urn:microsoft.com/office/officeart/2005/8/layout/process3"/>
    <dgm:cxn modelId="{9ABB79D2-8C77-4945-A7C8-E9A5744E9EFC}" type="presParOf" srcId="{A0B48DB2-3864-E34A-A11E-5DD00A79EF0A}" destId="{79348AC1-6892-4E4B-8CBD-A4EC41BCD68D}" srcOrd="1" destOrd="0" presId="urn:microsoft.com/office/officeart/2005/8/layout/process3"/>
    <dgm:cxn modelId="{AAAFCF24-D9FA-4C4E-9F7E-6384C61479A6}" type="presParOf" srcId="{A0B48DB2-3864-E34A-A11E-5DD00A79EF0A}" destId="{2874B571-E826-C541-BC80-74D59101CA97}" srcOrd="2" destOrd="0" presId="urn:microsoft.com/office/officeart/2005/8/layout/process3"/>
    <dgm:cxn modelId="{C8FB0B79-3940-1747-9759-3A1F4F2FCBA9}" type="presParOf" srcId="{D5612E12-0FD2-3A45-8617-9171454A15DA}" destId="{BCBB4FEB-18D5-6C4E-B23D-D9166FE176C5}" srcOrd="5" destOrd="0" presId="urn:microsoft.com/office/officeart/2005/8/layout/process3"/>
    <dgm:cxn modelId="{DC27F47D-875D-B949-B07A-C4117B58AC68}" type="presParOf" srcId="{BCBB4FEB-18D5-6C4E-B23D-D9166FE176C5}" destId="{20368595-CC96-794F-A66C-8D8A4EF4FEDE}" srcOrd="0" destOrd="0" presId="urn:microsoft.com/office/officeart/2005/8/layout/process3"/>
    <dgm:cxn modelId="{ACD98DA3-CBE3-1F43-84E3-2C761348D9BB}" type="presParOf" srcId="{D5612E12-0FD2-3A45-8617-9171454A15DA}" destId="{BE373EFA-01C1-514F-9E1E-AC94411841E9}" srcOrd="6" destOrd="0" presId="urn:microsoft.com/office/officeart/2005/8/layout/process3"/>
    <dgm:cxn modelId="{48F94D5C-1A77-824C-947F-3CE01647BD5D}" type="presParOf" srcId="{BE373EFA-01C1-514F-9E1E-AC94411841E9}" destId="{1E0D3ABE-C8E0-4B4D-B7D0-BA6B54D711F9}" srcOrd="0" destOrd="0" presId="urn:microsoft.com/office/officeart/2005/8/layout/process3"/>
    <dgm:cxn modelId="{1F811588-4F08-1946-841B-881096C68196}" type="presParOf" srcId="{BE373EFA-01C1-514F-9E1E-AC94411841E9}" destId="{3E885B4F-9E8A-1648-B353-9BC1076873A7}" srcOrd="1" destOrd="0" presId="urn:microsoft.com/office/officeart/2005/8/layout/process3"/>
    <dgm:cxn modelId="{A53B1955-B909-E04F-85F9-1240389385DB}" type="presParOf" srcId="{BE373EFA-01C1-514F-9E1E-AC94411841E9}" destId="{9F14B316-707A-654C-9BA5-0AD01B5CED01}" srcOrd="2" destOrd="0" presId="urn:microsoft.com/office/officeart/2005/8/layout/process3"/>
    <dgm:cxn modelId="{75CE7687-3B9D-244B-B7AB-6ECA7AF596DD}" type="presParOf" srcId="{D5612E12-0FD2-3A45-8617-9171454A15DA}" destId="{A57663AA-AA7F-3245-AFF6-0BDB5D407787}" srcOrd="7" destOrd="0" presId="urn:microsoft.com/office/officeart/2005/8/layout/process3"/>
    <dgm:cxn modelId="{3C8FF09D-2892-0B42-8AC1-07CF4181F978}" type="presParOf" srcId="{A57663AA-AA7F-3245-AFF6-0BDB5D407787}" destId="{9E884EA9-1D69-0847-8D52-A32F4F4E15CA}" srcOrd="0" destOrd="0" presId="urn:microsoft.com/office/officeart/2005/8/layout/process3"/>
    <dgm:cxn modelId="{73668D38-BA04-5F4A-B4DF-CBEF6B36BE5E}" type="presParOf" srcId="{D5612E12-0FD2-3A45-8617-9171454A15DA}" destId="{01D85C02-B573-FF48-8A14-A78DD377F45E}" srcOrd="8" destOrd="0" presId="urn:microsoft.com/office/officeart/2005/8/layout/process3"/>
    <dgm:cxn modelId="{18A8BF10-E3DA-1E4D-BD41-E5A4181CC354}" type="presParOf" srcId="{01D85C02-B573-FF48-8A14-A78DD377F45E}" destId="{F87AA0E8-3680-D742-9CFC-C8C003A27ECF}" srcOrd="0" destOrd="0" presId="urn:microsoft.com/office/officeart/2005/8/layout/process3"/>
    <dgm:cxn modelId="{79702F9F-5D3D-DF41-AE49-FE9D2CA3DEC4}" type="presParOf" srcId="{01D85C02-B573-FF48-8A14-A78DD377F45E}" destId="{35F5B83B-0C17-5F43-A22C-64516EE7CEC9}" srcOrd="1" destOrd="0" presId="urn:microsoft.com/office/officeart/2005/8/layout/process3"/>
    <dgm:cxn modelId="{EAF2F4EF-550A-7246-BB97-8C3462321FEE}" type="presParOf" srcId="{01D85C02-B573-FF48-8A14-A78DD377F45E}" destId="{8AEACF5B-B5C2-524C-947C-FDA6F812F675}" srcOrd="2" destOrd="0" presId="urn:microsoft.com/office/officeart/2005/8/layout/process3"/>
    <dgm:cxn modelId="{20BD3162-8C46-4448-8657-5ECF9B209D97}" type="presParOf" srcId="{D5612E12-0FD2-3A45-8617-9171454A15DA}" destId="{A4AB9C76-2BF4-504E-B846-163524AB0649}" srcOrd="9" destOrd="0" presId="urn:microsoft.com/office/officeart/2005/8/layout/process3"/>
    <dgm:cxn modelId="{B628C758-A5C4-3E43-830B-B3FA9A23972C}" type="presParOf" srcId="{A4AB9C76-2BF4-504E-B846-163524AB0649}" destId="{DA158928-D2F5-454F-8182-B4C1191D7C09}" srcOrd="0" destOrd="0" presId="urn:microsoft.com/office/officeart/2005/8/layout/process3"/>
    <dgm:cxn modelId="{5758C6F8-A5A1-FF43-84DA-BF96862E552B}" type="presParOf" srcId="{D5612E12-0FD2-3A45-8617-9171454A15DA}" destId="{733F27E4-047A-2647-A811-848020CA75E1}" srcOrd="10" destOrd="0" presId="urn:microsoft.com/office/officeart/2005/8/layout/process3"/>
    <dgm:cxn modelId="{4F7DE8AD-3068-9D4E-A241-A13A7B12B51D}" type="presParOf" srcId="{733F27E4-047A-2647-A811-848020CA75E1}" destId="{802B1F88-7055-8147-9C6D-51D16A894E86}" srcOrd="0" destOrd="0" presId="urn:microsoft.com/office/officeart/2005/8/layout/process3"/>
    <dgm:cxn modelId="{ED3834DA-A43D-8E40-9698-48EFFE3AC581}" type="presParOf" srcId="{733F27E4-047A-2647-A811-848020CA75E1}" destId="{D1AFA1BB-C068-8D4C-B16A-99268C93EDD8}" srcOrd="1" destOrd="0" presId="urn:microsoft.com/office/officeart/2005/8/layout/process3"/>
    <dgm:cxn modelId="{CB0709CD-3F48-1A48-B09C-BD32663CAFEF}" type="presParOf" srcId="{733F27E4-047A-2647-A811-848020CA75E1}" destId="{3561509C-B4AA-5C49-B743-77ECF2685385}"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C7BAA0-EB7F-5E46-BF2F-59E593297F2D}" type="doc">
      <dgm:prSet loTypeId="urn:microsoft.com/office/officeart/2005/8/layout/process3" loCatId="process" qsTypeId="urn:microsoft.com/office/officeart/2005/8/quickstyle/simple4" qsCatId="simple" csTypeId="urn:microsoft.com/office/officeart/2005/8/colors/accent1_2" csCatId="accent1" phldr="1"/>
      <dgm:spPr/>
      <dgm:t>
        <a:bodyPr/>
        <a:lstStyle/>
        <a:p>
          <a:endParaRPr lang="en-US"/>
        </a:p>
      </dgm:t>
    </dgm:pt>
    <dgm:pt modelId="{2D4421DB-0DB2-E44A-9695-2A591A77B9B0}">
      <dgm:prSet phldrT="[Text]" custT="1"/>
      <dgm:spPr/>
      <dgm:t>
        <a:bodyPr/>
        <a:lstStyle/>
        <a:p>
          <a:r>
            <a:rPr lang="en-US" sz="1000" dirty="0" smtClean="0"/>
            <a:t>Requirements Gathering</a:t>
          </a:r>
          <a:endParaRPr lang="en-US" sz="1000" dirty="0"/>
        </a:p>
      </dgm:t>
    </dgm:pt>
    <dgm:pt modelId="{4E11347C-1B72-AA42-911B-2BA14FC39947}" type="parTrans" cxnId="{25D0D34A-182E-F543-8C4F-8A41423544A2}">
      <dgm:prSet/>
      <dgm:spPr/>
      <dgm:t>
        <a:bodyPr/>
        <a:lstStyle/>
        <a:p>
          <a:endParaRPr lang="en-US"/>
        </a:p>
      </dgm:t>
    </dgm:pt>
    <dgm:pt modelId="{2BF0C940-644A-5747-9A73-182C19975990}" type="sibTrans" cxnId="{25D0D34A-182E-F543-8C4F-8A41423544A2}">
      <dgm:prSet/>
      <dgm:spPr/>
      <dgm:t>
        <a:bodyPr/>
        <a:lstStyle/>
        <a:p>
          <a:endParaRPr lang="en-US"/>
        </a:p>
      </dgm:t>
    </dgm:pt>
    <dgm:pt modelId="{ABC28C82-25ED-7D41-A488-AACA856B19B3}">
      <dgm:prSet phldrT="[Text]" custT="1"/>
      <dgm:spPr/>
      <dgm:t>
        <a:bodyPr/>
        <a:lstStyle/>
        <a:p>
          <a:r>
            <a:rPr lang="en-US" sz="1000" dirty="0" smtClean="0"/>
            <a:t>Surveys</a:t>
          </a:r>
          <a:endParaRPr lang="en-US" sz="1000" dirty="0"/>
        </a:p>
      </dgm:t>
    </dgm:pt>
    <dgm:pt modelId="{2B4B0B0E-7161-454B-80BA-8494F8F37F2C}" type="parTrans" cxnId="{F466FBA4-A9AC-D340-AAE6-A8534C78F2B9}">
      <dgm:prSet/>
      <dgm:spPr/>
      <dgm:t>
        <a:bodyPr/>
        <a:lstStyle/>
        <a:p>
          <a:endParaRPr lang="en-US"/>
        </a:p>
      </dgm:t>
    </dgm:pt>
    <dgm:pt modelId="{D4ADABE4-A9E6-D94A-8614-D6D0C79935D1}" type="sibTrans" cxnId="{F466FBA4-A9AC-D340-AAE6-A8534C78F2B9}">
      <dgm:prSet/>
      <dgm:spPr/>
      <dgm:t>
        <a:bodyPr/>
        <a:lstStyle/>
        <a:p>
          <a:endParaRPr lang="en-US"/>
        </a:p>
      </dgm:t>
    </dgm:pt>
    <dgm:pt modelId="{4CC99247-6F06-0045-8B62-0016FE8BC071}">
      <dgm:prSet phldrT="[Text]" custT="1"/>
      <dgm:spPr/>
      <dgm:t>
        <a:bodyPr/>
        <a:lstStyle/>
        <a:p>
          <a:r>
            <a:rPr lang="en-US" sz="1000" dirty="0" smtClean="0"/>
            <a:t>Specification</a:t>
          </a:r>
          <a:endParaRPr lang="en-US" sz="1000" dirty="0"/>
        </a:p>
      </dgm:t>
    </dgm:pt>
    <dgm:pt modelId="{130418C5-15E5-AD48-96A9-BE6C94EEB0BD}" type="parTrans" cxnId="{761608D0-5688-FA45-B371-E8900C15F636}">
      <dgm:prSet/>
      <dgm:spPr/>
      <dgm:t>
        <a:bodyPr/>
        <a:lstStyle/>
        <a:p>
          <a:endParaRPr lang="en-US"/>
        </a:p>
      </dgm:t>
    </dgm:pt>
    <dgm:pt modelId="{67E7D2A4-4A26-1548-A5B1-442FAF2D2B0D}" type="sibTrans" cxnId="{761608D0-5688-FA45-B371-E8900C15F636}">
      <dgm:prSet/>
      <dgm:spPr/>
      <dgm:t>
        <a:bodyPr/>
        <a:lstStyle/>
        <a:p>
          <a:endParaRPr lang="en-US"/>
        </a:p>
      </dgm:t>
    </dgm:pt>
    <dgm:pt modelId="{44817909-A2D7-D74A-B726-7E9AA5767DC4}">
      <dgm:prSet phldrT="[Text]" custT="1"/>
      <dgm:spPr/>
      <dgm:t>
        <a:bodyPr/>
        <a:lstStyle/>
        <a:p>
          <a:r>
            <a:rPr lang="en-US" sz="1000" dirty="0" smtClean="0"/>
            <a:t>UML</a:t>
          </a:r>
          <a:endParaRPr lang="en-US" sz="1000" dirty="0"/>
        </a:p>
      </dgm:t>
    </dgm:pt>
    <dgm:pt modelId="{5ACF6AEC-AD27-C74C-834D-18169838BD84}" type="parTrans" cxnId="{451C3E5D-3695-3341-8385-4E695ED3617E}">
      <dgm:prSet/>
      <dgm:spPr/>
      <dgm:t>
        <a:bodyPr/>
        <a:lstStyle/>
        <a:p>
          <a:endParaRPr lang="en-US"/>
        </a:p>
      </dgm:t>
    </dgm:pt>
    <dgm:pt modelId="{716C2B3F-3F86-3345-88AE-F63A14725519}" type="sibTrans" cxnId="{451C3E5D-3695-3341-8385-4E695ED3617E}">
      <dgm:prSet/>
      <dgm:spPr/>
      <dgm:t>
        <a:bodyPr/>
        <a:lstStyle/>
        <a:p>
          <a:endParaRPr lang="en-US"/>
        </a:p>
      </dgm:t>
    </dgm:pt>
    <dgm:pt modelId="{541D7744-165E-1D41-B5E3-DE1E84D7E172}">
      <dgm:prSet phldrT="[Text]" custT="1"/>
      <dgm:spPr/>
      <dgm:t>
        <a:bodyPr/>
        <a:lstStyle/>
        <a:p>
          <a:r>
            <a:rPr lang="en-US" sz="1000" dirty="0" smtClean="0"/>
            <a:t>Implementation</a:t>
          </a:r>
          <a:endParaRPr lang="en-US" sz="1000" dirty="0"/>
        </a:p>
      </dgm:t>
    </dgm:pt>
    <dgm:pt modelId="{F56B0A83-6A47-3941-9EAB-7A2E474E341A}" type="parTrans" cxnId="{B8484F20-BBAF-5F45-9DCC-725F42451408}">
      <dgm:prSet/>
      <dgm:spPr/>
      <dgm:t>
        <a:bodyPr/>
        <a:lstStyle/>
        <a:p>
          <a:endParaRPr lang="en-US"/>
        </a:p>
      </dgm:t>
    </dgm:pt>
    <dgm:pt modelId="{9A7C7188-26BA-4E4C-A14E-9875345F212E}" type="sibTrans" cxnId="{B8484F20-BBAF-5F45-9DCC-725F42451408}">
      <dgm:prSet/>
      <dgm:spPr/>
      <dgm:t>
        <a:bodyPr/>
        <a:lstStyle/>
        <a:p>
          <a:endParaRPr lang="en-US"/>
        </a:p>
      </dgm:t>
    </dgm:pt>
    <dgm:pt modelId="{9E31AA6C-0541-9F4B-A907-C88B3061641F}">
      <dgm:prSet phldrT="[Text]" custT="1"/>
      <dgm:spPr/>
      <dgm:t>
        <a:bodyPr/>
        <a:lstStyle/>
        <a:p>
          <a:r>
            <a:rPr lang="en-US" sz="1000" dirty="0" smtClean="0"/>
            <a:t>Software code</a:t>
          </a:r>
          <a:endParaRPr lang="en-US" sz="1000" dirty="0"/>
        </a:p>
      </dgm:t>
    </dgm:pt>
    <dgm:pt modelId="{8991635B-9BFA-2E43-AC9F-733A0DC5BFAD}" type="parTrans" cxnId="{9A275BAB-EACC-E148-837A-AA4B5CD714F6}">
      <dgm:prSet/>
      <dgm:spPr/>
      <dgm:t>
        <a:bodyPr/>
        <a:lstStyle/>
        <a:p>
          <a:endParaRPr lang="en-US"/>
        </a:p>
      </dgm:t>
    </dgm:pt>
    <dgm:pt modelId="{3AB5602D-B5EE-CA41-832B-81D2342E609F}" type="sibTrans" cxnId="{9A275BAB-EACC-E148-837A-AA4B5CD714F6}">
      <dgm:prSet/>
      <dgm:spPr/>
      <dgm:t>
        <a:bodyPr/>
        <a:lstStyle/>
        <a:p>
          <a:endParaRPr lang="en-US"/>
        </a:p>
      </dgm:t>
    </dgm:pt>
    <dgm:pt modelId="{0A18F922-463B-DE4F-B7F1-307ED212215A}">
      <dgm:prSet phldrT="[Text]" custT="1"/>
      <dgm:spPr/>
      <dgm:t>
        <a:bodyPr/>
        <a:lstStyle/>
        <a:p>
          <a:r>
            <a:rPr lang="en-US" sz="1000" dirty="0" smtClean="0"/>
            <a:t>User studies</a:t>
          </a:r>
          <a:endParaRPr lang="en-US" sz="1000" dirty="0"/>
        </a:p>
      </dgm:t>
    </dgm:pt>
    <dgm:pt modelId="{9165C6B1-2B8D-D540-947A-078647A712E3}" type="parTrans" cxnId="{43F0B797-4E03-AE46-89B3-02CDC8A2B6B9}">
      <dgm:prSet/>
      <dgm:spPr/>
      <dgm:t>
        <a:bodyPr/>
        <a:lstStyle/>
        <a:p>
          <a:endParaRPr lang="en-US"/>
        </a:p>
      </dgm:t>
    </dgm:pt>
    <dgm:pt modelId="{C661D3DD-CC30-3944-A34A-B6D33FD19AAB}" type="sibTrans" cxnId="{43F0B797-4E03-AE46-89B3-02CDC8A2B6B9}">
      <dgm:prSet/>
      <dgm:spPr/>
      <dgm:t>
        <a:bodyPr/>
        <a:lstStyle/>
        <a:p>
          <a:endParaRPr lang="en-US"/>
        </a:p>
      </dgm:t>
    </dgm:pt>
    <dgm:pt modelId="{46B030A3-F9B2-A840-83B2-DBDA963E0DCE}">
      <dgm:prSet phldrT="[Text]" custT="1"/>
      <dgm:spPr/>
      <dgm:t>
        <a:bodyPr/>
        <a:lstStyle/>
        <a:p>
          <a:r>
            <a:rPr lang="en-US" sz="1000" dirty="0" smtClean="0"/>
            <a:t>Focus groups</a:t>
          </a:r>
          <a:endParaRPr lang="en-US" sz="1000" dirty="0"/>
        </a:p>
      </dgm:t>
    </dgm:pt>
    <dgm:pt modelId="{ABB60F22-9848-AB42-ABFF-06EC260D1CB3}" type="parTrans" cxnId="{C242A345-1739-CD41-B46A-87904AB132C3}">
      <dgm:prSet/>
      <dgm:spPr/>
      <dgm:t>
        <a:bodyPr/>
        <a:lstStyle/>
        <a:p>
          <a:endParaRPr lang="en-US"/>
        </a:p>
      </dgm:t>
    </dgm:pt>
    <dgm:pt modelId="{5F0AD634-32D0-704E-B408-91428C63172C}" type="sibTrans" cxnId="{C242A345-1739-CD41-B46A-87904AB132C3}">
      <dgm:prSet/>
      <dgm:spPr/>
      <dgm:t>
        <a:bodyPr/>
        <a:lstStyle/>
        <a:p>
          <a:endParaRPr lang="en-US"/>
        </a:p>
      </dgm:t>
    </dgm:pt>
    <dgm:pt modelId="{F7DC9F71-5269-3D4B-BBF3-97EFCEE40452}">
      <dgm:prSet phldrT="[Text]" custT="1"/>
      <dgm:spPr/>
      <dgm:t>
        <a:bodyPr/>
        <a:lstStyle/>
        <a:p>
          <a:r>
            <a:rPr lang="en-US" sz="1000" b="0" dirty="0" smtClean="0">
              <a:solidFill>
                <a:schemeClr val="tx1"/>
              </a:solidFill>
            </a:rPr>
            <a:t>Use Cases</a:t>
          </a:r>
          <a:endParaRPr lang="en-US" sz="1000" b="0" dirty="0">
            <a:solidFill>
              <a:schemeClr val="tx1"/>
            </a:solidFill>
          </a:endParaRPr>
        </a:p>
      </dgm:t>
    </dgm:pt>
    <dgm:pt modelId="{7C22D4CE-BE44-D742-B240-496271BBE29D}" type="parTrans" cxnId="{CC79F0A1-3241-E746-B5FC-5ECDE4D4F396}">
      <dgm:prSet/>
      <dgm:spPr/>
      <dgm:t>
        <a:bodyPr/>
        <a:lstStyle/>
        <a:p>
          <a:endParaRPr lang="en-US"/>
        </a:p>
      </dgm:t>
    </dgm:pt>
    <dgm:pt modelId="{EC2C2404-679F-D94B-A3A8-1B0D9820CB85}" type="sibTrans" cxnId="{CC79F0A1-3241-E746-B5FC-5ECDE4D4F396}">
      <dgm:prSet/>
      <dgm:spPr/>
      <dgm:t>
        <a:bodyPr/>
        <a:lstStyle/>
        <a:p>
          <a:endParaRPr lang="en-US"/>
        </a:p>
      </dgm:t>
    </dgm:pt>
    <dgm:pt modelId="{AF680D41-7BE2-BF4B-923E-9302A5FA737D}">
      <dgm:prSet phldrT="[Text]" custT="1"/>
      <dgm:spPr/>
      <dgm:t>
        <a:bodyPr/>
        <a:lstStyle/>
        <a:p>
          <a:r>
            <a:rPr lang="en-US" sz="1000" dirty="0" smtClean="0"/>
            <a:t>Scenarios</a:t>
          </a:r>
          <a:endParaRPr lang="en-US" sz="1000" dirty="0"/>
        </a:p>
      </dgm:t>
    </dgm:pt>
    <dgm:pt modelId="{6174E751-4CAB-7848-86BD-8971C7E3D1CA}" type="parTrans" cxnId="{11C1814E-4C0F-1E46-9780-9840484EB9A7}">
      <dgm:prSet/>
      <dgm:spPr/>
      <dgm:t>
        <a:bodyPr/>
        <a:lstStyle/>
        <a:p>
          <a:endParaRPr lang="en-US"/>
        </a:p>
      </dgm:t>
    </dgm:pt>
    <dgm:pt modelId="{73BD43B9-3858-5246-AA84-11036679B8BB}" type="sibTrans" cxnId="{11C1814E-4C0F-1E46-9780-9840484EB9A7}">
      <dgm:prSet/>
      <dgm:spPr/>
      <dgm:t>
        <a:bodyPr/>
        <a:lstStyle/>
        <a:p>
          <a:endParaRPr lang="en-US"/>
        </a:p>
      </dgm:t>
    </dgm:pt>
    <dgm:pt modelId="{69E4254F-A862-A945-BA40-E3E61E87EB08}">
      <dgm:prSet phldrT="[Text]" custT="1"/>
      <dgm:spPr/>
      <dgm:t>
        <a:bodyPr/>
        <a:lstStyle/>
        <a:p>
          <a:r>
            <a:rPr lang="en-US" sz="1000" dirty="0" smtClean="0"/>
            <a:t>Storyboards</a:t>
          </a:r>
          <a:endParaRPr lang="en-US" sz="1000" dirty="0"/>
        </a:p>
      </dgm:t>
    </dgm:pt>
    <dgm:pt modelId="{3A7CC3A6-AC8F-3344-AF85-1201D8742D08}" type="parTrans" cxnId="{CE191FA1-B7D4-8F4A-919B-57E4C3509BC3}">
      <dgm:prSet/>
      <dgm:spPr/>
      <dgm:t>
        <a:bodyPr/>
        <a:lstStyle/>
        <a:p>
          <a:endParaRPr lang="en-US"/>
        </a:p>
      </dgm:t>
    </dgm:pt>
    <dgm:pt modelId="{882B34A6-95F7-9246-8D58-EE190201A079}" type="sibTrans" cxnId="{CE191FA1-B7D4-8F4A-919B-57E4C3509BC3}">
      <dgm:prSet/>
      <dgm:spPr/>
      <dgm:t>
        <a:bodyPr/>
        <a:lstStyle/>
        <a:p>
          <a:endParaRPr lang="en-US"/>
        </a:p>
      </dgm:t>
    </dgm:pt>
    <dgm:pt modelId="{CD9D7FB4-5A2F-4648-979C-68CFF587DF1B}">
      <dgm:prSet phldrT="[Text]" custT="1"/>
      <dgm:spPr/>
      <dgm:t>
        <a:bodyPr/>
        <a:lstStyle/>
        <a:p>
          <a:r>
            <a:rPr lang="en-US" sz="1000" dirty="0" smtClean="0"/>
            <a:t>APIs</a:t>
          </a:r>
          <a:endParaRPr lang="en-US" sz="1000" dirty="0"/>
        </a:p>
      </dgm:t>
    </dgm:pt>
    <dgm:pt modelId="{6A4C7803-AB9C-4F48-BC1D-AC670EADA3F5}" type="parTrans" cxnId="{8E64596D-328A-0D4E-9F6C-70CC3086558A}">
      <dgm:prSet/>
      <dgm:spPr/>
      <dgm:t>
        <a:bodyPr/>
        <a:lstStyle/>
        <a:p>
          <a:endParaRPr lang="en-US"/>
        </a:p>
      </dgm:t>
    </dgm:pt>
    <dgm:pt modelId="{65F44901-2971-564B-865C-603C864DB96C}" type="sibTrans" cxnId="{8E64596D-328A-0D4E-9F6C-70CC3086558A}">
      <dgm:prSet/>
      <dgm:spPr/>
      <dgm:t>
        <a:bodyPr/>
        <a:lstStyle/>
        <a:p>
          <a:endParaRPr lang="en-US"/>
        </a:p>
      </dgm:t>
    </dgm:pt>
    <dgm:pt modelId="{A8BB1B89-FBC6-AA44-90ED-47278DEA42A9}">
      <dgm:prSet phldrT="[Text]" custT="1"/>
      <dgm:spPr/>
      <dgm:t>
        <a:bodyPr/>
        <a:lstStyle/>
        <a:p>
          <a:r>
            <a:rPr lang="en-US" sz="1000" dirty="0" smtClean="0"/>
            <a:t>Document formats</a:t>
          </a:r>
          <a:endParaRPr lang="en-US" sz="1000" dirty="0"/>
        </a:p>
      </dgm:t>
    </dgm:pt>
    <dgm:pt modelId="{401DE5E0-A6A2-8048-BCD8-CFA90674515C}" type="parTrans" cxnId="{19DD53F8-C881-8141-ABE2-FAC1AB3403E3}">
      <dgm:prSet/>
      <dgm:spPr/>
      <dgm:t>
        <a:bodyPr/>
        <a:lstStyle/>
        <a:p>
          <a:endParaRPr lang="en-US"/>
        </a:p>
      </dgm:t>
    </dgm:pt>
    <dgm:pt modelId="{B44F451E-912F-9D43-933E-8EB0E6C87737}" type="sibTrans" cxnId="{19DD53F8-C881-8141-ABE2-FAC1AB3403E3}">
      <dgm:prSet/>
      <dgm:spPr/>
      <dgm:t>
        <a:bodyPr/>
        <a:lstStyle/>
        <a:p>
          <a:endParaRPr lang="en-US"/>
        </a:p>
      </dgm:t>
    </dgm:pt>
    <dgm:pt modelId="{9A9F795A-2600-1441-9227-3CB8ABE0348A}">
      <dgm:prSet phldrT="[Text]" custT="1"/>
      <dgm:spPr/>
      <dgm:t>
        <a:bodyPr/>
        <a:lstStyle/>
        <a:p>
          <a:r>
            <a:rPr lang="en-US" sz="1000" dirty="0" smtClean="0"/>
            <a:t>Testing</a:t>
          </a:r>
          <a:endParaRPr lang="en-US" sz="1000" dirty="0"/>
        </a:p>
      </dgm:t>
    </dgm:pt>
    <dgm:pt modelId="{FC394745-8960-3C46-B0D6-1DBD2D21A360}" type="parTrans" cxnId="{BE218D14-83FE-0E4E-9AFF-2048A41E5A36}">
      <dgm:prSet/>
      <dgm:spPr/>
      <dgm:t>
        <a:bodyPr/>
        <a:lstStyle/>
        <a:p>
          <a:endParaRPr lang="en-US"/>
        </a:p>
      </dgm:t>
    </dgm:pt>
    <dgm:pt modelId="{46FE48E6-823B-6B49-ACE4-6EF8DCC725DC}" type="sibTrans" cxnId="{BE218D14-83FE-0E4E-9AFF-2048A41E5A36}">
      <dgm:prSet/>
      <dgm:spPr/>
      <dgm:t>
        <a:bodyPr/>
        <a:lstStyle/>
        <a:p>
          <a:endParaRPr lang="en-US"/>
        </a:p>
      </dgm:t>
    </dgm:pt>
    <dgm:pt modelId="{B7FCE63A-ED14-9D44-B4C7-FC9242C47FD2}">
      <dgm:prSet phldrT="[Text]" custT="1"/>
      <dgm:spPr/>
      <dgm:t>
        <a:bodyPr/>
        <a:lstStyle/>
        <a:p>
          <a:r>
            <a:rPr lang="en-US" sz="1000" dirty="0" smtClean="0"/>
            <a:t>Unit Tests</a:t>
          </a:r>
          <a:endParaRPr lang="en-US" sz="1000" dirty="0"/>
        </a:p>
      </dgm:t>
    </dgm:pt>
    <dgm:pt modelId="{D1E50576-B835-E744-86DF-7DBA95FB4B54}" type="parTrans" cxnId="{60BF312F-BCAE-2B4F-BD81-B3DCE1354DA1}">
      <dgm:prSet/>
      <dgm:spPr/>
      <dgm:t>
        <a:bodyPr/>
        <a:lstStyle/>
        <a:p>
          <a:endParaRPr lang="en-US"/>
        </a:p>
      </dgm:t>
    </dgm:pt>
    <dgm:pt modelId="{E2C71620-D00A-324C-ABB0-07873498F557}" type="sibTrans" cxnId="{60BF312F-BCAE-2B4F-BD81-B3DCE1354DA1}">
      <dgm:prSet/>
      <dgm:spPr/>
      <dgm:t>
        <a:bodyPr/>
        <a:lstStyle/>
        <a:p>
          <a:endParaRPr lang="en-US"/>
        </a:p>
      </dgm:t>
    </dgm:pt>
    <dgm:pt modelId="{47635119-C288-CE41-BEAC-7D0CEC2E09DF}">
      <dgm:prSet phldrT="[Text]" custT="1"/>
      <dgm:spPr/>
      <dgm:t>
        <a:bodyPr/>
        <a:lstStyle/>
        <a:p>
          <a:r>
            <a:rPr lang="en-US" sz="1000" dirty="0" smtClean="0"/>
            <a:t>Black Box Tests</a:t>
          </a:r>
          <a:endParaRPr lang="en-US" sz="1000" dirty="0"/>
        </a:p>
      </dgm:t>
    </dgm:pt>
    <dgm:pt modelId="{D5669935-9611-F044-9161-A4E736C0578A}" type="parTrans" cxnId="{5AAD77A7-120F-EA44-8926-A0FD5573BAFA}">
      <dgm:prSet/>
      <dgm:spPr/>
      <dgm:t>
        <a:bodyPr/>
        <a:lstStyle/>
        <a:p>
          <a:endParaRPr lang="en-US"/>
        </a:p>
      </dgm:t>
    </dgm:pt>
    <dgm:pt modelId="{4E7623AB-4FEF-ED4B-87D4-903CDBD9C44B}" type="sibTrans" cxnId="{5AAD77A7-120F-EA44-8926-A0FD5573BAFA}">
      <dgm:prSet/>
      <dgm:spPr/>
      <dgm:t>
        <a:bodyPr/>
        <a:lstStyle/>
        <a:p>
          <a:endParaRPr lang="en-US"/>
        </a:p>
      </dgm:t>
    </dgm:pt>
    <dgm:pt modelId="{B457AFF3-8E59-3C43-AC89-606B7394CB6B}">
      <dgm:prSet phldrT="[Text]" custT="1"/>
      <dgm:spPr/>
      <dgm:t>
        <a:bodyPr/>
        <a:lstStyle/>
        <a:p>
          <a:r>
            <a:rPr lang="en-US" sz="1000" dirty="0" smtClean="0"/>
            <a:t>Etc…</a:t>
          </a:r>
          <a:endParaRPr lang="en-US" sz="1000" dirty="0"/>
        </a:p>
      </dgm:t>
    </dgm:pt>
    <dgm:pt modelId="{4321F372-4266-6643-993F-2F857F1F312C}" type="parTrans" cxnId="{13E2F552-0E96-784E-977F-597BA2178906}">
      <dgm:prSet/>
      <dgm:spPr/>
      <dgm:t>
        <a:bodyPr/>
        <a:lstStyle/>
        <a:p>
          <a:endParaRPr lang="en-US"/>
        </a:p>
      </dgm:t>
    </dgm:pt>
    <dgm:pt modelId="{D1EC06E9-9891-7E46-94A0-E35280F8F7A0}" type="sibTrans" cxnId="{13E2F552-0E96-784E-977F-597BA2178906}">
      <dgm:prSet/>
      <dgm:spPr/>
      <dgm:t>
        <a:bodyPr/>
        <a:lstStyle/>
        <a:p>
          <a:endParaRPr lang="en-US"/>
        </a:p>
      </dgm:t>
    </dgm:pt>
    <dgm:pt modelId="{3BAEC650-6B47-CE4E-A1D4-F07389F7AC9F}">
      <dgm:prSet phldrT="[Text]" custT="1"/>
      <dgm:spPr/>
      <dgm:t>
        <a:bodyPr/>
        <a:lstStyle/>
        <a:p>
          <a:r>
            <a:rPr lang="en-US" sz="1000" dirty="0" smtClean="0"/>
            <a:t>Deployment</a:t>
          </a:r>
          <a:endParaRPr lang="en-US" sz="1000" dirty="0"/>
        </a:p>
      </dgm:t>
    </dgm:pt>
    <dgm:pt modelId="{ABCD1947-E0F4-4C4C-8A9B-B09B58412660}" type="parTrans" cxnId="{AAD0763E-F540-634A-94D5-A421B7509091}">
      <dgm:prSet/>
      <dgm:spPr/>
      <dgm:t>
        <a:bodyPr/>
        <a:lstStyle/>
        <a:p>
          <a:endParaRPr lang="en-US"/>
        </a:p>
      </dgm:t>
    </dgm:pt>
    <dgm:pt modelId="{D42FDB5E-F3CC-514F-9443-3A974F1A8EA5}" type="sibTrans" cxnId="{AAD0763E-F540-634A-94D5-A421B7509091}">
      <dgm:prSet/>
      <dgm:spPr/>
      <dgm:t>
        <a:bodyPr/>
        <a:lstStyle/>
        <a:p>
          <a:endParaRPr lang="en-US"/>
        </a:p>
      </dgm:t>
    </dgm:pt>
    <dgm:pt modelId="{CD26406B-80D9-E040-AFA1-C03AD3C615A3}">
      <dgm:prSet phldrT="[Text]" custT="1"/>
      <dgm:spPr/>
      <dgm:t>
        <a:bodyPr/>
        <a:lstStyle/>
        <a:p>
          <a:r>
            <a:rPr lang="en-US" sz="1000" dirty="0" smtClean="0"/>
            <a:t>Configuration</a:t>
          </a:r>
          <a:endParaRPr lang="en-US" sz="1000" dirty="0"/>
        </a:p>
      </dgm:t>
    </dgm:pt>
    <dgm:pt modelId="{DBC15738-3DF0-454C-B1C2-3CE02D51BB40}" type="parTrans" cxnId="{CBFF316C-71BD-0745-A543-6D20F4893A99}">
      <dgm:prSet/>
      <dgm:spPr/>
      <dgm:t>
        <a:bodyPr/>
        <a:lstStyle/>
        <a:p>
          <a:endParaRPr lang="en-US"/>
        </a:p>
      </dgm:t>
    </dgm:pt>
    <dgm:pt modelId="{C67AA5AE-0CA0-5040-8F9B-65F3C8C81037}" type="sibTrans" cxnId="{CBFF316C-71BD-0745-A543-6D20F4893A99}">
      <dgm:prSet/>
      <dgm:spPr/>
      <dgm:t>
        <a:bodyPr/>
        <a:lstStyle/>
        <a:p>
          <a:endParaRPr lang="en-US"/>
        </a:p>
      </dgm:t>
    </dgm:pt>
    <dgm:pt modelId="{702556F6-8D97-7346-A9D3-41E9FB4A2C66}">
      <dgm:prSet phldrT="[Text]" custT="1"/>
      <dgm:spPr/>
      <dgm:t>
        <a:bodyPr/>
        <a:lstStyle/>
        <a:p>
          <a:r>
            <a:rPr lang="en-US" sz="1000" dirty="0" smtClean="0"/>
            <a:t>Bug Tracking</a:t>
          </a:r>
          <a:endParaRPr lang="en-US" sz="1000" dirty="0"/>
        </a:p>
      </dgm:t>
    </dgm:pt>
    <dgm:pt modelId="{A0791AFC-19B4-BB48-A8DA-B6037D6E7E23}" type="parTrans" cxnId="{9831B07B-DE50-B243-A149-62F53D7A9074}">
      <dgm:prSet/>
      <dgm:spPr/>
      <dgm:t>
        <a:bodyPr/>
        <a:lstStyle/>
        <a:p>
          <a:endParaRPr lang="en-US"/>
        </a:p>
      </dgm:t>
    </dgm:pt>
    <dgm:pt modelId="{4F8FA5A7-1893-9844-9F97-3C77F11FEC24}" type="sibTrans" cxnId="{9831B07B-DE50-B243-A149-62F53D7A9074}">
      <dgm:prSet/>
      <dgm:spPr/>
      <dgm:t>
        <a:bodyPr/>
        <a:lstStyle/>
        <a:p>
          <a:endParaRPr lang="en-US"/>
        </a:p>
      </dgm:t>
    </dgm:pt>
    <dgm:pt modelId="{43FBB833-FB5F-5649-B610-35820E5E7767}">
      <dgm:prSet phldrT="[Text]" custT="1"/>
      <dgm:spPr/>
      <dgm:t>
        <a:bodyPr/>
        <a:lstStyle/>
        <a:p>
          <a:r>
            <a:rPr lang="en-US" sz="1000" dirty="0" smtClean="0"/>
            <a:t>User Support</a:t>
          </a:r>
          <a:endParaRPr lang="en-US" sz="1000" dirty="0"/>
        </a:p>
      </dgm:t>
    </dgm:pt>
    <dgm:pt modelId="{A591329D-C3C4-2A4A-A8FB-4BA305287A7D}" type="parTrans" cxnId="{7E293948-F6D8-434A-9025-AFAFC333FE80}">
      <dgm:prSet/>
      <dgm:spPr/>
      <dgm:t>
        <a:bodyPr/>
        <a:lstStyle/>
        <a:p>
          <a:endParaRPr lang="en-US"/>
        </a:p>
      </dgm:t>
    </dgm:pt>
    <dgm:pt modelId="{40040595-98FA-CA4B-8722-B0DB563A6690}" type="sibTrans" cxnId="{7E293948-F6D8-434A-9025-AFAFC333FE80}">
      <dgm:prSet/>
      <dgm:spPr/>
      <dgm:t>
        <a:bodyPr/>
        <a:lstStyle/>
        <a:p>
          <a:endParaRPr lang="en-US"/>
        </a:p>
      </dgm:t>
    </dgm:pt>
    <dgm:pt modelId="{A15DF09A-8FDE-1C48-9C2B-680B7916171C}">
      <dgm:prSet phldrT="[Text]" custT="1"/>
      <dgm:spPr/>
      <dgm:t>
        <a:bodyPr/>
        <a:lstStyle/>
        <a:p>
          <a:r>
            <a:rPr lang="en-US" sz="1000" dirty="0" smtClean="0"/>
            <a:t>Design</a:t>
          </a:r>
          <a:endParaRPr lang="en-US" sz="1000" dirty="0"/>
        </a:p>
      </dgm:t>
    </dgm:pt>
    <dgm:pt modelId="{485D0819-317F-A849-B46F-3B37BB0609C4}" type="parTrans" cxnId="{0A126912-F034-D04F-B766-31E843ACCDA7}">
      <dgm:prSet/>
      <dgm:spPr/>
      <dgm:t>
        <a:bodyPr/>
        <a:lstStyle/>
        <a:p>
          <a:endParaRPr lang="en-US"/>
        </a:p>
      </dgm:t>
    </dgm:pt>
    <dgm:pt modelId="{6795AACE-BBBA-124F-80A8-F9098FFCF3B6}" type="sibTrans" cxnId="{0A126912-F034-D04F-B766-31E843ACCDA7}">
      <dgm:prSet/>
      <dgm:spPr/>
      <dgm:t>
        <a:bodyPr/>
        <a:lstStyle/>
        <a:p>
          <a:endParaRPr lang="en-US"/>
        </a:p>
      </dgm:t>
    </dgm:pt>
    <dgm:pt modelId="{1F682CA9-84CB-ED40-8FCE-707807549908}">
      <dgm:prSet phldrT="[Text]" custT="1"/>
      <dgm:spPr/>
      <dgm:t>
        <a:bodyPr/>
        <a:lstStyle/>
        <a:p>
          <a:r>
            <a:rPr lang="en-US" sz="1000" dirty="0" smtClean="0"/>
            <a:t>UML</a:t>
          </a:r>
          <a:endParaRPr lang="en-US" sz="1000" dirty="0"/>
        </a:p>
      </dgm:t>
    </dgm:pt>
    <dgm:pt modelId="{FE500605-9C1A-8748-B6BD-5F7574A093DB}" type="parTrans" cxnId="{05BEABA9-53A1-C74B-BA9D-29E1C99903CE}">
      <dgm:prSet/>
      <dgm:spPr/>
      <dgm:t>
        <a:bodyPr/>
        <a:lstStyle/>
        <a:p>
          <a:endParaRPr lang="en-US"/>
        </a:p>
      </dgm:t>
    </dgm:pt>
    <dgm:pt modelId="{86AAE68C-E8F0-274B-893F-9F762E08E050}" type="sibTrans" cxnId="{05BEABA9-53A1-C74B-BA9D-29E1C99903CE}">
      <dgm:prSet/>
      <dgm:spPr/>
      <dgm:t>
        <a:bodyPr/>
        <a:lstStyle/>
        <a:p>
          <a:endParaRPr lang="en-US"/>
        </a:p>
      </dgm:t>
    </dgm:pt>
    <dgm:pt modelId="{896ED465-09D6-1042-BCAB-30337B741872}">
      <dgm:prSet phldrT="[Text]" custT="1"/>
      <dgm:spPr/>
      <dgm:t>
        <a:bodyPr/>
        <a:lstStyle/>
        <a:p>
          <a:r>
            <a:rPr lang="en-US" sz="1000" dirty="0" smtClean="0"/>
            <a:t>Class Diagrams</a:t>
          </a:r>
          <a:endParaRPr lang="en-US" sz="1000" dirty="0"/>
        </a:p>
      </dgm:t>
    </dgm:pt>
    <dgm:pt modelId="{AF83797E-25F8-5340-BC0F-FA8549CFCD3C}" type="parTrans" cxnId="{13E78071-52BB-8F45-A4E7-CB1F16874C11}">
      <dgm:prSet/>
      <dgm:spPr/>
      <dgm:t>
        <a:bodyPr/>
        <a:lstStyle/>
        <a:p>
          <a:endParaRPr lang="en-US"/>
        </a:p>
      </dgm:t>
    </dgm:pt>
    <dgm:pt modelId="{A280F9CC-B3AC-294B-8DAD-53F25AEC7E3A}" type="sibTrans" cxnId="{13E78071-52BB-8F45-A4E7-CB1F16874C11}">
      <dgm:prSet/>
      <dgm:spPr/>
      <dgm:t>
        <a:bodyPr/>
        <a:lstStyle/>
        <a:p>
          <a:endParaRPr lang="en-US"/>
        </a:p>
      </dgm:t>
    </dgm:pt>
    <dgm:pt modelId="{898B758C-C3FA-CF4C-940C-7F042F61B5D8}">
      <dgm:prSet phldrT="[Text]" custT="1"/>
      <dgm:spPr/>
      <dgm:t>
        <a:bodyPr/>
        <a:lstStyle/>
        <a:p>
          <a:r>
            <a:rPr lang="en-US" sz="1000" dirty="0" smtClean="0"/>
            <a:t>Activity Diagrams</a:t>
          </a:r>
          <a:endParaRPr lang="en-US" sz="1000" dirty="0"/>
        </a:p>
      </dgm:t>
    </dgm:pt>
    <dgm:pt modelId="{10662798-17A3-824A-A6BA-669D71A0B610}" type="parTrans" cxnId="{BE24B0C2-C487-4C45-8D28-427545222FAC}">
      <dgm:prSet/>
      <dgm:spPr/>
      <dgm:t>
        <a:bodyPr/>
        <a:lstStyle/>
        <a:p>
          <a:endParaRPr lang="en-US"/>
        </a:p>
      </dgm:t>
    </dgm:pt>
    <dgm:pt modelId="{4A800998-00C2-044D-A089-5EEB015A8ADB}" type="sibTrans" cxnId="{BE24B0C2-C487-4C45-8D28-427545222FAC}">
      <dgm:prSet/>
      <dgm:spPr/>
      <dgm:t>
        <a:bodyPr/>
        <a:lstStyle/>
        <a:p>
          <a:endParaRPr lang="en-US"/>
        </a:p>
      </dgm:t>
    </dgm:pt>
    <dgm:pt modelId="{DE5E9EE1-FB99-BD49-B6BB-3A0E29DC0067}">
      <dgm:prSet phldrT="[Text]" custT="1"/>
      <dgm:spPr/>
      <dgm:t>
        <a:bodyPr/>
        <a:lstStyle/>
        <a:p>
          <a:r>
            <a:rPr lang="en-US" sz="1000" dirty="0" smtClean="0"/>
            <a:t>Sequence Diagrams</a:t>
          </a:r>
          <a:endParaRPr lang="en-US" sz="1000" dirty="0"/>
        </a:p>
      </dgm:t>
    </dgm:pt>
    <dgm:pt modelId="{F268412E-A829-6047-94ED-3A478E549DDA}" type="parTrans" cxnId="{ABC97B86-422D-6A4F-A62B-C5CE510E7749}">
      <dgm:prSet/>
      <dgm:spPr/>
      <dgm:t>
        <a:bodyPr/>
        <a:lstStyle/>
        <a:p>
          <a:endParaRPr lang="en-US"/>
        </a:p>
      </dgm:t>
    </dgm:pt>
    <dgm:pt modelId="{B00DC8D6-5694-EE4D-9241-7820C33AFB1C}" type="sibTrans" cxnId="{ABC97B86-422D-6A4F-A62B-C5CE510E7749}">
      <dgm:prSet/>
      <dgm:spPr/>
      <dgm:t>
        <a:bodyPr/>
        <a:lstStyle/>
        <a:p>
          <a:endParaRPr lang="en-US"/>
        </a:p>
      </dgm:t>
    </dgm:pt>
    <dgm:pt modelId="{7F999D65-F2D4-6946-88DD-5C9135481364}">
      <dgm:prSet phldrT="[Text]" custT="1"/>
      <dgm:spPr/>
      <dgm:t>
        <a:bodyPr/>
        <a:lstStyle/>
        <a:p>
          <a:r>
            <a:rPr lang="en-US" sz="1000" dirty="0" smtClean="0"/>
            <a:t>Etc…	</a:t>
          </a:r>
          <a:endParaRPr lang="en-US" sz="1000" dirty="0"/>
        </a:p>
      </dgm:t>
    </dgm:pt>
    <dgm:pt modelId="{57FB4A05-B507-1F4A-8838-23FECFE74A1B}" type="parTrans" cxnId="{83F93688-7D6F-564A-A416-3B819A7F60A5}">
      <dgm:prSet/>
      <dgm:spPr/>
      <dgm:t>
        <a:bodyPr/>
        <a:lstStyle/>
        <a:p>
          <a:endParaRPr lang="en-US"/>
        </a:p>
      </dgm:t>
    </dgm:pt>
    <dgm:pt modelId="{253E0894-7A9D-A549-8AB4-FF5FC5B2B5F1}" type="sibTrans" cxnId="{83F93688-7D6F-564A-A416-3B819A7F60A5}">
      <dgm:prSet/>
      <dgm:spPr/>
      <dgm:t>
        <a:bodyPr/>
        <a:lstStyle/>
        <a:p>
          <a:endParaRPr lang="en-US"/>
        </a:p>
      </dgm:t>
    </dgm:pt>
    <dgm:pt modelId="{2FE8627A-AC73-4442-9EA2-B8571F1415C4}">
      <dgm:prSet phldrT="[Text]" custT="1"/>
      <dgm:spPr/>
      <dgm:t>
        <a:bodyPr/>
        <a:lstStyle/>
        <a:p>
          <a:r>
            <a:rPr lang="en-US" sz="1000" dirty="0" smtClean="0"/>
            <a:t>SSM</a:t>
          </a:r>
          <a:endParaRPr lang="en-US" sz="1000" dirty="0"/>
        </a:p>
      </dgm:t>
    </dgm:pt>
    <dgm:pt modelId="{B2F0034E-3DE0-3744-85C5-7D6C3549AE6B}" type="parTrans" cxnId="{4F295F7D-F253-A349-8A41-B8D93A29721B}">
      <dgm:prSet/>
      <dgm:spPr/>
      <dgm:t>
        <a:bodyPr/>
        <a:lstStyle/>
        <a:p>
          <a:endParaRPr lang="en-US"/>
        </a:p>
      </dgm:t>
    </dgm:pt>
    <dgm:pt modelId="{C94CA2D7-4C70-964B-A63F-E8AD996938FF}" type="sibTrans" cxnId="{4F295F7D-F253-A349-8A41-B8D93A29721B}">
      <dgm:prSet/>
      <dgm:spPr/>
      <dgm:t>
        <a:bodyPr/>
        <a:lstStyle/>
        <a:p>
          <a:endParaRPr lang="en-US"/>
        </a:p>
      </dgm:t>
    </dgm:pt>
    <dgm:pt modelId="{D5612E12-0FD2-3A45-8617-9171454A15DA}" type="pres">
      <dgm:prSet presAssocID="{E4C7BAA0-EB7F-5E46-BF2F-59E593297F2D}" presName="linearFlow" presStyleCnt="0">
        <dgm:presLayoutVars>
          <dgm:dir/>
          <dgm:animLvl val="lvl"/>
          <dgm:resizeHandles val="exact"/>
        </dgm:presLayoutVars>
      </dgm:prSet>
      <dgm:spPr/>
      <dgm:t>
        <a:bodyPr/>
        <a:lstStyle/>
        <a:p>
          <a:endParaRPr lang="en-US"/>
        </a:p>
      </dgm:t>
    </dgm:pt>
    <dgm:pt modelId="{FE0F33B1-3563-4042-8D4C-B7DE04D30636}" type="pres">
      <dgm:prSet presAssocID="{2D4421DB-0DB2-E44A-9695-2A591A77B9B0}" presName="composite" presStyleCnt="0"/>
      <dgm:spPr/>
    </dgm:pt>
    <dgm:pt modelId="{CFBB4CDB-430A-D344-A058-E41BCD08A183}" type="pres">
      <dgm:prSet presAssocID="{2D4421DB-0DB2-E44A-9695-2A591A77B9B0}" presName="parTx" presStyleLbl="node1" presStyleIdx="0" presStyleCnt="6">
        <dgm:presLayoutVars>
          <dgm:chMax val="0"/>
          <dgm:chPref val="0"/>
          <dgm:bulletEnabled val="1"/>
        </dgm:presLayoutVars>
      </dgm:prSet>
      <dgm:spPr/>
      <dgm:t>
        <a:bodyPr/>
        <a:lstStyle/>
        <a:p>
          <a:endParaRPr lang="en-US"/>
        </a:p>
      </dgm:t>
    </dgm:pt>
    <dgm:pt modelId="{165D7D5A-113E-6249-AA8B-D7B3394C5D56}" type="pres">
      <dgm:prSet presAssocID="{2D4421DB-0DB2-E44A-9695-2A591A77B9B0}" presName="parSh" presStyleLbl="node1" presStyleIdx="0" presStyleCnt="6" custScaleX="127306"/>
      <dgm:spPr/>
      <dgm:t>
        <a:bodyPr/>
        <a:lstStyle/>
        <a:p>
          <a:endParaRPr lang="en-US"/>
        </a:p>
      </dgm:t>
    </dgm:pt>
    <dgm:pt modelId="{0C7D6DEB-DE49-BE43-8E61-CDFF20321D1B}" type="pres">
      <dgm:prSet presAssocID="{2D4421DB-0DB2-E44A-9695-2A591A77B9B0}" presName="desTx" presStyleLbl="fgAcc1" presStyleIdx="0" presStyleCnt="6">
        <dgm:presLayoutVars>
          <dgm:bulletEnabled val="1"/>
        </dgm:presLayoutVars>
      </dgm:prSet>
      <dgm:spPr/>
      <dgm:t>
        <a:bodyPr/>
        <a:lstStyle/>
        <a:p>
          <a:endParaRPr lang="en-US"/>
        </a:p>
      </dgm:t>
    </dgm:pt>
    <dgm:pt modelId="{1E5FDF49-2336-684E-87E2-8F69D563BDBC}" type="pres">
      <dgm:prSet presAssocID="{2BF0C940-644A-5747-9A73-182C19975990}" presName="sibTrans" presStyleLbl="sibTrans2D1" presStyleIdx="0" presStyleCnt="5"/>
      <dgm:spPr/>
      <dgm:t>
        <a:bodyPr/>
        <a:lstStyle/>
        <a:p>
          <a:endParaRPr lang="en-US"/>
        </a:p>
      </dgm:t>
    </dgm:pt>
    <dgm:pt modelId="{A5BF58E2-450E-B74E-B646-1C8E7835DFEE}" type="pres">
      <dgm:prSet presAssocID="{2BF0C940-644A-5747-9A73-182C19975990}" presName="connTx" presStyleLbl="sibTrans2D1" presStyleIdx="0" presStyleCnt="5"/>
      <dgm:spPr/>
      <dgm:t>
        <a:bodyPr/>
        <a:lstStyle/>
        <a:p>
          <a:endParaRPr lang="en-US"/>
        </a:p>
      </dgm:t>
    </dgm:pt>
    <dgm:pt modelId="{BF857E6D-7872-1847-8FBD-9A4468916F6B}" type="pres">
      <dgm:prSet presAssocID="{4CC99247-6F06-0045-8B62-0016FE8BC071}" presName="composite" presStyleCnt="0"/>
      <dgm:spPr/>
    </dgm:pt>
    <dgm:pt modelId="{F367FBA4-D57A-F04E-A1F7-09E1BF21226C}" type="pres">
      <dgm:prSet presAssocID="{4CC99247-6F06-0045-8B62-0016FE8BC071}" presName="parTx" presStyleLbl="node1" presStyleIdx="0" presStyleCnt="6">
        <dgm:presLayoutVars>
          <dgm:chMax val="0"/>
          <dgm:chPref val="0"/>
          <dgm:bulletEnabled val="1"/>
        </dgm:presLayoutVars>
      </dgm:prSet>
      <dgm:spPr/>
      <dgm:t>
        <a:bodyPr/>
        <a:lstStyle/>
        <a:p>
          <a:endParaRPr lang="en-US"/>
        </a:p>
      </dgm:t>
    </dgm:pt>
    <dgm:pt modelId="{0F592E9F-34C8-9747-A75A-00431A9A8527}" type="pres">
      <dgm:prSet presAssocID="{4CC99247-6F06-0045-8B62-0016FE8BC071}" presName="parSh" presStyleLbl="node1" presStyleIdx="1" presStyleCnt="6"/>
      <dgm:spPr/>
      <dgm:t>
        <a:bodyPr/>
        <a:lstStyle/>
        <a:p>
          <a:endParaRPr lang="en-US"/>
        </a:p>
      </dgm:t>
    </dgm:pt>
    <dgm:pt modelId="{0938EE19-09E4-F643-ADD0-FC70552F707A}" type="pres">
      <dgm:prSet presAssocID="{4CC99247-6F06-0045-8B62-0016FE8BC071}" presName="desTx" presStyleLbl="fgAcc1" presStyleIdx="1" presStyleCnt="6" custScaleX="109016">
        <dgm:presLayoutVars>
          <dgm:bulletEnabled val="1"/>
        </dgm:presLayoutVars>
      </dgm:prSet>
      <dgm:spPr/>
      <dgm:t>
        <a:bodyPr/>
        <a:lstStyle/>
        <a:p>
          <a:endParaRPr lang="en-US"/>
        </a:p>
      </dgm:t>
    </dgm:pt>
    <dgm:pt modelId="{DAC1B2F6-2D3C-9245-AD3F-5BCDE4A6A483}" type="pres">
      <dgm:prSet presAssocID="{67E7D2A4-4A26-1548-A5B1-442FAF2D2B0D}" presName="sibTrans" presStyleLbl="sibTrans2D1" presStyleIdx="1" presStyleCnt="5"/>
      <dgm:spPr/>
      <dgm:t>
        <a:bodyPr/>
        <a:lstStyle/>
        <a:p>
          <a:endParaRPr lang="en-US"/>
        </a:p>
      </dgm:t>
    </dgm:pt>
    <dgm:pt modelId="{595E1862-FC23-634F-B8D3-A3AA22091424}" type="pres">
      <dgm:prSet presAssocID="{67E7D2A4-4A26-1548-A5B1-442FAF2D2B0D}" presName="connTx" presStyleLbl="sibTrans2D1" presStyleIdx="1" presStyleCnt="5"/>
      <dgm:spPr/>
      <dgm:t>
        <a:bodyPr/>
        <a:lstStyle/>
        <a:p>
          <a:endParaRPr lang="en-US"/>
        </a:p>
      </dgm:t>
    </dgm:pt>
    <dgm:pt modelId="{A0B48DB2-3864-E34A-A11E-5DD00A79EF0A}" type="pres">
      <dgm:prSet presAssocID="{A15DF09A-8FDE-1C48-9C2B-680B7916171C}" presName="composite" presStyleCnt="0"/>
      <dgm:spPr/>
    </dgm:pt>
    <dgm:pt modelId="{183165A0-BC42-C043-A8E1-5BAA00291921}" type="pres">
      <dgm:prSet presAssocID="{A15DF09A-8FDE-1C48-9C2B-680B7916171C}" presName="parTx" presStyleLbl="node1" presStyleIdx="1" presStyleCnt="6">
        <dgm:presLayoutVars>
          <dgm:chMax val="0"/>
          <dgm:chPref val="0"/>
          <dgm:bulletEnabled val="1"/>
        </dgm:presLayoutVars>
      </dgm:prSet>
      <dgm:spPr/>
      <dgm:t>
        <a:bodyPr/>
        <a:lstStyle/>
        <a:p>
          <a:endParaRPr lang="en-US"/>
        </a:p>
      </dgm:t>
    </dgm:pt>
    <dgm:pt modelId="{79348AC1-6892-4E4B-8CBD-A4EC41BCD68D}" type="pres">
      <dgm:prSet presAssocID="{A15DF09A-8FDE-1C48-9C2B-680B7916171C}" presName="parSh" presStyleLbl="node1" presStyleIdx="2" presStyleCnt="6"/>
      <dgm:spPr/>
      <dgm:t>
        <a:bodyPr/>
        <a:lstStyle/>
        <a:p>
          <a:endParaRPr lang="en-US"/>
        </a:p>
      </dgm:t>
    </dgm:pt>
    <dgm:pt modelId="{2874B571-E826-C541-BC80-74D59101CA97}" type="pres">
      <dgm:prSet presAssocID="{A15DF09A-8FDE-1C48-9C2B-680B7916171C}" presName="desTx" presStyleLbl="fgAcc1" presStyleIdx="2" presStyleCnt="6">
        <dgm:presLayoutVars>
          <dgm:bulletEnabled val="1"/>
        </dgm:presLayoutVars>
      </dgm:prSet>
      <dgm:spPr/>
      <dgm:t>
        <a:bodyPr/>
        <a:lstStyle/>
        <a:p>
          <a:endParaRPr lang="en-US"/>
        </a:p>
      </dgm:t>
    </dgm:pt>
    <dgm:pt modelId="{BCBB4FEB-18D5-6C4E-B23D-D9166FE176C5}" type="pres">
      <dgm:prSet presAssocID="{6795AACE-BBBA-124F-80A8-F9098FFCF3B6}" presName="sibTrans" presStyleLbl="sibTrans2D1" presStyleIdx="2" presStyleCnt="5"/>
      <dgm:spPr/>
      <dgm:t>
        <a:bodyPr/>
        <a:lstStyle/>
        <a:p>
          <a:endParaRPr lang="en-US"/>
        </a:p>
      </dgm:t>
    </dgm:pt>
    <dgm:pt modelId="{20368595-CC96-794F-A66C-8D8A4EF4FEDE}" type="pres">
      <dgm:prSet presAssocID="{6795AACE-BBBA-124F-80A8-F9098FFCF3B6}" presName="connTx" presStyleLbl="sibTrans2D1" presStyleIdx="2" presStyleCnt="5"/>
      <dgm:spPr/>
      <dgm:t>
        <a:bodyPr/>
        <a:lstStyle/>
        <a:p>
          <a:endParaRPr lang="en-US"/>
        </a:p>
      </dgm:t>
    </dgm:pt>
    <dgm:pt modelId="{BE373EFA-01C1-514F-9E1E-AC94411841E9}" type="pres">
      <dgm:prSet presAssocID="{541D7744-165E-1D41-B5E3-DE1E84D7E172}" presName="composite" presStyleCnt="0"/>
      <dgm:spPr/>
    </dgm:pt>
    <dgm:pt modelId="{1E0D3ABE-C8E0-4B4D-B7D0-BA6B54D711F9}" type="pres">
      <dgm:prSet presAssocID="{541D7744-165E-1D41-B5E3-DE1E84D7E172}" presName="parTx" presStyleLbl="node1" presStyleIdx="2" presStyleCnt="6">
        <dgm:presLayoutVars>
          <dgm:chMax val="0"/>
          <dgm:chPref val="0"/>
          <dgm:bulletEnabled val="1"/>
        </dgm:presLayoutVars>
      </dgm:prSet>
      <dgm:spPr/>
      <dgm:t>
        <a:bodyPr/>
        <a:lstStyle/>
        <a:p>
          <a:endParaRPr lang="en-US"/>
        </a:p>
      </dgm:t>
    </dgm:pt>
    <dgm:pt modelId="{3E885B4F-9E8A-1648-B353-9BC1076873A7}" type="pres">
      <dgm:prSet presAssocID="{541D7744-165E-1D41-B5E3-DE1E84D7E172}" presName="parSh" presStyleLbl="node1" presStyleIdx="3" presStyleCnt="6" custScaleX="121758"/>
      <dgm:spPr/>
      <dgm:t>
        <a:bodyPr/>
        <a:lstStyle/>
        <a:p>
          <a:endParaRPr lang="en-US"/>
        </a:p>
      </dgm:t>
    </dgm:pt>
    <dgm:pt modelId="{9F14B316-707A-654C-9BA5-0AD01B5CED01}" type="pres">
      <dgm:prSet presAssocID="{541D7744-165E-1D41-B5E3-DE1E84D7E172}" presName="desTx" presStyleLbl="fgAcc1" presStyleIdx="3" presStyleCnt="6">
        <dgm:presLayoutVars>
          <dgm:bulletEnabled val="1"/>
        </dgm:presLayoutVars>
      </dgm:prSet>
      <dgm:spPr/>
      <dgm:t>
        <a:bodyPr/>
        <a:lstStyle/>
        <a:p>
          <a:endParaRPr lang="en-US"/>
        </a:p>
      </dgm:t>
    </dgm:pt>
    <dgm:pt modelId="{A57663AA-AA7F-3245-AFF6-0BDB5D407787}" type="pres">
      <dgm:prSet presAssocID="{9A7C7188-26BA-4E4C-A14E-9875345F212E}" presName="sibTrans" presStyleLbl="sibTrans2D1" presStyleIdx="3" presStyleCnt="5"/>
      <dgm:spPr/>
      <dgm:t>
        <a:bodyPr/>
        <a:lstStyle/>
        <a:p>
          <a:endParaRPr lang="en-US"/>
        </a:p>
      </dgm:t>
    </dgm:pt>
    <dgm:pt modelId="{9E884EA9-1D69-0847-8D52-A32F4F4E15CA}" type="pres">
      <dgm:prSet presAssocID="{9A7C7188-26BA-4E4C-A14E-9875345F212E}" presName="connTx" presStyleLbl="sibTrans2D1" presStyleIdx="3" presStyleCnt="5"/>
      <dgm:spPr/>
      <dgm:t>
        <a:bodyPr/>
        <a:lstStyle/>
        <a:p>
          <a:endParaRPr lang="en-US"/>
        </a:p>
      </dgm:t>
    </dgm:pt>
    <dgm:pt modelId="{01D85C02-B573-FF48-8A14-A78DD377F45E}" type="pres">
      <dgm:prSet presAssocID="{9A9F795A-2600-1441-9227-3CB8ABE0348A}" presName="composite" presStyleCnt="0"/>
      <dgm:spPr/>
    </dgm:pt>
    <dgm:pt modelId="{F87AA0E8-3680-D742-9CFC-C8C003A27ECF}" type="pres">
      <dgm:prSet presAssocID="{9A9F795A-2600-1441-9227-3CB8ABE0348A}" presName="parTx" presStyleLbl="node1" presStyleIdx="3" presStyleCnt="6">
        <dgm:presLayoutVars>
          <dgm:chMax val="0"/>
          <dgm:chPref val="0"/>
          <dgm:bulletEnabled val="1"/>
        </dgm:presLayoutVars>
      </dgm:prSet>
      <dgm:spPr/>
      <dgm:t>
        <a:bodyPr/>
        <a:lstStyle/>
        <a:p>
          <a:endParaRPr lang="en-US"/>
        </a:p>
      </dgm:t>
    </dgm:pt>
    <dgm:pt modelId="{35F5B83B-0C17-5F43-A22C-64516EE7CEC9}" type="pres">
      <dgm:prSet presAssocID="{9A9F795A-2600-1441-9227-3CB8ABE0348A}" presName="parSh" presStyleLbl="node1" presStyleIdx="4" presStyleCnt="6"/>
      <dgm:spPr/>
      <dgm:t>
        <a:bodyPr/>
        <a:lstStyle/>
        <a:p>
          <a:endParaRPr lang="en-US"/>
        </a:p>
      </dgm:t>
    </dgm:pt>
    <dgm:pt modelId="{8AEACF5B-B5C2-524C-947C-FDA6F812F675}" type="pres">
      <dgm:prSet presAssocID="{9A9F795A-2600-1441-9227-3CB8ABE0348A}" presName="desTx" presStyleLbl="fgAcc1" presStyleIdx="4" presStyleCnt="6">
        <dgm:presLayoutVars>
          <dgm:bulletEnabled val="1"/>
        </dgm:presLayoutVars>
      </dgm:prSet>
      <dgm:spPr/>
      <dgm:t>
        <a:bodyPr/>
        <a:lstStyle/>
        <a:p>
          <a:endParaRPr lang="en-US"/>
        </a:p>
      </dgm:t>
    </dgm:pt>
    <dgm:pt modelId="{A4AB9C76-2BF4-504E-B846-163524AB0649}" type="pres">
      <dgm:prSet presAssocID="{46FE48E6-823B-6B49-ACE4-6EF8DCC725DC}" presName="sibTrans" presStyleLbl="sibTrans2D1" presStyleIdx="4" presStyleCnt="5"/>
      <dgm:spPr/>
      <dgm:t>
        <a:bodyPr/>
        <a:lstStyle/>
        <a:p>
          <a:endParaRPr lang="en-US"/>
        </a:p>
      </dgm:t>
    </dgm:pt>
    <dgm:pt modelId="{DA158928-D2F5-454F-8182-B4C1191D7C09}" type="pres">
      <dgm:prSet presAssocID="{46FE48E6-823B-6B49-ACE4-6EF8DCC725DC}" presName="connTx" presStyleLbl="sibTrans2D1" presStyleIdx="4" presStyleCnt="5"/>
      <dgm:spPr/>
      <dgm:t>
        <a:bodyPr/>
        <a:lstStyle/>
        <a:p>
          <a:endParaRPr lang="en-US"/>
        </a:p>
      </dgm:t>
    </dgm:pt>
    <dgm:pt modelId="{733F27E4-047A-2647-A811-848020CA75E1}" type="pres">
      <dgm:prSet presAssocID="{3BAEC650-6B47-CE4E-A1D4-F07389F7AC9F}" presName="composite" presStyleCnt="0"/>
      <dgm:spPr/>
    </dgm:pt>
    <dgm:pt modelId="{802B1F88-7055-8147-9C6D-51D16A894E86}" type="pres">
      <dgm:prSet presAssocID="{3BAEC650-6B47-CE4E-A1D4-F07389F7AC9F}" presName="parTx" presStyleLbl="node1" presStyleIdx="4" presStyleCnt="6">
        <dgm:presLayoutVars>
          <dgm:chMax val="0"/>
          <dgm:chPref val="0"/>
          <dgm:bulletEnabled val="1"/>
        </dgm:presLayoutVars>
      </dgm:prSet>
      <dgm:spPr/>
      <dgm:t>
        <a:bodyPr/>
        <a:lstStyle/>
        <a:p>
          <a:endParaRPr lang="en-US"/>
        </a:p>
      </dgm:t>
    </dgm:pt>
    <dgm:pt modelId="{D1AFA1BB-C068-8D4C-B16A-99268C93EDD8}" type="pres">
      <dgm:prSet presAssocID="{3BAEC650-6B47-CE4E-A1D4-F07389F7AC9F}" presName="parSh" presStyleLbl="node1" presStyleIdx="5" presStyleCnt="6"/>
      <dgm:spPr/>
      <dgm:t>
        <a:bodyPr/>
        <a:lstStyle/>
        <a:p>
          <a:endParaRPr lang="en-US"/>
        </a:p>
      </dgm:t>
    </dgm:pt>
    <dgm:pt modelId="{3561509C-B4AA-5C49-B743-77ECF2685385}" type="pres">
      <dgm:prSet presAssocID="{3BAEC650-6B47-CE4E-A1D4-F07389F7AC9F}" presName="desTx" presStyleLbl="fgAcc1" presStyleIdx="5" presStyleCnt="6" custScaleX="118626">
        <dgm:presLayoutVars>
          <dgm:bulletEnabled val="1"/>
        </dgm:presLayoutVars>
      </dgm:prSet>
      <dgm:spPr/>
      <dgm:t>
        <a:bodyPr/>
        <a:lstStyle/>
        <a:p>
          <a:endParaRPr lang="en-US"/>
        </a:p>
      </dgm:t>
    </dgm:pt>
  </dgm:ptLst>
  <dgm:cxnLst>
    <dgm:cxn modelId="{E1758B87-49F4-FB4E-BF0C-49094BF0F5DC}" type="presOf" srcId="{A15DF09A-8FDE-1C48-9C2B-680B7916171C}" destId="{183165A0-BC42-C043-A8E1-5BAA00291921}" srcOrd="0" destOrd="0" presId="urn:microsoft.com/office/officeart/2005/8/layout/process3"/>
    <dgm:cxn modelId="{19DD53F8-C881-8141-ABE2-FAC1AB3403E3}" srcId="{541D7744-165E-1D41-B5E3-DE1E84D7E172}" destId="{A8BB1B89-FBC6-AA44-90ED-47278DEA42A9}" srcOrd="2" destOrd="0" parTransId="{401DE5E0-A6A2-8048-BCD8-CFA90674515C}" sibTransId="{B44F451E-912F-9D43-933E-8EB0E6C87737}"/>
    <dgm:cxn modelId="{451C3E5D-3695-3341-8385-4E695ED3617E}" srcId="{4CC99247-6F06-0045-8B62-0016FE8BC071}" destId="{44817909-A2D7-D74A-B726-7E9AA5767DC4}" srcOrd="0" destOrd="0" parTransId="{5ACF6AEC-AD27-C74C-834D-18169838BD84}" sibTransId="{716C2B3F-3F86-3345-88AE-F63A14725519}"/>
    <dgm:cxn modelId="{9A275BAB-EACC-E148-837A-AA4B5CD714F6}" srcId="{541D7744-165E-1D41-B5E3-DE1E84D7E172}" destId="{9E31AA6C-0541-9F4B-A907-C88B3061641F}" srcOrd="0" destOrd="0" parTransId="{8991635B-9BFA-2E43-AC9F-733A0DC5BFAD}" sibTransId="{3AB5602D-B5EE-CA41-832B-81D2342E609F}"/>
    <dgm:cxn modelId="{0FAECF00-1D98-5E45-AE3E-9BFA39CCC7BA}" type="presOf" srcId="{0A18F922-463B-DE4F-B7F1-307ED212215A}" destId="{0C7D6DEB-DE49-BE43-8E61-CDFF20321D1B}" srcOrd="0" destOrd="1" presId="urn:microsoft.com/office/officeart/2005/8/layout/process3"/>
    <dgm:cxn modelId="{DAD795E2-5BA7-C244-BB19-2CC5963D4DCF}" type="presOf" srcId="{46B030A3-F9B2-A840-83B2-DBDA963E0DCE}" destId="{0C7D6DEB-DE49-BE43-8E61-CDFF20321D1B}" srcOrd="0" destOrd="2" presId="urn:microsoft.com/office/officeart/2005/8/layout/process3"/>
    <dgm:cxn modelId="{486958DD-F0DC-A948-90B4-B511D222986C}" type="presOf" srcId="{541D7744-165E-1D41-B5E3-DE1E84D7E172}" destId="{1E0D3ABE-C8E0-4B4D-B7D0-BA6B54D711F9}" srcOrd="0" destOrd="0" presId="urn:microsoft.com/office/officeart/2005/8/layout/process3"/>
    <dgm:cxn modelId="{C4383921-21F1-D34D-A879-69C19D1967C6}" type="presOf" srcId="{541D7744-165E-1D41-B5E3-DE1E84D7E172}" destId="{3E885B4F-9E8A-1648-B353-9BC1076873A7}" srcOrd="1" destOrd="0" presId="urn:microsoft.com/office/officeart/2005/8/layout/process3"/>
    <dgm:cxn modelId="{D289436F-8280-9443-BF4A-3C32E283DDCE}" type="presOf" srcId="{9A9F795A-2600-1441-9227-3CB8ABE0348A}" destId="{35F5B83B-0C17-5F43-A22C-64516EE7CEC9}" srcOrd="1" destOrd="0" presId="urn:microsoft.com/office/officeart/2005/8/layout/process3"/>
    <dgm:cxn modelId="{F9E48FDF-4E2B-7242-AB9B-5440C448C53E}" type="presOf" srcId="{46FE48E6-823B-6B49-ACE4-6EF8DCC725DC}" destId="{A4AB9C76-2BF4-504E-B846-163524AB0649}" srcOrd="0" destOrd="0" presId="urn:microsoft.com/office/officeart/2005/8/layout/process3"/>
    <dgm:cxn modelId="{13E78071-52BB-8F45-A4E7-CB1F16874C11}" srcId="{1F682CA9-84CB-ED40-8FCE-707807549908}" destId="{896ED465-09D6-1042-BCAB-30337B741872}" srcOrd="0" destOrd="0" parTransId="{AF83797E-25F8-5340-BC0F-FA8549CFCD3C}" sibTransId="{A280F9CC-B3AC-294B-8DAD-53F25AEC7E3A}"/>
    <dgm:cxn modelId="{9831B07B-DE50-B243-A149-62F53D7A9074}" srcId="{3BAEC650-6B47-CE4E-A1D4-F07389F7AC9F}" destId="{702556F6-8D97-7346-A9D3-41E9FB4A2C66}" srcOrd="1" destOrd="0" parTransId="{A0791AFC-19B4-BB48-A8DA-B6037D6E7E23}" sibTransId="{4F8FA5A7-1893-9844-9F97-3C77F11FEC24}"/>
    <dgm:cxn modelId="{22AE6FDF-C4D2-5C4A-9BFC-5B3566EE0D83}" type="presOf" srcId="{4CC99247-6F06-0045-8B62-0016FE8BC071}" destId="{0F592E9F-34C8-9747-A75A-00431A9A8527}" srcOrd="1" destOrd="0" presId="urn:microsoft.com/office/officeart/2005/8/layout/process3"/>
    <dgm:cxn modelId="{CC79F0A1-3241-E746-B5FC-5ECDE4D4F396}" srcId="{44817909-A2D7-D74A-B726-7E9AA5767DC4}" destId="{F7DC9F71-5269-3D4B-BBF3-97EFCEE40452}" srcOrd="0" destOrd="0" parTransId="{7C22D4CE-BE44-D742-B240-496271BBE29D}" sibTransId="{EC2C2404-679F-D94B-A3A8-1B0D9820CB85}"/>
    <dgm:cxn modelId="{0A126912-F034-D04F-B766-31E843ACCDA7}" srcId="{E4C7BAA0-EB7F-5E46-BF2F-59E593297F2D}" destId="{A15DF09A-8FDE-1C48-9C2B-680B7916171C}" srcOrd="2" destOrd="0" parTransId="{485D0819-317F-A849-B46F-3B37BB0609C4}" sibTransId="{6795AACE-BBBA-124F-80A8-F9098FFCF3B6}"/>
    <dgm:cxn modelId="{BBF37562-54B4-E044-A0F3-19D5D64ED967}" type="presOf" srcId="{46FE48E6-823B-6B49-ACE4-6EF8DCC725DC}" destId="{DA158928-D2F5-454F-8182-B4C1191D7C09}" srcOrd="1" destOrd="0" presId="urn:microsoft.com/office/officeart/2005/8/layout/process3"/>
    <dgm:cxn modelId="{4F295F7D-F253-A349-8A41-B8D93A29721B}" srcId="{2D4421DB-0DB2-E44A-9695-2A591A77B9B0}" destId="{2FE8627A-AC73-4442-9EA2-B8571F1415C4}" srcOrd="3" destOrd="0" parTransId="{B2F0034E-3DE0-3744-85C5-7D6C3549AE6B}" sibTransId="{C94CA2D7-4C70-964B-A63F-E8AD996938FF}"/>
    <dgm:cxn modelId="{5AAD77A7-120F-EA44-8926-A0FD5573BAFA}" srcId="{9A9F795A-2600-1441-9227-3CB8ABE0348A}" destId="{47635119-C288-CE41-BEAC-7D0CEC2E09DF}" srcOrd="1" destOrd="0" parTransId="{D5669935-9611-F044-9161-A4E736C0578A}" sibTransId="{4E7623AB-4FEF-ED4B-87D4-903CDBD9C44B}"/>
    <dgm:cxn modelId="{F466FBA4-A9AC-D340-AAE6-A8534C78F2B9}" srcId="{2D4421DB-0DB2-E44A-9695-2A591A77B9B0}" destId="{ABC28C82-25ED-7D41-A488-AACA856B19B3}" srcOrd="0" destOrd="0" parTransId="{2B4B0B0E-7161-454B-80BA-8494F8F37F2C}" sibTransId="{D4ADABE4-A9E6-D94A-8614-D6D0C79935D1}"/>
    <dgm:cxn modelId="{097F8010-3744-304E-9394-90A65093DD4A}" type="presOf" srcId="{43FBB833-FB5F-5649-B610-35820E5E7767}" destId="{3561509C-B4AA-5C49-B743-77ECF2685385}" srcOrd="0" destOrd="2" presId="urn:microsoft.com/office/officeart/2005/8/layout/process3"/>
    <dgm:cxn modelId="{13E2F552-0E96-784E-977F-597BA2178906}" srcId="{9A9F795A-2600-1441-9227-3CB8ABE0348A}" destId="{B457AFF3-8E59-3C43-AC89-606B7394CB6B}" srcOrd="2" destOrd="0" parTransId="{4321F372-4266-6643-993F-2F857F1F312C}" sibTransId="{D1EC06E9-9891-7E46-94A0-E35280F8F7A0}"/>
    <dgm:cxn modelId="{5B007A8F-98C0-D14F-B351-D54CE93E4AED}" type="presOf" srcId="{3BAEC650-6B47-CE4E-A1D4-F07389F7AC9F}" destId="{D1AFA1BB-C068-8D4C-B16A-99268C93EDD8}" srcOrd="1" destOrd="0" presId="urn:microsoft.com/office/officeart/2005/8/layout/process3"/>
    <dgm:cxn modelId="{39F0317B-C6CD-2C41-98D5-9407B1522E47}" type="presOf" srcId="{9A7C7188-26BA-4E4C-A14E-9875345F212E}" destId="{A57663AA-AA7F-3245-AFF6-0BDB5D407787}" srcOrd="0" destOrd="0" presId="urn:microsoft.com/office/officeart/2005/8/layout/process3"/>
    <dgm:cxn modelId="{761608D0-5688-FA45-B371-E8900C15F636}" srcId="{E4C7BAA0-EB7F-5E46-BF2F-59E593297F2D}" destId="{4CC99247-6F06-0045-8B62-0016FE8BC071}" srcOrd="1" destOrd="0" parTransId="{130418C5-15E5-AD48-96A9-BE6C94EEB0BD}" sibTransId="{67E7D2A4-4A26-1548-A5B1-442FAF2D2B0D}"/>
    <dgm:cxn modelId="{01A80E9C-32EF-E340-AADD-7E8F25294BD4}" type="presOf" srcId="{AF680D41-7BE2-BF4B-923E-9302A5FA737D}" destId="{0938EE19-09E4-F643-ADD0-FC70552F707A}" srcOrd="0" destOrd="2" presId="urn:microsoft.com/office/officeart/2005/8/layout/process3"/>
    <dgm:cxn modelId="{BE24B0C2-C487-4C45-8D28-427545222FAC}" srcId="{1F682CA9-84CB-ED40-8FCE-707807549908}" destId="{898B758C-C3FA-CF4C-940C-7F042F61B5D8}" srcOrd="1" destOrd="0" parTransId="{10662798-17A3-824A-A6BA-669D71A0B610}" sibTransId="{4A800998-00C2-044D-A089-5EEB015A8ADB}"/>
    <dgm:cxn modelId="{9E22DCB9-7F72-9D4A-A027-4411E89580BB}" type="presOf" srcId="{9E31AA6C-0541-9F4B-A907-C88B3061641F}" destId="{9F14B316-707A-654C-9BA5-0AD01B5CED01}" srcOrd="0" destOrd="0" presId="urn:microsoft.com/office/officeart/2005/8/layout/process3"/>
    <dgm:cxn modelId="{64BC29CA-99DC-094E-BC2B-F02E335AE0AD}" type="presOf" srcId="{6795AACE-BBBA-124F-80A8-F9098FFCF3B6}" destId="{20368595-CC96-794F-A66C-8D8A4EF4FEDE}" srcOrd="1" destOrd="0" presId="urn:microsoft.com/office/officeart/2005/8/layout/process3"/>
    <dgm:cxn modelId="{ADD48F57-5C4D-8841-B88F-C5B8EE48B7BB}" type="presOf" srcId="{9A9F795A-2600-1441-9227-3CB8ABE0348A}" destId="{F87AA0E8-3680-D742-9CFC-C8C003A27ECF}" srcOrd="0" destOrd="0" presId="urn:microsoft.com/office/officeart/2005/8/layout/process3"/>
    <dgm:cxn modelId="{8E64596D-328A-0D4E-9F6C-70CC3086558A}" srcId="{541D7744-165E-1D41-B5E3-DE1E84D7E172}" destId="{CD9D7FB4-5A2F-4648-979C-68CFF587DF1B}" srcOrd="1" destOrd="0" parTransId="{6A4C7803-AB9C-4F48-BC1D-AC670EADA3F5}" sibTransId="{65F44901-2971-564B-865C-603C864DB96C}"/>
    <dgm:cxn modelId="{11C1814E-4C0F-1E46-9780-9840484EB9A7}" srcId="{4CC99247-6F06-0045-8B62-0016FE8BC071}" destId="{AF680D41-7BE2-BF4B-923E-9302A5FA737D}" srcOrd="1" destOrd="0" parTransId="{6174E751-4CAB-7848-86BD-8971C7E3D1CA}" sibTransId="{73BD43B9-3858-5246-AA84-11036679B8BB}"/>
    <dgm:cxn modelId="{25D0D34A-182E-F543-8C4F-8A41423544A2}" srcId="{E4C7BAA0-EB7F-5E46-BF2F-59E593297F2D}" destId="{2D4421DB-0DB2-E44A-9695-2A591A77B9B0}" srcOrd="0" destOrd="0" parTransId="{4E11347C-1B72-AA42-911B-2BA14FC39947}" sibTransId="{2BF0C940-644A-5747-9A73-182C19975990}"/>
    <dgm:cxn modelId="{60BF312F-BCAE-2B4F-BD81-B3DCE1354DA1}" srcId="{9A9F795A-2600-1441-9227-3CB8ABE0348A}" destId="{B7FCE63A-ED14-9D44-B4C7-FC9242C47FD2}" srcOrd="0" destOrd="0" parTransId="{D1E50576-B835-E744-86DF-7DBA95FB4B54}" sibTransId="{E2C71620-D00A-324C-ABB0-07873498F557}"/>
    <dgm:cxn modelId="{B4CFDA74-00F2-B546-9FE5-15F80F5A8E2A}" type="presOf" srcId="{2FE8627A-AC73-4442-9EA2-B8571F1415C4}" destId="{0C7D6DEB-DE49-BE43-8E61-CDFF20321D1B}" srcOrd="0" destOrd="3" presId="urn:microsoft.com/office/officeart/2005/8/layout/process3"/>
    <dgm:cxn modelId="{CE191FA1-B7D4-8F4A-919B-57E4C3509BC3}" srcId="{4CC99247-6F06-0045-8B62-0016FE8BC071}" destId="{69E4254F-A862-A945-BA40-E3E61E87EB08}" srcOrd="2" destOrd="0" parTransId="{3A7CC3A6-AC8F-3344-AF85-1201D8742D08}" sibTransId="{882B34A6-95F7-9246-8D58-EE190201A079}"/>
    <dgm:cxn modelId="{D5FC6015-E898-7142-8C54-41044BFF241B}" type="presOf" srcId="{67E7D2A4-4A26-1548-A5B1-442FAF2D2B0D}" destId="{DAC1B2F6-2D3C-9245-AD3F-5BCDE4A6A483}" srcOrd="0" destOrd="0" presId="urn:microsoft.com/office/officeart/2005/8/layout/process3"/>
    <dgm:cxn modelId="{41448147-A742-9D42-9D1A-D49055DAD4C8}" type="presOf" srcId="{896ED465-09D6-1042-BCAB-30337B741872}" destId="{2874B571-E826-C541-BC80-74D59101CA97}" srcOrd="0" destOrd="1" presId="urn:microsoft.com/office/officeart/2005/8/layout/process3"/>
    <dgm:cxn modelId="{C242A345-1739-CD41-B46A-87904AB132C3}" srcId="{2D4421DB-0DB2-E44A-9695-2A591A77B9B0}" destId="{46B030A3-F9B2-A840-83B2-DBDA963E0DCE}" srcOrd="2" destOrd="0" parTransId="{ABB60F22-9848-AB42-ABFF-06EC260D1CB3}" sibTransId="{5F0AD634-32D0-704E-B408-91428C63172C}"/>
    <dgm:cxn modelId="{57CF7C4E-024D-C040-86A5-89615D406895}" type="presOf" srcId="{1F682CA9-84CB-ED40-8FCE-707807549908}" destId="{2874B571-E826-C541-BC80-74D59101CA97}" srcOrd="0" destOrd="0" presId="urn:microsoft.com/office/officeart/2005/8/layout/process3"/>
    <dgm:cxn modelId="{CBFF316C-71BD-0745-A543-6D20F4893A99}" srcId="{3BAEC650-6B47-CE4E-A1D4-F07389F7AC9F}" destId="{CD26406B-80D9-E040-AFA1-C03AD3C615A3}" srcOrd="0" destOrd="0" parTransId="{DBC15738-3DF0-454C-B1C2-3CE02D51BB40}" sibTransId="{C67AA5AE-0CA0-5040-8F9B-65F3C8C81037}"/>
    <dgm:cxn modelId="{14C34F18-C152-E946-9FFB-72D49799E201}" type="presOf" srcId="{A15DF09A-8FDE-1C48-9C2B-680B7916171C}" destId="{79348AC1-6892-4E4B-8CBD-A4EC41BCD68D}" srcOrd="1" destOrd="0" presId="urn:microsoft.com/office/officeart/2005/8/layout/process3"/>
    <dgm:cxn modelId="{D86186F7-727C-E846-A709-9779661D6716}" type="presOf" srcId="{9A7C7188-26BA-4E4C-A14E-9875345F212E}" destId="{9E884EA9-1D69-0847-8D52-A32F4F4E15CA}" srcOrd="1" destOrd="0" presId="urn:microsoft.com/office/officeart/2005/8/layout/process3"/>
    <dgm:cxn modelId="{05BEABA9-53A1-C74B-BA9D-29E1C99903CE}" srcId="{A15DF09A-8FDE-1C48-9C2B-680B7916171C}" destId="{1F682CA9-84CB-ED40-8FCE-707807549908}" srcOrd="0" destOrd="0" parTransId="{FE500605-9C1A-8748-B6BD-5F7574A093DB}" sibTransId="{86AAE68C-E8F0-274B-893F-9F762E08E050}"/>
    <dgm:cxn modelId="{5D8B090A-0416-F644-B443-341A995C8D4E}" type="presOf" srcId="{2D4421DB-0DB2-E44A-9695-2A591A77B9B0}" destId="{165D7D5A-113E-6249-AA8B-D7B3394C5D56}" srcOrd="1" destOrd="0" presId="urn:microsoft.com/office/officeart/2005/8/layout/process3"/>
    <dgm:cxn modelId="{5216BB1B-E0DA-9645-95EB-E5620F4A545D}" type="presOf" srcId="{3BAEC650-6B47-CE4E-A1D4-F07389F7AC9F}" destId="{802B1F88-7055-8147-9C6D-51D16A894E86}" srcOrd="0" destOrd="0" presId="urn:microsoft.com/office/officeart/2005/8/layout/process3"/>
    <dgm:cxn modelId="{A77A19C5-98D1-A047-B6A9-EFA8C12CCA8D}" type="presOf" srcId="{47635119-C288-CE41-BEAC-7D0CEC2E09DF}" destId="{8AEACF5B-B5C2-524C-947C-FDA6F812F675}" srcOrd="0" destOrd="1" presId="urn:microsoft.com/office/officeart/2005/8/layout/process3"/>
    <dgm:cxn modelId="{CC01626A-FB59-AB45-9C52-51A359B8ABBD}" type="presOf" srcId="{67E7D2A4-4A26-1548-A5B1-442FAF2D2B0D}" destId="{595E1862-FC23-634F-B8D3-A3AA22091424}" srcOrd="1" destOrd="0" presId="urn:microsoft.com/office/officeart/2005/8/layout/process3"/>
    <dgm:cxn modelId="{68173577-63BF-984A-8C5A-2F75A51D5B53}" type="presOf" srcId="{CD26406B-80D9-E040-AFA1-C03AD3C615A3}" destId="{3561509C-B4AA-5C49-B743-77ECF2685385}" srcOrd="0" destOrd="0" presId="urn:microsoft.com/office/officeart/2005/8/layout/process3"/>
    <dgm:cxn modelId="{38B2676F-3285-A946-9E24-BAF4B47259A0}" type="presOf" srcId="{F7DC9F71-5269-3D4B-BBF3-97EFCEE40452}" destId="{0938EE19-09E4-F643-ADD0-FC70552F707A}" srcOrd="0" destOrd="1" presId="urn:microsoft.com/office/officeart/2005/8/layout/process3"/>
    <dgm:cxn modelId="{5888A695-BB3A-C34B-BD90-B86BDA23FE8C}" type="presOf" srcId="{69E4254F-A862-A945-BA40-E3E61E87EB08}" destId="{0938EE19-09E4-F643-ADD0-FC70552F707A}" srcOrd="0" destOrd="3" presId="urn:microsoft.com/office/officeart/2005/8/layout/process3"/>
    <dgm:cxn modelId="{43F0B797-4E03-AE46-89B3-02CDC8A2B6B9}" srcId="{2D4421DB-0DB2-E44A-9695-2A591A77B9B0}" destId="{0A18F922-463B-DE4F-B7F1-307ED212215A}" srcOrd="1" destOrd="0" parTransId="{9165C6B1-2B8D-D540-947A-078647A712E3}" sibTransId="{C661D3DD-CC30-3944-A34A-B6D33FD19AAB}"/>
    <dgm:cxn modelId="{52E71750-9002-7545-9343-690837E927F8}" type="presOf" srcId="{CD9D7FB4-5A2F-4648-979C-68CFF587DF1B}" destId="{9F14B316-707A-654C-9BA5-0AD01B5CED01}" srcOrd="0" destOrd="1" presId="urn:microsoft.com/office/officeart/2005/8/layout/process3"/>
    <dgm:cxn modelId="{DF5DABCC-ECCA-E64B-AAC4-48D2E9705DD8}" type="presOf" srcId="{2BF0C940-644A-5747-9A73-182C19975990}" destId="{1E5FDF49-2336-684E-87E2-8F69D563BDBC}" srcOrd="0" destOrd="0" presId="urn:microsoft.com/office/officeart/2005/8/layout/process3"/>
    <dgm:cxn modelId="{AAD0763E-F540-634A-94D5-A421B7509091}" srcId="{E4C7BAA0-EB7F-5E46-BF2F-59E593297F2D}" destId="{3BAEC650-6B47-CE4E-A1D4-F07389F7AC9F}" srcOrd="5" destOrd="0" parTransId="{ABCD1947-E0F4-4C4C-8A9B-B09B58412660}" sibTransId="{D42FDB5E-F3CC-514F-9443-3A974F1A8EA5}"/>
    <dgm:cxn modelId="{8C2D3974-238C-0B4B-A38E-F27857DCFFA6}" type="presOf" srcId="{2BF0C940-644A-5747-9A73-182C19975990}" destId="{A5BF58E2-450E-B74E-B646-1C8E7835DFEE}" srcOrd="1" destOrd="0" presId="urn:microsoft.com/office/officeart/2005/8/layout/process3"/>
    <dgm:cxn modelId="{B52DFE74-60DD-DE40-A525-62A9226D33F8}" type="presOf" srcId="{DE5E9EE1-FB99-BD49-B6BB-3A0E29DC0067}" destId="{2874B571-E826-C541-BC80-74D59101CA97}" srcOrd="0" destOrd="3" presId="urn:microsoft.com/office/officeart/2005/8/layout/process3"/>
    <dgm:cxn modelId="{6527D68D-2FB5-254E-9F50-F195CB834CEA}" type="presOf" srcId="{7F999D65-F2D4-6946-88DD-5C9135481364}" destId="{2874B571-E826-C541-BC80-74D59101CA97}" srcOrd="0" destOrd="4" presId="urn:microsoft.com/office/officeart/2005/8/layout/process3"/>
    <dgm:cxn modelId="{22DABABC-4AF9-D942-A0D1-3C264DDB84F4}" type="presOf" srcId="{B7FCE63A-ED14-9D44-B4C7-FC9242C47FD2}" destId="{8AEACF5B-B5C2-524C-947C-FDA6F812F675}" srcOrd="0" destOrd="0" presId="urn:microsoft.com/office/officeart/2005/8/layout/process3"/>
    <dgm:cxn modelId="{31D11105-3500-E247-9DC9-CF0E31604FF9}" type="presOf" srcId="{2D4421DB-0DB2-E44A-9695-2A591A77B9B0}" destId="{CFBB4CDB-430A-D344-A058-E41BCD08A183}" srcOrd="0" destOrd="0" presId="urn:microsoft.com/office/officeart/2005/8/layout/process3"/>
    <dgm:cxn modelId="{FBB2828F-7644-E749-B94C-3CC9F13D00A7}" type="presOf" srcId="{6795AACE-BBBA-124F-80A8-F9098FFCF3B6}" destId="{BCBB4FEB-18D5-6C4E-B23D-D9166FE176C5}" srcOrd="0" destOrd="0" presId="urn:microsoft.com/office/officeart/2005/8/layout/process3"/>
    <dgm:cxn modelId="{3B502E66-3A20-7042-B2A6-DE736DCBA4ED}" type="presOf" srcId="{E4C7BAA0-EB7F-5E46-BF2F-59E593297F2D}" destId="{D5612E12-0FD2-3A45-8617-9171454A15DA}" srcOrd="0" destOrd="0" presId="urn:microsoft.com/office/officeart/2005/8/layout/process3"/>
    <dgm:cxn modelId="{C3D5C157-D70B-9041-9EE8-F74EB6631334}" type="presOf" srcId="{702556F6-8D97-7346-A9D3-41E9FB4A2C66}" destId="{3561509C-B4AA-5C49-B743-77ECF2685385}" srcOrd="0" destOrd="1" presId="urn:microsoft.com/office/officeart/2005/8/layout/process3"/>
    <dgm:cxn modelId="{5002FA67-9538-6C4E-B5EB-7BF46919E341}" type="presOf" srcId="{898B758C-C3FA-CF4C-940C-7F042F61B5D8}" destId="{2874B571-E826-C541-BC80-74D59101CA97}" srcOrd="0" destOrd="2" presId="urn:microsoft.com/office/officeart/2005/8/layout/process3"/>
    <dgm:cxn modelId="{5A394A45-2541-9142-B3B5-736B7B607369}" type="presOf" srcId="{44817909-A2D7-D74A-B726-7E9AA5767DC4}" destId="{0938EE19-09E4-F643-ADD0-FC70552F707A}" srcOrd="0" destOrd="0" presId="urn:microsoft.com/office/officeart/2005/8/layout/process3"/>
    <dgm:cxn modelId="{BE218D14-83FE-0E4E-9AFF-2048A41E5A36}" srcId="{E4C7BAA0-EB7F-5E46-BF2F-59E593297F2D}" destId="{9A9F795A-2600-1441-9227-3CB8ABE0348A}" srcOrd="4" destOrd="0" parTransId="{FC394745-8960-3C46-B0D6-1DBD2D21A360}" sibTransId="{46FE48E6-823B-6B49-ACE4-6EF8DCC725DC}"/>
    <dgm:cxn modelId="{DB98A261-4A4D-4743-8C9C-D79574EB49E1}" type="presOf" srcId="{B457AFF3-8E59-3C43-AC89-606B7394CB6B}" destId="{8AEACF5B-B5C2-524C-947C-FDA6F812F675}" srcOrd="0" destOrd="2" presId="urn:microsoft.com/office/officeart/2005/8/layout/process3"/>
    <dgm:cxn modelId="{D75126CF-A3B5-CC44-B545-3C7421AF4474}" type="presOf" srcId="{4CC99247-6F06-0045-8B62-0016FE8BC071}" destId="{F367FBA4-D57A-F04E-A1F7-09E1BF21226C}" srcOrd="0" destOrd="0" presId="urn:microsoft.com/office/officeart/2005/8/layout/process3"/>
    <dgm:cxn modelId="{7E293948-F6D8-434A-9025-AFAFC333FE80}" srcId="{3BAEC650-6B47-CE4E-A1D4-F07389F7AC9F}" destId="{43FBB833-FB5F-5649-B610-35820E5E7767}" srcOrd="2" destOrd="0" parTransId="{A591329D-C3C4-2A4A-A8FB-4BA305287A7D}" sibTransId="{40040595-98FA-CA4B-8722-B0DB563A6690}"/>
    <dgm:cxn modelId="{ABC97B86-422D-6A4F-A62B-C5CE510E7749}" srcId="{1F682CA9-84CB-ED40-8FCE-707807549908}" destId="{DE5E9EE1-FB99-BD49-B6BB-3A0E29DC0067}" srcOrd="2" destOrd="0" parTransId="{F268412E-A829-6047-94ED-3A478E549DDA}" sibTransId="{B00DC8D6-5694-EE4D-9241-7820C33AFB1C}"/>
    <dgm:cxn modelId="{24181AD9-EA98-B143-A0C5-826014CF062C}" type="presOf" srcId="{ABC28C82-25ED-7D41-A488-AACA856B19B3}" destId="{0C7D6DEB-DE49-BE43-8E61-CDFF20321D1B}" srcOrd="0" destOrd="0" presId="urn:microsoft.com/office/officeart/2005/8/layout/process3"/>
    <dgm:cxn modelId="{83F93688-7D6F-564A-A416-3B819A7F60A5}" srcId="{1F682CA9-84CB-ED40-8FCE-707807549908}" destId="{7F999D65-F2D4-6946-88DD-5C9135481364}" srcOrd="3" destOrd="0" parTransId="{57FB4A05-B507-1F4A-8838-23FECFE74A1B}" sibTransId="{253E0894-7A9D-A549-8AB4-FF5FC5B2B5F1}"/>
    <dgm:cxn modelId="{DEBFCBE9-CA1D-9442-93AE-85EB19430171}" type="presOf" srcId="{A8BB1B89-FBC6-AA44-90ED-47278DEA42A9}" destId="{9F14B316-707A-654C-9BA5-0AD01B5CED01}" srcOrd="0" destOrd="2" presId="urn:microsoft.com/office/officeart/2005/8/layout/process3"/>
    <dgm:cxn modelId="{B8484F20-BBAF-5F45-9DCC-725F42451408}" srcId="{E4C7BAA0-EB7F-5E46-BF2F-59E593297F2D}" destId="{541D7744-165E-1D41-B5E3-DE1E84D7E172}" srcOrd="3" destOrd="0" parTransId="{F56B0A83-6A47-3941-9EAB-7A2E474E341A}" sibTransId="{9A7C7188-26BA-4E4C-A14E-9875345F212E}"/>
    <dgm:cxn modelId="{5F559557-4A8C-BC4A-91FD-B41A0D9F1B21}" type="presParOf" srcId="{D5612E12-0FD2-3A45-8617-9171454A15DA}" destId="{FE0F33B1-3563-4042-8D4C-B7DE04D30636}" srcOrd="0" destOrd="0" presId="urn:microsoft.com/office/officeart/2005/8/layout/process3"/>
    <dgm:cxn modelId="{1C841261-752D-A141-A6E2-032B3DC6934C}" type="presParOf" srcId="{FE0F33B1-3563-4042-8D4C-B7DE04D30636}" destId="{CFBB4CDB-430A-D344-A058-E41BCD08A183}" srcOrd="0" destOrd="0" presId="urn:microsoft.com/office/officeart/2005/8/layout/process3"/>
    <dgm:cxn modelId="{4D557446-3E62-E04C-B9AF-D2631FC51A45}" type="presParOf" srcId="{FE0F33B1-3563-4042-8D4C-B7DE04D30636}" destId="{165D7D5A-113E-6249-AA8B-D7B3394C5D56}" srcOrd="1" destOrd="0" presId="urn:microsoft.com/office/officeart/2005/8/layout/process3"/>
    <dgm:cxn modelId="{95F31380-8465-CC47-8701-8E6F90EE492B}" type="presParOf" srcId="{FE0F33B1-3563-4042-8D4C-B7DE04D30636}" destId="{0C7D6DEB-DE49-BE43-8E61-CDFF20321D1B}" srcOrd="2" destOrd="0" presId="urn:microsoft.com/office/officeart/2005/8/layout/process3"/>
    <dgm:cxn modelId="{F3C816AB-F937-0146-A115-05453001A5CC}" type="presParOf" srcId="{D5612E12-0FD2-3A45-8617-9171454A15DA}" destId="{1E5FDF49-2336-684E-87E2-8F69D563BDBC}" srcOrd="1" destOrd="0" presId="urn:microsoft.com/office/officeart/2005/8/layout/process3"/>
    <dgm:cxn modelId="{18741072-9DAB-A04A-9DCB-B52C1B9BA0D8}" type="presParOf" srcId="{1E5FDF49-2336-684E-87E2-8F69D563BDBC}" destId="{A5BF58E2-450E-B74E-B646-1C8E7835DFEE}" srcOrd="0" destOrd="0" presId="urn:microsoft.com/office/officeart/2005/8/layout/process3"/>
    <dgm:cxn modelId="{AB25F007-901F-D64C-949C-AA84F6977069}" type="presParOf" srcId="{D5612E12-0FD2-3A45-8617-9171454A15DA}" destId="{BF857E6D-7872-1847-8FBD-9A4468916F6B}" srcOrd="2" destOrd="0" presId="urn:microsoft.com/office/officeart/2005/8/layout/process3"/>
    <dgm:cxn modelId="{0B34D79D-D49E-0A4A-8443-FFB31DD39992}" type="presParOf" srcId="{BF857E6D-7872-1847-8FBD-9A4468916F6B}" destId="{F367FBA4-D57A-F04E-A1F7-09E1BF21226C}" srcOrd="0" destOrd="0" presId="urn:microsoft.com/office/officeart/2005/8/layout/process3"/>
    <dgm:cxn modelId="{76F0CE43-62B8-4240-861B-EED0964790D3}" type="presParOf" srcId="{BF857E6D-7872-1847-8FBD-9A4468916F6B}" destId="{0F592E9F-34C8-9747-A75A-00431A9A8527}" srcOrd="1" destOrd="0" presId="urn:microsoft.com/office/officeart/2005/8/layout/process3"/>
    <dgm:cxn modelId="{E6E1E77F-0C1F-154A-BCDB-D78DBF1ACF19}" type="presParOf" srcId="{BF857E6D-7872-1847-8FBD-9A4468916F6B}" destId="{0938EE19-09E4-F643-ADD0-FC70552F707A}" srcOrd="2" destOrd="0" presId="urn:microsoft.com/office/officeart/2005/8/layout/process3"/>
    <dgm:cxn modelId="{861034C3-B757-D94F-AD7C-8B5D9934270D}" type="presParOf" srcId="{D5612E12-0FD2-3A45-8617-9171454A15DA}" destId="{DAC1B2F6-2D3C-9245-AD3F-5BCDE4A6A483}" srcOrd="3" destOrd="0" presId="urn:microsoft.com/office/officeart/2005/8/layout/process3"/>
    <dgm:cxn modelId="{2B4B728D-B1E3-934E-8B12-BDFA2C8874EC}" type="presParOf" srcId="{DAC1B2F6-2D3C-9245-AD3F-5BCDE4A6A483}" destId="{595E1862-FC23-634F-B8D3-A3AA22091424}" srcOrd="0" destOrd="0" presId="urn:microsoft.com/office/officeart/2005/8/layout/process3"/>
    <dgm:cxn modelId="{1C31D74B-FB7C-A846-B4DC-9D9AA8C70957}" type="presParOf" srcId="{D5612E12-0FD2-3A45-8617-9171454A15DA}" destId="{A0B48DB2-3864-E34A-A11E-5DD00A79EF0A}" srcOrd="4" destOrd="0" presId="urn:microsoft.com/office/officeart/2005/8/layout/process3"/>
    <dgm:cxn modelId="{618F596E-F2CF-1847-9BF6-3EE893BB2C50}" type="presParOf" srcId="{A0B48DB2-3864-E34A-A11E-5DD00A79EF0A}" destId="{183165A0-BC42-C043-A8E1-5BAA00291921}" srcOrd="0" destOrd="0" presId="urn:microsoft.com/office/officeart/2005/8/layout/process3"/>
    <dgm:cxn modelId="{A74088E8-5663-A542-9FBE-7BFABA28DEF7}" type="presParOf" srcId="{A0B48DB2-3864-E34A-A11E-5DD00A79EF0A}" destId="{79348AC1-6892-4E4B-8CBD-A4EC41BCD68D}" srcOrd="1" destOrd="0" presId="urn:microsoft.com/office/officeart/2005/8/layout/process3"/>
    <dgm:cxn modelId="{287E7BB9-C68D-304F-BDF5-1C0B837BDCC0}" type="presParOf" srcId="{A0B48DB2-3864-E34A-A11E-5DD00A79EF0A}" destId="{2874B571-E826-C541-BC80-74D59101CA97}" srcOrd="2" destOrd="0" presId="urn:microsoft.com/office/officeart/2005/8/layout/process3"/>
    <dgm:cxn modelId="{5C2F2404-B2AB-C84B-B7C1-63F1E16CAF31}" type="presParOf" srcId="{D5612E12-0FD2-3A45-8617-9171454A15DA}" destId="{BCBB4FEB-18D5-6C4E-B23D-D9166FE176C5}" srcOrd="5" destOrd="0" presId="urn:microsoft.com/office/officeart/2005/8/layout/process3"/>
    <dgm:cxn modelId="{A99B84D4-A59F-9C4D-AFC4-D6A4C125E440}" type="presParOf" srcId="{BCBB4FEB-18D5-6C4E-B23D-D9166FE176C5}" destId="{20368595-CC96-794F-A66C-8D8A4EF4FEDE}" srcOrd="0" destOrd="0" presId="urn:microsoft.com/office/officeart/2005/8/layout/process3"/>
    <dgm:cxn modelId="{47613DA3-DC16-BC44-A1C6-06E8D4C93564}" type="presParOf" srcId="{D5612E12-0FD2-3A45-8617-9171454A15DA}" destId="{BE373EFA-01C1-514F-9E1E-AC94411841E9}" srcOrd="6" destOrd="0" presId="urn:microsoft.com/office/officeart/2005/8/layout/process3"/>
    <dgm:cxn modelId="{5D45976A-6DF4-0A44-AF66-53044513724B}" type="presParOf" srcId="{BE373EFA-01C1-514F-9E1E-AC94411841E9}" destId="{1E0D3ABE-C8E0-4B4D-B7D0-BA6B54D711F9}" srcOrd="0" destOrd="0" presId="urn:microsoft.com/office/officeart/2005/8/layout/process3"/>
    <dgm:cxn modelId="{CD4CBCC4-FE96-EB41-82F6-3198B3A873FB}" type="presParOf" srcId="{BE373EFA-01C1-514F-9E1E-AC94411841E9}" destId="{3E885B4F-9E8A-1648-B353-9BC1076873A7}" srcOrd="1" destOrd="0" presId="urn:microsoft.com/office/officeart/2005/8/layout/process3"/>
    <dgm:cxn modelId="{7AA7BE22-D235-2046-85F0-521499748744}" type="presParOf" srcId="{BE373EFA-01C1-514F-9E1E-AC94411841E9}" destId="{9F14B316-707A-654C-9BA5-0AD01B5CED01}" srcOrd="2" destOrd="0" presId="urn:microsoft.com/office/officeart/2005/8/layout/process3"/>
    <dgm:cxn modelId="{1C248A1D-26A4-4542-95A2-CBB616BA1DD6}" type="presParOf" srcId="{D5612E12-0FD2-3A45-8617-9171454A15DA}" destId="{A57663AA-AA7F-3245-AFF6-0BDB5D407787}" srcOrd="7" destOrd="0" presId="urn:microsoft.com/office/officeart/2005/8/layout/process3"/>
    <dgm:cxn modelId="{60E086EA-9F6A-1F46-93AF-A8EA64C4BA49}" type="presParOf" srcId="{A57663AA-AA7F-3245-AFF6-0BDB5D407787}" destId="{9E884EA9-1D69-0847-8D52-A32F4F4E15CA}" srcOrd="0" destOrd="0" presId="urn:microsoft.com/office/officeart/2005/8/layout/process3"/>
    <dgm:cxn modelId="{509E7E0E-FD26-BA4D-91BC-5B82309E5BFB}" type="presParOf" srcId="{D5612E12-0FD2-3A45-8617-9171454A15DA}" destId="{01D85C02-B573-FF48-8A14-A78DD377F45E}" srcOrd="8" destOrd="0" presId="urn:microsoft.com/office/officeart/2005/8/layout/process3"/>
    <dgm:cxn modelId="{A83698D8-1EE3-C34E-AFDA-04E51039BA7D}" type="presParOf" srcId="{01D85C02-B573-FF48-8A14-A78DD377F45E}" destId="{F87AA0E8-3680-D742-9CFC-C8C003A27ECF}" srcOrd="0" destOrd="0" presId="urn:microsoft.com/office/officeart/2005/8/layout/process3"/>
    <dgm:cxn modelId="{A572DF99-9428-C34B-9501-6877DD2C160F}" type="presParOf" srcId="{01D85C02-B573-FF48-8A14-A78DD377F45E}" destId="{35F5B83B-0C17-5F43-A22C-64516EE7CEC9}" srcOrd="1" destOrd="0" presId="urn:microsoft.com/office/officeart/2005/8/layout/process3"/>
    <dgm:cxn modelId="{6DA7ABC6-A169-FF47-9907-1AA45AB7BF1B}" type="presParOf" srcId="{01D85C02-B573-FF48-8A14-A78DD377F45E}" destId="{8AEACF5B-B5C2-524C-947C-FDA6F812F675}" srcOrd="2" destOrd="0" presId="urn:microsoft.com/office/officeart/2005/8/layout/process3"/>
    <dgm:cxn modelId="{332B2091-131F-1E4C-AA40-BD8F737B8106}" type="presParOf" srcId="{D5612E12-0FD2-3A45-8617-9171454A15DA}" destId="{A4AB9C76-2BF4-504E-B846-163524AB0649}" srcOrd="9" destOrd="0" presId="urn:microsoft.com/office/officeart/2005/8/layout/process3"/>
    <dgm:cxn modelId="{10F7910A-10C4-B14F-9EED-8153EEB2D8DF}" type="presParOf" srcId="{A4AB9C76-2BF4-504E-B846-163524AB0649}" destId="{DA158928-D2F5-454F-8182-B4C1191D7C09}" srcOrd="0" destOrd="0" presId="urn:microsoft.com/office/officeart/2005/8/layout/process3"/>
    <dgm:cxn modelId="{F33CAE44-7697-D34F-9633-79D6F2E3E24F}" type="presParOf" srcId="{D5612E12-0FD2-3A45-8617-9171454A15DA}" destId="{733F27E4-047A-2647-A811-848020CA75E1}" srcOrd="10" destOrd="0" presId="urn:microsoft.com/office/officeart/2005/8/layout/process3"/>
    <dgm:cxn modelId="{D86B0C97-61FF-9645-A7DB-AE2CEE7D1B32}" type="presParOf" srcId="{733F27E4-047A-2647-A811-848020CA75E1}" destId="{802B1F88-7055-8147-9C6D-51D16A894E86}" srcOrd="0" destOrd="0" presId="urn:microsoft.com/office/officeart/2005/8/layout/process3"/>
    <dgm:cxn modelId="{1B4EECF3-1F50-4D47-B62D-7C5EAFF7399B}" type="presParOf" srcId="{733F27E4-047A-2647-A811-848020CA75E1}" destId="{D1AFA1BB-C068-8D4C-B16A-99268C93EDD8}" srcOrd="1" destOrd="0" presId="urn:microsoft.com/office/officeart/2005/8/layout/process3"/>
    <dgm:cxn modelId="{794E86E3-5477-4E40-93C6-FC13F3637AD5}" type="presParOf" srcId="{733F27E4-047A-2647-A811-848020CA75E1}" destId="{3561509C-B4AA-5C49-B743-77ECF2685385}"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5D7D5A-113E-6249-AA8B-D7B3394C5D56}">
      <dsp:nvSpPr>
        <dsp:cNvPr id="0" name=""/>
        <dsp:cNvSpPr/>
      </dsp:nvSpPr>
      <dsp:spPr>
        <a:xfrm>
          <a:off x="12579" y="715139"/>
          <a:ext cx="1156286" cy="545496"/>
        </a:xfrm>
        <a:prstGeom prst="roundRect">
          <a:avLst>
            <a:gd name="adj" fmla="val 10000"/>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n-US" sz="1000" kern="1200" dirty="0" smtClean="0"/>
            <a:t>Requirements Gathering</a:t>
          </a:r>
          <a:endParaRPr lang="en-US" sz="1000" kern="1200" dirty="0"/>
        </a:p>
      </dsp:txBody>
      <dsp:txXfrm>
        <a:off x="12579" y="715139"/>
        <a:ext cx="1156286" cy="363309"/>
      </dsp:txXfrm>
    </dsp:sp>
    <dsp:sp modelId="{0C7D6DEB-DE49-BE43-8E61-CDFF20321D1B}">
      <dsp:nvSpPr>
        <dsp:cNvPr id="0" name=""/>
        <dsp:cNvSpPr/>
      </dsp:nvSpPr>
      <dsp:spPr>
        <a:xfrm>
          <a:off x="322617" y="1078448"/>
          <a:ext cx="908273" cy="140681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Surveys</a:t>
          </a:r>
          <a:endParaRPr lang="en-US" sz="1000" kern="1200" dirty="0"/>
        </a:p>
        <a:p>
          <a:pPr marL="57150" lvl="1" indent="-57150" algn="l" defTabSz="444500">
            <a:lnSpc>
              <a:spcPct val="90000"/>
            </a:lnSpc>
            <a:spcBef>
              <a:spcPct val="0"/>
            </a:spcBef>
            <a:spcAft>
              <a:spcPct val="15000"/>
            </a:spcAft>
            <a:buChar char="••"/>
          </a:pPr>
          <a:r>
            <a:rPr lang="en-US" sz="1000" kern="1200" dirty="0" smtClean="0"/>
            <a:t>User studies</a:t>
          </a:r>
          <a:endParaRPr lang="en-US" sz="1000" kern="1200" dirty="0"/>
        </a:p>
        <a:p>
          <a:pPr marL="57150" lvl="1" indent="-57150" algn="l" defTabSz="444500">
            <a:lnSpc>
              <a:spcPct val="90000"/>
            </a:lnSpc>
            <a:spcBef>
              <a:spcPct val="0"/>
            </a:spcBef>
            <a:spcAft>
              <a:spcPct val="15000"/>
            </a:spcAft>
            <a:buChar char="••"/>
          </a:pPr>
          <a:r>
            <a:rPr lang="en-US" sz="1000" kern="1200" dirty="0" smtClean="0"/>
            <a:t>Focus groups</a:t>
          </a:r>
          <a:endParaRPr lang="en-US" sz="1000" kern="1200" dirty="0"/>
        </a:p>
        <a:p>
          <a:pPr marL="57150" lvl="1" indent="-57150" algn="l" defTabSz="444500">
            <a:lnSpc>
              <a:spcPct val="90000"/>
            </a:lnSpc>
            <a:spcBef>
              <a:spcPct val="0"/>
            </a:spcBef>
            <a:spcAft>
              <a:spcPct val="15000"/>
            </a:spcAft>
            <a:buChar char="••"/>
          </a:pPr>
          <a:r>
            <a:rPr lang="en-US" sz="1000" kern="1200" dirty="0" smtClean="0"/>
            <a:t>SSM</a:t>
          </a:r>
          <a:endParaRPr lang="en-US" sz="1000" kern="1200" dirty="0"/>
        </a:p>
      </dsp:txBody>
      <dsp:txXfrm>
        <a:off x="349219" y="1105050"/>
        <a:ext cx="855069" cy="1353608"/>
      </dsp:txXfrm>
    </dsp:sp>
    <dsp:sp modelId="{1E5FDF49-2336-684E-87E2-8F69D563BDBC}">
      <dsp:nvSpPr>
        <dsp:cNvPr id="0" name=""/>
        <dsp:cNvSpPr/>
      </dsp:nvSpPr>
      <dsp:spPr>
        <a:xfrm>
          <a:off x="1275555" y="783726"/>
          <a:ext cx="226181" cy="226133"/>
        </a:xfrm>
        <a:prstGeom prst="rightArrow">
          <a:avLst>
            <a:gd name="adj1" fmla="val 60000"/>
            <a:gd name="adj2" fmla="val 50000"/>
          </a:avLst>
        </a:prstGeom>
        <a:gradFill rotWithShape="0">
          <a:gsLst>
            <a:gs pos="0">
              <a:schemeClr val="accent1">
                <a:tint val="60000"/>
                <a:hueOff val="0"/>
                <a:satOff val="0"/>
                <a:lumOff val="0"/>
                <a:alphaOff val="0"/>
                <a:tint val="43000"/>
                <a:satMod val="165000"/>
              </a:schemeClr>
            </a:gs>
            <a:gs pos="55000">
              <a:schemeClr val="accent1">
                <a:tint val="60000"/>
                <a:hueOff val="0"/>
                <a:satOff val="0"/>
                <a:lumOff val="0"/>
                <a:alphaOff val="0"/>
                <a:tint val="83000"/>
                <a:satMod val="155000"/>
              </a:schemeClr>
            </a:gs>
            <a:gs pos="100000">
              <a:schemeClr val="accent1">
                <a:tint val="60000"/>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US" sz="400" kern="1200"/>
        </a:p>
      </dsp:txBody>
      <dsp:txXfrm>
        <a:off x="1275555" y="828953"/>
        <a:ext cx="158341" cy="135679"/>
      </dsp:txXfrm>
    </dsp:sp>
    <dsp:sp modelId="{0F592E9F-34C8-9747-A75A-00431A9A8527}">
      <dsp:nvSpPr>
        <dsp:cNvPr id="0" name=""/>
        <dsp:cNvSpPr/>
      </dsp:nvSpPr>
      <dsp:spPr>
        <a:xfrm>
          <a:off x="1595622" y="715139"/>
          <a:ext cx="908273" cy="545496"/>
        </a:xfrm>
        <a:prstGeom prst="roundRect">
          <a:avLst>
            <a:gd name="adj" fmla="val 10000"/>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n-US" sz="1000" kern="1200" dirty="0" smtClean="0"/>
            <a:t>Specification</a:t>
          </a:r>
          <a:endParaRPr lang="en-US" sz="1000" kern="1200" dirty="0"/>
        </a:p>
      </dsp:txBody>
      <dsp:txXfrm>
        <a:off x="1595622" y="715139"/>
        <a:ext cx="908273" cy="363309"/>
      </dsp:txXfrm>
    </dsp:sp>
    <dsp:sp modelId="{0938EE19-09E4-F643-ADD0-FC70552F707A}">
      <dsp:nvSpPr>
        <dsp:cNvPr id="0" name=""/>
        <dsp:cNvSpPr/>
      </dsp:nvSpPr>
      <dsp:spPr>
        <a:xfrm>
          <a:off x="1740709" y="1078448"/>
          <a:ext cx="990163" cy="140681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UML</a:t>
          </a:r>
          <a:endParaRPr lang="en-US" sz="1000" kern="1200" dirty="0"/>
        </a:p>
        <a:p>
          <a:pPr marL="114300" lvl="2" indent="-57150" algn="l" defTabSz="444500">
            <a:lnSpc>
              <a:spcPct val="90000"/>
            </a:lnSpc>
            <a:spcBef>
              <a:spcPct val="0"/>
            </a:spcBef>
            <a:spcAft>
              <a:spcPct val="15000"/>
            </a:spcAft>
            <a:buChar char="••"/>
          </a:pPr>
          <a:r>
            <a:rPr lang="en-US" sz="1000" b="0" kern="1200" dirty="0" smtClean="0">
              <a:solidFill>
                <a:schemeClr val="tx1"/>
              </a:solidFill>
            </a:rPr>
            <a:t>Use Cases</a:t>
          </a:r>
          <a:endParaRPr lang="en-US" sz="1000" b="0" kern="1200" dirty="0">
            <a:solidFill>
              <a:schemeClr val="tx1"/>
            </a:solidFill>
          </a:endParaRPr>
        </a:p>
        <a:p>
          <a:pPr marL="57150" lvl="1" indent="-57150" algn="l" defTabSz="444500">
            <a:lnSpc>
              <a:spcPct val="90000"/>
            </a:lnSpc>
            <a:spcBef>
              <a:spcPct val="0"/>
            </a:spcBef>
            <a:spcAft>
              <a:spcPct val="15000"/>
            </a:spcAft>
            <a:buChar char="••"/>
          </a:pPr>
          <a:r>
            <a:rPr lang="en-US" sz="1000" kern="1200" dirty="0" smtClean="0"/>
            <a:t>Scenarios</a:t>
          </a:r>
          <a:endParaRPr lang="en-US" sz="1000" kern="1200" dirty="0"/>
        </a:p>
        <a:p>
          <a:pPr marL="57150" lvl="1" indent="-57150" algn="l" defTabSz="444500">
            <a:lnSpc>
              <a:spcPct val="90000"/>
            </a:lnSpc>
            <a:spcBef>
              <a:spcPct val="0"/>
            </a:spcBef>
            <a:spcAft>
              <a:spcPct val="15000"/>
            </a:spcAft>
            <a:buChar char="••"/>
          </a:pPr>
          <a:r>
            <a:rPr lang="en-US" sz="1000" kern="1200" dirty="0" smtClean="0"/>
            <a:t>Storyboards</a:t>
          </a:r>
          <a:endParaRPr lang="en-US" sz="1000" kern="1200" dirty="0"/>
        </a:p>
      </dsp:txBody>
      <dsp:txXfrm>
        <a:off x="1769710" y="1107449"/>
        <a:ext cx="932161" cy="1348810"/>
      </dsp:txXfrm>
    </dsp:sp>
    <dsp:sp modelId="{DAC1B2F6-2D3C-9245-AD3F-5BCDE4A6A483}">
      <dsp:nvSpPr>
        <dsp:cNvPr id="0" name=""/>
        <dsp:cNvSpPr/>
      </dsp:nvSpPr>
      <dsp:spPr>
        <a:xfrm>
          <a:off x="2651823" y="783726"/>
          <a:ext cx="313605" cy="226133"/>
        </a:xfrm>
        <a:prstGeom prst="rightArrow">
          <a:avLst>
            <a:gd name="adj1" fmla="val 60000"/>
            <a:gd name="adj2" fmla="val 50000"/>
          </a:avLst>
        </a:prstGeom>
        <a:gradFill rotWithShape="0">
          <a:gsLst>
            <a:gs pos="0">
              <a:schemeClr val="accent1">
                <a:tint val="60000"/>
                <a:hueOff val="0"/>
                <a:satOff val="0"/>
                <a:lumOff val="0"/>
                <a:alphaOff val="0"/>
                <a:tint val="43000"/>
                <a:satMod val="165000"/>
              </a:schemeClr>
            </a:gs>
            <a:gs pos="55000">
              <a:schemeClr val="accent1">
                <a:tint val="60000"/>
                <a:hueOff val="0"/>
                <a:satOff val="0"/>
                <a:lumOff val="0"/>
                <a:alphaOff val="0"/>
                <a:tint val="83000"/>
                <a:satMod val="155000"/>
              </a:schemeClr>
            </a:gs>
            <a:gs pos="100000">
              <a:schemeClr val="accent1">
                <a:tint val="60000"/>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US" sz="400" kern="1200"/>
        </a:p>
      </dsp:txBody>
      <dsp:txXfrm>
        <a:off x="2651823" y="828953"/>
        <a:ext cx="245765" cy="135679"/>
      </dsp:txXfrm>
    </dsp:sp>
    <dsp:sp modelId="{79348AC1-6892-4E4B-8CBD-A4EC41BCD68D}">
      <dsp:nvSpPr>
        <dsp:cNvPr id="0" name=""/>
        <dsp:cNvSpPr/>
      </dsp:nvSpPr>
      <dsp:spPr>
        <a:xfrm>
          <a:off x="3095605" y="715139"/>
          <a:ext cx="908273" cy="545496"/>
        </a:xfrm>
        <a:prstGeom prst="roundRect">
          <a:avLst>
            <a:gd name="adj" fmla="val 10000"/>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n-US" sz="1000" kern="1200" dirty="0" smtClean="0"/>
            <a:t>Design</a:t>
          </a:r>
          <a:endParaRPr lang="en-US" sz="1000" kern="1200" dirty="0"/>
        </a:p>
      </dsp:txBody>
      <dsp:txXfrm>
        <a:off x="3095605" y="715139"/>
        <a:ext cx="908273" cy="363309"/>
      </dsp:txXfrm>
    </dsp:sp>
    <dsp:sp modelId="{2874B571-E826-C541-BC80-74D59101CA97}">
      <dsp:nvSpPr>
        <dsp:cNvPr id="0" name=""/>
        <dsp:cNvSpPr/>
      </dsp:nvSpPr>
      <dsp:spPr>
        <a:xfrm>
          <a:off x="3281637" y="1078448"/>
          <a:ext cx="908273" cy="140681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UML</a:t>
          </a:r>
          <a:endParaRPr lang="en-US" sz="1000" kern="1200" dirty="0"/>
        </a:p>
        <a:p>
          <a:pPr marL="114300" lvl="2" indent="-57150" algn="l" defTabSz="444500">
            <a:lnSpc>
              <a:spcPct val="90000"/>
            </a:lnSpc>
            <a:spcBef>
              <a:spcPct val="0"/>
            </a:spcBef>
            <a:spcAft>
              <a:spcPct val="15000"/>
            </a:spcAft>
            <a:buChar char="••"/>
          </a:pPr>
          <a:r>
            <a:rPr lang="en-US" sz="1000" kern="1200" dirty="0" smtClean="0"/>
            <a:t>Class Diagrams</a:t>
          </a:r>
          <a:endParaRPr lang="en-US" sz="1000" kern="1200" dirty="0"/>
        </a:p>
        <a:p>
          <a:pPr marL="114300" lvl="2" indent="-57150" algn="l" defTabSz="444500">
            <a:lnSpc>
              <a:spcPct val="90000"/>
            </a:lnSpc>
            <a:spcBef>
              <a:spcPct val="0"/>
            </a:spcBef>
            <a:spcAft>
              <a:spcPct val="15000"/>
            </a:spcAft>
            <a:buChar char="••"/>
          </a:pPr>
          <a:r>
            <a:rPr lang="en-US" sz="1000" kern="1200" dirty="0" smtClean="0"/>
            <a:t>Activity Diagrams</a:t>
          </a:r>
          <a:endParaRPr lang="en-US" sz="1000" kern="1200" dirty="0"/>
        </a:p>
        <a:p>
          <a:pPr marL="114300" lvl="2" indent="-57150" algn="l" defTabSz="444500">
            <a:lnSpc>
              <a:spcPct val="90000"/>
            </a:lnSpc>
            <a:spcBef>
              <a:spcPct val="0"/>
            </a:spcBef>
            <a:spcAft>
              <a:spcPct val="15000"/>
            </a:spcAft>
            <a:buChar char="••"/>
          </a:pPr>
          <a:r>
            <a:rPr lang="en-US" sz="1000" kern="1200" dirty="0" smtClean="0"/>
            <a:t>Sequence Diagrams</a:t>
          </a:r>
          <a:endParaRPr lang="en-US" sz="1000" kern="1200" dirty="0"/>
        </a:p>
        <a:p>
          <a:pPr marL="114300" lvl="2" indent="-57150" algn="l" defTabSz="444500">
            <a:lnSpc>
              <a:spcPct val="90000"/>
            </a:lnSpc>
            <a:spcBef>
              <a:spcPct val="0"/>
            </a:spcBef>
            <a:spcAft>
              <a:spcPct val="15000"/>
            </a:spcAft>
            <a:buChar char="••"/>
          </a:pPr>
          <a:r>
            <a:rPr lang="en-US" sz="1000" kern="1200" dirty="0" smtClean="0"/>
            <a:t>Etc…	</a:t>
          </a:r>
          <a:endParaRPr lang="en-US" sz="1000" kern="1200" dirty="0"/>
        </a:p>
      </dsp:txBody>
      <dsp:txXfrm>
        <a:off x="3308239" y="1105050"/>
        <a:ext cx="855069" cy="1353608"/>
      </dsp:txXfrm>
    </dsp:sp>
    <dsp:sp modelId="{BCBB4FEB-18D5-6C4E-B23D-D9166FE176C5}">
      <dsp:nvSpPr>
        <dsp:cNvPr id="0" name=""/>
        <dsp:cNvSpPr/>
      </dsp:nvSpPr>
      <dsp:spPr>
        <a:xfrm>
          <a:off x="4141569" y="783726"/>
          <a:ext cx="291904" cy="226133"/>
        </a:xfrm>
        <a:prstGeom prst="rightArrow">
          <a:avLst>
            <a:gd name="adj1" fmla="val 60000"/>
            <a:gd name="adj2" fmla="val 50000"/>
          </a:avLst>
        </a:prstGeom>
        <a:gradFill rotWithShape="0">
          <a:gsLst>
            <a:gs pos="0">
              <a:schemeClr val="accent1">
                <a:tint val="60000"/>
                <a:hueOff val="0"/>
                <a:satOff val="0"/>
                <a:lumOff val="0"/>
                <a:alphaOff val="0"/>
                <a:tint val="43000"/>
                <a:satMod val="165000"/>
              </a:schemeClr>
            </a:gs>
            <a:gs pos="55000">
              <a:schemeClr val="accent1">
                <a:tint val="60000"/>
                <a:hueOff val="0"/>
                <a:satOff val="0"/>
                <a:lumOff val="0"/>
                <a:alphaOff val="0"/>
                <a:tint val="83000"/>
                <a:satMod val="155000"/>
              </a:schemeClr>
            </a:gs>
            <a:gs pos="100000">
              <a:schemeClr val="accent1">
                <a:tint val="60000"/>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US" sz="400" kern="1200"/>
        </a:p>
      </dsp:txBody>
      <dsp:txXfrm>
        <a:off x="4141569" y="828953"/>
        <a:ext cx="224064" cy="135679"/>
      </dsp:txXfrm>
    </dsp:sp>
    <dsp:sp modelId="{3E885B4F-9E8A-1648-B353-9BC1076873A7}">
      <dsp:nvSpPr>
        <dsp:cNvPr id="0" name=""/>
        <dsp:cNvSpPr/>
      </dsp:nvSpPr>
      <dsp:spPr>
        <a:xfrm>
          <a:off x="4554642" y="715139"/>
          <a:ext cx="1105895" cy="545496"/>
        </a:xfrm>
        <a:prstGeom prst="roundRect">
          <a:avLst>
            <a:gd name="adj" fmla="val 10000"/>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n-US" sz="1000" kern="1200" dirty="0" smtClean="0"/>
            <a:t>Implementation</a:t>
          </a:r>
          <a:endParaRPr lang="en-US" sz="1000" kern="1200" dirty="0"/>
        </a:p>
      </dsp:txBody>
      <dsp:txXfrm>
        <a:off x="4554642" y="715139"/>
        <a:ext cx="1105895" cy="363309"/>
      </dsp:txXfrm>
    </dsp:sp>
    <dsp:sp modelId="{9F14B316-707A-654C-9BA5-0AD01B5CED01}">
      <dsp:nvSpPr>
        <dsp:cNvPr id="0" name=""/>
        <dsp:cNvSpPr/>
      </dsp:nvSpPr>
      <dsp:spPr>
        <a:xfrm>
          <a:off x="4839485" y="1078448"/>
          <a:ext cx="908273" cy="140681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Software code</a:t>
          </a:r>
          <a:endParaRPr lang="en-US" sz="1000" kern="1200" dirty="0"/>
        </a:p>
        <a:p>
          <a:pPr marL="57150" lvl="1" indent="-57150" algn="l" defTabSz="444500">
            <a:lnSpc>
              <a:spcPct val="90000"/>
            </a:lnSpc>
            <a:spcBef>
              <a:spcPct val="0"/>
            </a:spcBef>
            <a:spcAft>
              <a:spcPct val="15000"/>
            </a:spcAft>
            <a:buChar char="••"/>
          </a:pPr>
          <a:r>
            <a:rPr lang="en-US" sz="1000" kern="1200" dirty="0" smtClean="0"/>
            <a:t>APIs</a:t>
          </a:r>
          <a:endParaRPr lang="en-US" sz="1000" kern="1200" dirty="0"/>
        </a:p>
        <a:p>
          <a:pPr marL="57150" lvl="1" indent="-57150" algn="l" defTabSz="444500">
            <a:lnSpc>
              <a:spcPct val="90000"/>
            </a:lnSpc>
            <a:spcBef>
              <a:spcPct val="0"/>
            </a:spcBef>
            <a:spcAft>
              <a:spcPct val="15000"/>
            </a:spcAft>
            <a:buChar char="••"/>
          </a:pPr>
          <a:r>
            <a:rPr lang="en-US" sz="1000" kern="1200" dirty="0" smtClean="0"/>
            <a:t>Document formats</a:t>
          </a:r>
          <a:endParaRPr lang="en-US" sz="1000" kern="1200" dirty="0"/>
        </a:p>
      </dsp:txBody>
      <dsp:txXfrm>
        <a:off x="4866087" y="1105050"/>
        <a:ext cx="855069" cy="1353608"/>
      </dsp:txXfrm>
    </dsp:sp>
    <dsp:sp modelId="{A57663AA-AA7F-3245-AFF6-0BDB5D407787}">
      <dsp:nvSpPr>
        <dsp:cNvPr id="0" name=""/>
        <dsp:cNvSpPr/>
      </dsp:nvSpPr>
      <dsp:spPr>
        <a:xfrm>
          <a:off x="5773526" y="783726"/>
          <a:ext cx="239534" cy="226133"/>
        </a:xfrm>
        <a:prstGeom prst="rightArrow">
          <a:avLst>
            <a:gd name="adj1" fmla="val 60000"/>
            <a:gd name="adj2" fmla="val 50000"/>
          </a:avLst>
        </a:prstGeom>
        <a:gradFill rotWithShape="0">
          <a:gsLst>
            <a:gs pos="0">
              <a:schemeClr val="accent1">
                <a:tint val="60000"/>
                <a:hueOff val="0"/>
                <a:satOff val="0"/>
                <a:lumOff val="0"/>
                <a:alphaOff val="0"/>
                <a:tint val="43000"/>
                <a:satMod val="165000"/>
              </a:schemeClr>
            </a:gs>
            <a:gs pos="55000">
              <a:schemeClr val="accent1">
                <a:tint val="60000"/>
                <a:hueOff val="0"/>
                <a:satOff val="0"/>
                <a:lumOff val="0"/>
                <a:alphaOff val="0"/>
                <a:tint val="83000"/>
                <a:satMod val="155000"/>
              </a:schemeClr>
            </a:gs>
            <a:gs pos="100000">
              <a:schemeClr val="accent1">
                <a:tint val="60000"/>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US" sz="400" kern="1200"/>
        </a:p>
      </dsp:txBody>
      <dsp:txXfrm>
        <a:off x="5773526" y="828953"/>
        <a:ext cx="171694" cy="135679"/>
      </dsp:txXfrm>
    </dsp:sp>
    <dsp:sp modelId="{35F5B83B-0C17-5F43-A22C-64516EE7CEC9}">
      <dsp:nvSpPr>
        <dsp:cNvPr id="0" name=""/>
        <dsp:cNvSpPr/>
      </dsp:nvSpPr>
      <dsp:spPr>
        <a:xfrm>
          <a:off x="6112490" y="715139"/>
          <a:ext cx="908273" cy="545496"/>
        </a:xfrm>
        <a:prstGeom prst="roundRect">
          <a:avLst>
            <a:gd name="adj" fmla="val 10000"/>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n-US" sz="1000" kern="1200" dirty="0" smtClean="0"/>
            <a:t>Testing</a:t>
          </a:r>
          <a:endParaRPr lang="en-US" sz="1000" kern="1200" dirty="0"/>
        </a:p>
      </dsp:txBody>
      <dsp:txXfrm>
        <a:off x="6112490" y="715139"/>
        <a:ext cx="908273" cy="363309"/>
      </dsp:txXfrm>
    </dsp:sp>
    <dsp:sp modelId="{8AEACF5B-B5C2-524C-947C-FDA6F812F675}">
      <dsp:nvSpPr>
        <dsp:cNvPr id="0" name=""/>
        <dsp:cNvSpPr/>
      </dsp:nvSpPr>
      <dsp:spPr>
        <a:xfrm>
          <a:off x="6298522" y="1078448"/>
          <a:ext cx="908273" cy="140681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Unit Tests</a:t>
          </a:r>
          <a:endParaRPr lang="en-US" sz="1000" kern="1200" dirty="0"/>
        </a:p>
        <a:p>
          <a:pPr marL="57150" lvl="1" indent="-57150" algn="l" defTabSz="444500">
            <a:lnSpc>
              <a:spcPct val="90000"/>
            </a:lnSpc>
            <a:spcBef>
              <a:spcPct val="0"/>
            </a:spcBef>
            <a:spcAft>
              <a:spcPct val="15000"/>
            </a:spcAft>
            <a:buChar char="••"/>
          </a:pPr>
          <a:r>
            <a:rPr lang="en-US" sz="1000" kern="1200" dirty="0" smtClean="0"/>
            <a:t>Black Box Tests</a:t>
          </a:r>
          <a:endParaRPr lang="en-US" sz="1000" kern="1200" dirty="0"/>
        </a:p>
        <a:p>
          <a:pPr marL="57150" lvl="1" indent="-57150" algn="l" defTabSz="444500">
            <a:lnSpc>
              <a:spcPct val="90000"/>
            </a:lnSpc>
            <a:spcBef>
              <a:spcPct val="0"/>
            </a:spcBef>
            <a:spcAft>
              <a:spcPct val="15000"/>
            </a:spcAft>
            <a:buChar char="••"/>
          </a:pPr>
          <a:r>
            <a:rPr lang="en-US" sz="1000" kern="1200" dirty="0" smtClean="0"/>
            <a:t>Etc…</a:t>
          </a:r>
          <a:endParaRPr lang="en-US" sz="1000" kern="1200" dirty="0"/>
        </a:p>
      </dsp:txBody>
      <dsp:txXfrm>
        <a:off x="6325124" y="1105050"/>
        <a:ext cx="855069" cy="1353608"/>
      </dsp:txXfrm>
    </dsp:sp>
    <dsp:sp modelId="{A4AB9C76-2BF4-504E-B846-163524AB0649}">
      <dsp:nvSpPr>
        <dsp:cNvPr id="0" name=""/>
        <dsp:cNvSpPr/>
      </dsp:nvSpPr>
      <dsp:spPr>
        <a:xfrm>
          <a:off x="7158455" y="783726"/>
          <a:ext cx="291904" cy="226133"/>
        </a:xfrm>
        <a:prstGeom prst="rightArrow">
          <a:avLst>
            <a:gd name="adj1" fmla="val 60000"/>
            <a:gd name="adj2" fmla="val 50000"/>
          </a:avLst>
        </a:prstGeom>
        <a:gradFill rotWithShape="0">
          <a:gsLst>
            <a:gs pos="0">
              <a:schemeClr val="accent1">
                <a:tint val="60000"/>
                <a:hueOff val="0"/>
                <a:satOff val="0"/>
                <a:lumOff val="0"/>
                <a:alphaOff val="0"/>
                <a:tint val="43000"/>
                <a:satMod val="165000"/>
              </a:schemeClr>
            </a:gs>
            <a:gs pos="55000">
              <a:schemeClr val="accent1">
                <a:tint val="60000"/>
                <a:hueOff val="0"/>
                <a:satOff val="0"/>
                <a:lumOff val="0"/>
                <a:alphaOff val="0"/>
                <a:tint val="83000"/>
                <a:satMod val="155000"/>
              </a:schemeClr>
            </a:gs>
            <a:gs pos="100000">
              <a:schemeClr val="accent1">
                <a:tint val="60000"/>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US" sz="400" kern="1200"/>
        </a:p>
      </dsp:txBody>
      <dsp:txXfrm>
        <a:off x="7158455" y="828953"/>
        <a:ext cx="224064" cy="135679"/>
      </dsp:txXfrm>
    </dsp:sp>
    <dsp:sp modelId="{D1AFA1BB-C068-8D4C-B16A-99268C93EDD8}">
      <dsp:nvSpPr>
        <dsp:cNvPr id="0" name=""/>
        <dsp:cNvSpPr/>
      </dsp:nvSpPr>
      <dsp:spPr>
        <a:xfrm>
          <a:off x="7571528" y="715139"/>
          <a:ext cx="908273" cy="545496"/>
        </a:xfrm>
        <a:prstGeom prst="roundRect">
          <a:avLst>
            <a:gd name="adj" fmla="val 10000"/>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n-US" sz="1000" kern="1200" dirty="0" smtClean="0"/>
            <a:t>Deployment</a:t>
          </a:r>
          <a:endParaRPr lang="en-US" sz="1000" kern="1200" dirty="0"/>
        </a:p>
      </dsp:txBody>
      <dsp:txXfrm>
        <a:off x="7571528" y="715139"/>
        <a:ext cx="908273" cy="363309"/>
      </dsp:txXfrm>
    </dsp:sp>
    <dsp:sp modelId="{3561509C-B4AA-5C49-B743-77ECF2685385}">
      <dsp:nvSpPr>
        <dsp:cNvPr id="0" name=""/>
        <dsp:cNvSpPr/>
      </dsp:nvSpPr>
      <dsp:spPr>
        <a:xfrm>
          <a:off x="7672972" y="1078448"/>
          <a:ext cx="1077448" cy="140681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Configuration</a:t>
          </a:r>
          <a:endParaRPr lang="en-US" sz="1000" kern="1200" dirty="0"/>
        </a:p>
        <a:p>
          <a:pPr marL="57150" lvl="1" indent="-57150" algn="l" defTabSz="444500">
            <a:lnSpc>
              <a:spcPct val="90000"/>
            </a:lnSpc>
            <a:spcBef>
              <a:spcPct val="0"/>
            </a:spcBef>
            <a:spcAft>
              <a:spcPct val="15000"/>
            </a:spcAft>
            <a:buChar char="••"/>
          </a:pPr>
          <a:r>
            <a:rPr lang="en-US" sz="1000" kern="1200" dirty="0" smtClean="0"/>
            <a:t>Bug Tracking</a:t>
          </a:r>
          <a:endParaRPr lang="en-US" sz="1000" kern="1200" dirty="0"/>
        </a:p>
        <a:p>
          <a:pPr marL="57150" lvl="1" indent="-57150" algn="l" defTabSz="444500">
            <a:lnSpc>
              <a:spcPct val="90000"/>
            </a:lnSpc>
            <a:spcBef>
              <a:spcPct val="0"/>
            </a:spcBef>
            <a:spcAft>
              <a:spcPct val="15000"/>
            </a:spcAft>
            <a:buChar char="••"/>
          </a:pPr>
          <a:r>
            <a:rPr lang="en-US" sz="1000" kern="1200" dirty="0" smtClean="0"/>
            <a:t>User Support</a:t>
          </a:r>
          <a:endParaRPr lang="en-US" sz="1000" kern="1200" dirty="0"/>
        </a:p>
      </dsp:txBody>
      <dsp:txXfrm>
        <a:off x="7704529" y="1110005"/>
        <a:ext cx="1014334" cy="13436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5D7D5A-113E-6249-AA8B-D7B3394C5D56}">
      <dsp:nvSpPr>
        <dsp:cNvPr id="0" name=""/>
        <dsp:cNvSpPr/>
      </dsp:nvSpPr>
      <dsp:spPr>
        <a:xfrm>
          <a:off x="12579" y="715139"/>
          <a:ext cx="1156286" cy="545496"/>
        </a:xfrm>
        <a:prstGeom prst="roundRect">
          <a:avLst>
            <a:gd name="adj" fmla="val 10000"/>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n-US" sz="1000" kern="1200" dirty="0" smtClean="0"/>
            <a:t>Requirements Gathering</a:t>
          </a:r>
          <a:endParaRPr lang="en-US" sz="1000" kern="1200" dirty="0"/>
        </a:p>
      </dsp:txBody>
      <dsp:txXfrm>
        <a:off x="12579" y="715139"/>
        <a:ext cx="1156286" cy="363309"/>
      </dsp:txXfrm>
    </dsp:sp>
    <dsp:sp modelId="{0C7D6DEB-DE49-BE43-8E61-CDFF20321D1B}">
      <dsp:nvSpPr>
        <dsp:cNvPr id="0" name=""/>
        <dsp:cNvSpPr/>
      </dsp:nvSpPr>
      <dsp:spPr>
        <a:xfrm>
          <a:off x="322617" y="1078448"/>
          <a:ext cx="908273" cy="140681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Surveys</a:t>
          </a:r>
          <a:endParaRPr lang="en-US" sz="1000" kern="1200" dirty="0"/>
        </a:p>
        <a:p>
          <a:pPr marL="57150" lvl="1" indent="-57150" algn="l" defTabSz="444500">
            <a:lnSpc>
              <a:spcPct val="90000"/>
            </a:lnSpc>
            <a:spcBef>
              <a:spcPct val="0"/>
            </a:spcBef>
            <a:spcAft>
              <a:spcPct val="15000"/>
            </a:spcAft>
            <a:buChar char="••"/>
          </a:pPr>
          <a:r>
            <a:rPr lang="en-US" sz="1000" kern="1200" dirty="0" smtClean="0"/>
            <a:t>User studies</a:t>
          </a:r>
          <a:endParaRPr lang="en-US" sz="1000" kern="1200" dirty="0"/>
        </a:p>
        <a:p>
          <a:pPr marL="57150" lvl="1" indent="-57150" algn="l" defTabSz="444500">
            <a:lnSpc>
              <a:spcPct val="90000"/>
            </a:lnSpc>
            <a:spcBef>
              <a:spcPct val="0"/>
            </a:spcBef>
            <a:spcAft>
              <a:spcPct val="15000"/>
            </a:spcAft>
            <a:buChar char="••"/>
          </a:pPr>
          <a:r>
            <a:rPr lang="en-US" sz="1000" kern="1200" dirty="0" smtClean="0"/>
            <a:t>Focus groups</a:t>
          </a:r>
          <a:endParaRPr lang="en-US" sz="1000" kern="1200" dirty="0"/>
        </a:p>
        <a:p>
          <a:pPr marL="57150" lvl="1" indent="-57150" algn="l" defTabSz="444500">
            <a:lnSpc>
              <a:spcPct val="90000"/>
            </a:lnSpc>
            <a:spcBef>
              <a:spcPct val="0"/>
            </a:spcBef>
            <a:spcAft>
              <a:spcPct val="15000"/>
            </a:spcAft>
            <a:buChar char="••"/>
          </a:pPr>
          <a:r>
            <a:rPr lang="en-US" sz="1000" kern="1200" dirty="0" smtClean="0"/>
            <a:t>SSM</a:t>
          </a:r>
          <a:endParaRPr lang="en-US" sz="1000" kern="1200" dirty="0"/>
        </a:p>
      </dsp:txBody>
      <dsp:txXfrm>
        <a:off x="349219" y="1105050"/>
        <a:ext cx="855069" cy="1353608"/>
      </dsp:txXfrm>
    </dsp:sp>
    <dsp:sp modelId="{1E5FDF49-2336-684E-87E2-8F69D563BDBC}">
      <dsp:nvSpPr>
        <dsp:cNvPr id="0" name=""/>
        <dsp:cNvSpPr/>
      </dsp:nvSpPr>
      <dsp:spPr>
        <a:xfrm>
          <a:off x="1275555" y="783726"/>
          <a:ext cx="226181" cy="226133"/>
        </a:xfrm>
        <a:prstGeom prst="rightArrow">
          <a:avLst>
            <a:gd name="adj1" fmla="val 60000"/>
            <a:gd name="adj2" fmla="val 50000"/>
          </a:avLst>
        </a:prstGeom>
        <a:gradFill rotWithShape="0">
          <a:gsLst>
            <a:gs pos="0">
              <a:schemeClr val="accent1">
                <a:tint val="60000"/>
                <a:hueOff val="0"/>
                <a:satOff val="0"/>
                <a:lumOff val="0"/>
                <a:alphaOff val="0"/>
                <a:tint val="43000"/>
                <a:satMod val="165000"/>
              </a:schemeClr>
            </a:gs>
            <a:gs pos="55000">
              <a:schemeClr val="accent1">
                <a:tint val="60000"/>
                <a:hueOff val="0"/>
                <a:satOff val="0"/>
                <a:lumOff val="0"/>
                <a:alphaOff val="0"/>
                <a:tint val="83000"/>
                <a:satMod val="155000"/>
              </a:schemeClr>
            </a:gs>
            <a:gs pos="100000">
              <a:schemeClr val="accent1">
                <a:tint val="60000"/>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US" sz="400" kern="1200"/>
        </a:p>
      </dsp:txBody>
      <dsp:txXfrm>
        <a:off x="1275555" y="828953"/>
        <a:ext cx="158341" cy="135679"/>
      </dsp:txXfrm>
    </dsp:sp>
    <dsp:sp modelId="{0F592E9F-34C8-9747-A75A-00431A9A8527}">
      <dsp:nvSpPr>
        <dsp:cNvPr id="0" name=""/>
        <dsp:cNvSpPr/>
      </dsp:nvSpPr>
      <dsp:spPr>
        <a:xfrm>
          <a:off x="1595622" y="715139"/>
          <a:ext cx="908273" cy="545496"/>
        </a:xfrm>
        <a:prstGeom prst="roundRect">
          <a:avLst>
            <a:gd name="adj" fmla="val 10000"/>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n-US" sz="1000" kern="1200" dirty="0" smtClean="0"/>
            <a:t>Specification</a:t>
          </a:r>
          <a:endParaRPr lang="en-US" sz="1000" kern="1200" dirty="0"/>
        </a:p>
      </dsp:txBody>
      <dsp:txXfrm>
        <a:off x="1595622" y="715139"/>
        <a:ext cx="908273" cy="363309"/>
      </dsp:txXfrm>
    </dsp:sp>
    <dsp:sp modelId="{0938EE19-09E4-F643-ADD0-FC70552F707A}">
      <dsp:nvSpPr>
        <dsp:cNvPr id="0" name=""/>
        <dsp:cNvSpPr/>
      </dsp:nvSpPr>
      <dsp:spPr>
        <a:xfrm>
          <a:off x="1740709" y="1078448"/>
          <a:ext cx="990163" cy="140681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UML</a:t>
          </a:r>
          <a:endParaRPr lang="en-US" sz="1000" kern="1200" dirty="0"/>
        </a:p>
        <a:p>
          <a:pPr marL="114300" lvl="2" indent="-57150" algn="l" defTabSz="444500">
            <a:lnSpc>
              <a:spcPct val="90000"/>
            </a:lnSpc>
            <a:spcBef>
              <a:spcPct val="0"/>
            </a:spcBef>
            <a:spcAft>
              <a:spcPct val="15000"/>
            </a:spcAft>
            <a:buChar char="••"/>
          </a:pPr>
          <a:r>
            <a:rPr lang="en-US" sz="1000" b="0" kern="1200" dirty="0" smtClean="0">
              <a:solidFill>
                <a:schemeClr val="tx1"/>
              </a:solidFill>
            </a:rPr>
            <a:t>Use Cases</a:t>
          </a:r>
          <a:endParaRPr lang="en-US" sz="1000" b="0" kern="1200" dirty="0">
            <a:solidFill>
              <a:schemeClr val="tx1"/>
            </a:solidFill>
          </a:endParaRPr>
        </a:p>
        <a:p>
          <a:pPr marL="57150" lvl="1" indent="-57150" algn="l" defTabSz="444500">
            <a:lnSpc>
              <a:spcPct val="90000"/>
            </a:lnSpc>
            <a:spcBef>
              <a:spcPct val="0"/>
            </a:spcBef>
            <a:spcAft>
              <a:spcPct val="15000"/>
            </a:spcAft>
            <a:buChar char="••"/>
          </a:pPr>
          <a:r>
            <a:rPr lang="en-US" sz="1000" kern="1200" dirty="0" smtClean="0"/>
            <a:t>Scenarios</a:t>
          </a:r>
          <a:endParaRPr lang="en-US" sz="1000" kern="1200" dirty="0"/>
        </a:p>
        <a:p>
          <a:pPr marL="57150" lvl="1" indent="-57150" algn="l" defTabSz="444500">
            <a:lnSpc>
              <a:spcPct val="90000"/>
            </a:lnSpc>
            <a:spcBef>
              <a:spcPct val="0"/>
            </a:spcBef>
            <a:spcAft>
              <a:spcPct val="15000"/>
            </a:spcAft>
            <a:buChar char="••"/>
          </a:pPr>
          <a:r>
            <a:rPr lang="en-US" sz="1000" kern="1200" dirty="0" smtClean="0"/>
            <a:t>Storyboards</a:t>
          </a:r>
          <a:endParaRPr lang="en-US" sz="1000" kern="1200" dirty="0"/>
        </a:p>
      </dsp:txBody>
      <dsp:txXfrm>
        <a:off x="1769710" y="1107449"/>
        <a:ext cx="932161" cy="1348810"/>
      </dsp:txXfrm>
    </dsp:sp>
    <dsp:sp modelId="{DAC1B2F6-2D3C-9245-AD3F-5BCDE4A6A483}">
      <dsp:nvSpPr>
        <dsp:cNvPr id="0" name=""/>
        <dsp:cNvSpPr/>
      </dsp:nvSpPr>
      <dsp:spPr>
        <a:xfrm>
          <a:off x="2651823" y="783726"/>
          <a:ext cx="313605" cy="226133"/>
        </a:xfrm>
        <a:prstGeom prst="rightArrow">
          <a:avLst>
            <a:gd name="adj1" fmla="val 60000"/>
            <a:gd name="adj2" fmla="val 50000"/>
          </a:avLst>
        </a:prstGeom>
        <a:gradFill rotWithShape="0">
          <a:gsLst>
            <a:gs pos="0">
              <a:schemeClr val="accent1">
                <a:tint val="60000"/>
                <a:hueOff val="0"/>
                <a:satOff val="0"/>
                <a:lumOff val="0"/>
                <a:alphaOff val="0"/>
                <a:tint val="43000"/>
                <a:satMod val="165000"/>
              </a:schemeClr>
            </a:gs>
            <a:gs pos="55000">
              <a:schemeClr val="accent1">
                <a:tint val="60000"/>
                <a:hueOff val="0"/>
                <a:satOff val="0"/>
                <a:lumOff val="0"/>
                <a:alphaOff val="0"/>
                <a:tint val="83000"/>
                <a:satMod val="155000"/>
              </a:schemeClr>
            </a:gs>
            <a:gs pos="100000">
              <a:schemeClr val="accent1">
                <a:tint val="60000"/>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US" sz="400" kern="1200"/>
        </a:p>
      </dsp:txBody>
      <dsp:txXfrm>
        <a:off x="2651823" y="828953"/>
        <a:ext cx="245765" cy="135679"/>
      </dsp:txXfrm>
    </dsp:sp>
    <dsp:sp modelId="{79348AC1-6892-4E4B-8CBD-A4EC41BCD68D}">
      <dsp:nvSpPr>
        <dsp:cNvPr id="0" name=""/>
        <dsp:cNvSpPr/>
      </dsp:nvSpPr>
      <dsp:spPr>
        <a:xfrm>
          <a:off x="3095605" y="715139"/>
          <a:ext cx="908273" cy="545496"/>
        </a:xfrm>
        <a:prstGeom prst="roundRect">
          <a:avLst>
            <a:gd name="adj" fmla="val 10000"/>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n-US" sz="1000" kern="1200" dirty="0" smtClean="0"/>
            <a:t>Design</a:t>
          </a:r>
          <a:endParaRPr lang="en-US" sz="1000" kern="1200" dirty="0"/>
        </a:p>
      </dsp:txBody>
      <dsp:txXfrm>
        <a:off x="3095605" y="715139"/>
        <a:ext cx="908273" cy="363309"/>
      </dsp:txXfrm>
    </dsp:sp>
    <dsp:sp modelId="{2874B571-E826-C541-BC80-74D59101CA97}">
      <dsp:nvSpPr>
        <dsp:cNvPr id="0" name=""/>
        <dsp:cNvSpPr/>
      </dsp:nvSpPr>
      <dsp:spPr>
        <a:xfrm>
          <a:off x="3281637" y="1078448"/>
          <a:ext cx="908273" cy="140681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UML</a:t>
          </a:r>
          <a:endParaRPr lang="en-US" sz="1000" kern="1200" dirty="0"/>
        </a:p>
        <a:p>
          <a:pPr marL="114300" lvl="2" indent="-57150" algn="l" defTabSz="444500">
            <a:lnSpc>
              <a:spcPct val="90000"/>
            </a:lnSpc>
            <a:spcBef>
              <a:spcPct val="0"/>
            </a:spcBef>
            <a:spcAft>
              <a:spcPct val="15000"/>
            </a:spcAft>
            <a:buChar char="••"/>
          </a:pPr>
          <a:r>
            <a:rPr lang="en-US" sz="1000" kern="1200" dirty="0" smtClean="0"/>
            <a:t>Class Diagrams</a:t>
          </a:r>
          <a:endParaRPr lang="en-US" sz="1000" kern="1200" dirty="0"/>
        </a:p>
        <a:p>
          <a:pPr marL="114300" lvl="2" indent="-57150" algn="l" defTabSz="444500">
            <a:lnSpc>
              <a:spcPct val="90000"/>
            </a:lnSpc>
            <a:spcBef>
              <a:spcPct val="0"/>
            </a:spcBef>
            <a:spcAft>
              <a:spcPct val="15000"/>
            </a:spcAft>
            <a:buChar char="••"/>
          </a:pPr>
          <a:r>
            <a:rPr lang="en-US" sz="1000" kern="1200" dirty="0" smtClean="0"/>
            <a:t>Activity Diagrams</a:t>
          </a:r>
          <a:endParaRPr lang="en-US" sz="1000" kern="1200" dirty="0"/>
        </a:p>
        <a:p>
          <a:pPr marL="114300" lvl="2" indent="-57150" algn="l" defTabSz="444500">
            <a:lnSpc>
              <a:spcPct val="90000"/>
            </a:lnSpc>
            <a:spcBef>
              <a:spcPct val="0"/>
            </a:spcBef>
            <a:spcAft>
              <a:spcPct val="15000"/>
            </a:spcAft>
            <a:buChar char="••"/>
          </a:pPr>
          <a:r>
            <a:rPr lang="en-US" sz="1000" kern="1200" dirty="0" smtClean="0"/>
            <a:t>Sequence Diagrams</a:t>
          </a:r>
          <a:endParaRPr lang="en-US" sz="1000" kern="1200" dirty="0"/>
        </a:p>
        <a:p>
          <a:pPr marL="114300" lvl="2" indent="-57150" algn="l" defTabSz="444500">
            <a:lnSpc>
              <a:spcPct val="90000"/>
            </a:lnSpc>
            <a:spcBef>
              <a:spcPct val="0"/>
            </a:spcBef>
            <a:spcAft>
              <a:spcPct val="15000"/>
            </a:spcAft>
            <a:buChar char="••"/>
          </a:pPr>
          <a:r>
            <a:rPr lang="en-US" sz="1000" kern="1200" dirty="0" smtClean="0"/>
            <a:t>Etc…	</a:t>
          </a:r>
          <a:endParaRPr lang="en-US" sz="1000" kern="1200" dirty="0"/>
        </a:p>
      </dsp:txBody>
      <dsp:txXfrm>
        <a:off x="3308239" y="1105050"/>
        <a:ext cx="855069" cy="1353608"/>
      </dsp:txXfrm>
    </dsp:sp>
    <dsp:sp modelId="{BCBB4FEB-18D5-6C4E-B23D-D9166FE176C5}">
      <dsp:nvSpPr>
        <dsp:cNvPr id="0" name=""/>
        <dsp:cNvSpPr/>
      </dsp:nvSpPr>
      <dsp:spPr>
        <a:xfrm>
          <a:off x="4141569" y="783726"/>
          <a:ext cx="291904" cy="226133"/>
        </a:xfrm>
        <a:prstGeom prst="rightArrow">
          <a:avLst>
            <a:gd name="adj1" fmla="val 60000"/>
            <a:gd name="adj2" fmla="val 50000"/>
          </a:avLst>
        </a:prstGeom>
        <a:gradFill rotWithShape="0">
          <a:gsLst>
            <a:gs pos="0">
              <a:schemeClr val="accent1">
                <a:tint val="60000"/>
                <a:hueOff val="0"/>
                <a:satOff val="0"/>
                <a:lumOff val="0"/>
                <a:alphaOff val="0"/>
                <a:tint val="43000"/>
                <a:satMod val="165000"/>
              </a:schemeClr>
            </a:gs>
            <a:gs pos="55000">
              <a:schemeClr val="accent1">
                <a:tint val="60000"/>
                <a:hueOff val="0"/>
                <a:satOff val="0"/>
                <a:lumOff val="0"/>
                <a:alphaOff val="0"/>
                <a:tint val="83000"/>
                <a:satMod val="155000"/>
              </a:schemeClr>
            </a:gs>
            <a:gs pos="100000">
              <a:schemeClr val="accent1">
                <a:tint val="60000"/>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US" sz="400" kern="1200"/>
        </a:p>
      </dsp:txBody>
      <dsp:txXfrm>
        <a:off x="4141569" y="828953"/>
        <a:ext cx="224064" cy="135679"/>
      </dsp:txXfrm>
    </dsp:sp>
    <dsp:sp modelId="{3E885B4F-9E8A-1648-B353-9BC1076873A7}">
      <dsp:nvSpPr>
        <dsp:cNvPr id="0" name=""/>
        <dsp:cNvSpPr/>
      </dsp:nvSpPr>
      <dsp:spPr>
        <a:xfrm>
          <a:off x="4554642" y="715139"/>
          <a:ext cx="1105895" cy="545496"/>
        </a:xfrm>
        <a:prstGeom prst="roundRect">
          <a:avLst>
            <a:gd name="adj" fmla="val 10000"/>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n-US" sz="1000" kern="1200" dirty="0" smtClean="0"/>
            <a:t>Implementation</a:t>
          </a:r>
          <a:endParaRPr lang="en-US" sz="1000" kern="1200" dirty="0"/>
        </a:p>
      </dsp:txBody>
      <dsp:txXfrm>
        <a:off x="4554642" y="715139"/>
        <a:ext cx="1105895" cy="363309"/>
      </dsp:txXfrm>
    </dsp:sp>
    <dsp:sp modelId="{9F14B316-707A-654C-9BA5-0AD01B5CED01}">
      <dsp:nvSpPr>
        <dsp:cNvPr id="0" name=""/>
        <dsp:cNvSpPr/>
      </dsp:nvSpPr>
      <dsp:spPr>
        <a:xfrm>
          <a:off x="4839485" y="1078448"/>
          <a:ext cx="908273" cy="140681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Software code</a:t>
          </a:r>
          <a:endParaRPr lang="en-US" sz="1000" kern="1200" dirty="0"/>
        </a:p>
        <a:p>
          <a:pPr marL="57150" lvl="1" indent="-57150" algn="l" defTabSz="444500">
            <a:lnSpc>
              <a:spcPct val="90000"/>
            </a:lnSpc>
            <a:spcBef>
              <a:spcPct val="0"/>
            </a:spcBef>
            <a:spcAft>
              <a:spcPct val="15000"/>
            </a:spcAft>
            <a:buChar char="••"/>
          </a:pPr>
          <a:r>
            <a:rPr lang="en-US" sz="1000" kern="1200" dirty="0" smtClean="0"/>
            <a:t>APIs</a:t>
          </a:r>
          <a:endParaRPr lang="en-US" sz="1000" kern="1200" dirty="0"/>
        </a:p>
        <a:p>
          <a:pPr marL="57150" lvl="1" indent="-57150" algn="l" defTabSz="444500">
            <a:lnSpc>
              <a:spcPct val="90000"/>
            </a:lnSpc>
            <a:spcBef>
              <a:spcPct val="0"/>
            </a:spcBef>
            <a:spcAft>
              <a:spcPct val="15000"/>
            </a:spcAft>
            <a:buChar char="••"/>
          </a:pPr>
          <a:r>
            <a:rPr lang="en-US" sz="1000" kern="1200" dirty="0" smtClean="0"/>
            <a:t>Document formats</a:t>
          </a:r>
          <a:endParaRPr lang="en-US" sz="1000" kern="1200" dirty="0"/>
        </a:p>
      </dsp:txBody>
      <dsp:txXfrm>
        <a:off x="4866087" y="1105050"/>
        <a:ext cx="855069" cy="1353608"/>
      </dsp:txXfrm>
    </dsp:sp>
    <dsp:sp modelId="{A57663AA-AA7F-3245-AFF6-0BDB5D407787}">
      <dsp:nvSpPr>
        <dsp:cNvPr id="0" name=""/>
        <dsp:cNvSpPr/>
      </dsp:nvSpPr>
      <dsp:spPr>
        <a:xfrm>
          <a:off x="5773526" y="783726"/>
          <a:ext cx="239534" cy="226133"/>
        </a:xfrm>
        <a:prstGeom prst="rightArrow">
          <a:avLst>
            <a:gd name="adj1" fmla="val 60000"/>
            <a:gd name="adj2" fmla="val 50000"/>
          </a:avLst>
        </a:prstGeom>
        <a:gradFill rotWithShape="0">
          <a:gsLst>
            <a:gs pos="0">
              <a:schemeClr val="accent1">
                <a:tint val="60000"/>
                <a:hueOff val="0"/>
                <a:satOff val="0"/>
                <a:lumOff val="0"/>
                <a:alphaOff val="0"/>
                <a:tint val="43000"/>
                <a:satMod val="165000"/>
              </a:schemeClr>
            </a:gs>
            <a:gs pos="55000">
              <a:schemeClr val="accent1">
                <a:tint val="60000"/>
                <a:hueOff val="0"/>
                <a:satOff val="0"/>
                <a:lumOff val="0"/>
                <a:alphaOff val="0"/>
                <a:tint val="83000"/>
                <a:satMod val="155000"/>
              </a:schemeClr>
            </a:gs>
            <a:gs pos="100000">
              <a:schemeClr val="accent1">
                <a:tint val="60000"/>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US" sz="400" kern="1200"/>
        </a:p>
      </dsp:txBody>
      <dsp:txXfrm>
        <a:off x="5773526" y="828953"/>
        <a:ext cx="171694" cy="135679"/>
      </dsp:txXfrm>
    </dsp:sp>
    <dsp:sp modelId="{35F5B83B-0C17-5F43-A22C-64516EE7CEC9}">
      <dsp:nvSpPr>
        <dsp:cNvPr id="0" name=""/>
        <dsp:cNvSpPr/>
      </dsp:nvSpPr>
      <dsp:spPr>
        <a:xfrm>
          <a:off x="6112490" y="715139"/>
          <a:ext cx="908273" cy="545496"/>
        </a:xfrm>
        <a:prstGeom prst="roundRect">
          <a:avLst>
            <a:gd name="adj" fmla="val 10000"/>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n-US" sz="1000" kern="1200" dirty="0" smtClean="0"/>
            <a:t>Testing</a:t>
          </a:r>
          <a:endParaRPr lang="en-US" sz="1000" kern="1200" dirty="0"/>
        </a:p>
      </dsp:txBody>
      <dsp:txXfrm>
        <a:off x="6112490" y="715139"/>
        <a:ext cx="908273" cy="363309"/>
      </dsp:txXfrm>
    </dsp:sp>
    <dsp:sp modelId="{8AEACF5B-B5C2-524C-947C-FDA6F812F675}">
      <dsp:nvSpPr>
        <dsp:cNvPr id="0" name=""/>
        <dsp:cNvSpPr/>
      </dsp:nvSpPr>
      <dsp:spPr>
        <a:xfrm>
          <a:off x="6298522" y="1078448"/>
          <a:ext cx="908273" cy="140681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Unit Tests</a:t>
          </a:r>
          <a:endParaRPr lang="en-US" sz="1000" kern="1200" dirty="0"/>
        </a:p>
        <a:p>
          <a:pPr marL="57150" lvl="1" indent="-57150" algn="l" defTabSz="444500">
            <a:lnSpc>
              <a:spcPct val="90000"/>
            </a:lnSpc>
            <a:spcBef>
              <a:spcPct val="0"/>
            </a:spcBef>
            <a:spcAft>
              <a:spcPct val="15000"/>
            </a:spcAft>
            <a:buChar char="••"/>
          </a:pPr>
          <a:r>
            <a:rPr lang="en-US" sz="1000" kern="1200" dirty="0" smtClean="0"/>
            <a:t>Black Box Tests</a:t>
          </a:r>
          <a:endParaRPr lang="en-US" sz="1000" kern="1200" dirty="0"/>
        </a:p>
        <a:p>
          <a:pPr marL="57150" lvl="1" indent="-57150" algn="l" defTabSz="444500">
            <a:lnSpc>
              <a:spcPct val="90000"/>
            </a:lnSpc>
            <a:spcBef>
              <a:spcPct val="0"/>
            </a:spcBef>
            <a:spcAft>
              <a:spcPct val="15000"/>
            </a:spcAft>
            <a:buChar char="••"/>
          </a:pPr>
          <a:r>
            <a:rPr lang="en-US" sz="1000" kern="1200" dirty="0" smtClean="0"/>
            <a:t>Etc…</a:t>
          </a:r>
          <a:endParaRPr lang="en-US" sz="1000" kern="1200" dirty="0"/>
        </a:p>
      </dsp:txBody>
      <dsp:txXfrm>
        <a:off x="6325124" y="1105050"/>
        <a:ext cx="855069" cy="1353608"/>
      </dsp:txXfrm>
    </dsp:sp>
    <dsp:sp modelId="{A4AB9C76-2BF4-504E-B846-163524AB0649}">
      <dsp:nvSpPr>
        <dsp:cNvPr id="0" name=""/>
        <dsp:cNvSpPr/>
      </dsp:nvSpPr>
      <dsp:spPr>
        <a:xfrm>
          <a:off x="7158455" y="783726"/>
          <a:ext cx="291904" cy="226133"/>
        </a:xfrm>
        <a:prstGeom prst="rightArrow">
          <a:avLst>
            <a:gd name="adj1" fmla="val 60000"/>
            <a:gd name="adj2" fmla="val 50000"/>
          </a:avLst>
        </a:prstGeom>
        <a:gradFill rotWithShape="0">
          <a:gsLst>
            <a:gs pos="0">
              <a:schemeClr val="accent1">
                <a:tint val="60000"/>
                <a:hueOff val="0"/>
                <a:satOff val="0"/>
                <a:lumOff val="0"/>
                <a:alphaOff val="0"/>
                <a:tint val="43000"/>
                <a:satMod val="165000"/>
              </a:schemeClr>
            </a:gs>
            <a:gs pos="55000">
              <a:schemeClr val="accent1">
                <a:tint val="60000"/>
                <a:hueOff val="0"/>
                <a:satOff val="0"/>
                <a:lumOff val="0"/>
                <a:alphaOff val="0"/>
                <a:tint val="83000"/>
                <a:satMod val="155000"/>
              </a:schemeClr>
            </a:gs>
            <a:gs pos="100000">
              <a:schemeClr val="accent1">
                <a:tint val="60000"/>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US" sz="400" kern="1200"/>
        </a:p>
      </dsp:txBody>
      <dsp:txXfrm>
        <a:off x="7158455" y="828953"/>
        <a:ext cx="224064" cy="135679"/>
      </dsp:txXfrm>
    </dsp:sp>
    <dsp:sp modelId="{D1AFA1BB-C068-8D4C-B16A-99268C93EDD8}">
      <dsp:nvSpPr>
        <dsp:cNvPr id="0" name=""/>
        <dsp:cNvSpPr/>
      </dsp:nvSpPr>
      <dsp:spPr>
        <a:xfrm>
          <a:off x="7571528" y="715139"/>
          <a:ext cx="908273" cy="545496"/>
        </a:xfrm>
        <a:prstGeom prst="roundRect">
          <a:avLst>
            <a:gd name="adj" fmla="val 10000"/>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n-US" sz="1000" kern="1200" dirty="0" smtClean="0"/>
            <a:t>Deployment</a:t>
          </a:r>
          <a:endParaRPr lang="en-US" sz="1000" kern="1200" dirty="0"/>
        </a:p>
      </dsp:txBody>
      <dsp:txXfrm>
        <a:off x="7571528" y="715139"/>
        <a:ext cx="908273" cy="363309"/>
      </dsp:txXfrm>
    </dsp:sp>
    <dsp:sp modelId="{3561509C-B4AA-5C49-B743-77ECF2685385}">
      <dsp:nvSpPr>
        <dsp:cNvPr id="0" name=""/>
        <dsp:cNvSpPr/>
      </dsp:nvSpPr>
      <dsp:spPr>
        <a:xfrm>
          <a:off x="7672972" y="1078448"/>
          <a:ext cx="1077448" cy="140681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Configuration</a:t>
          </a:r>
          <a:endParaRPr lang="en-US" sz="1000" kern="1200" dirty="0"/>
        </a:p>
        <a:p>
          <a:pPr marL="57150" lvl="1" indent="-57150" algn="l" defTabSz="444500">
            <a:lnSpc>
              <a:spcPct val="90000"/>
            </a:lnSpc>
            <a:spcBef>
              <a:spcPct val="0"/>
            </a:spcBef>
            <a:spcAft>
              <a:spcPct val="15000"/>
            </a:spcAft>
            <a:buChar char="••"/>
          </a:pPr>
          <a:r>
            <a:rPr lang="en-US" sz="1000" kern="1200" dirty="0" smtClean="0"/>
            <a:t>Bug Tracking</a:t>
          </a:r>
          <a:endParaRPr lang="en-US" sz="1000" kern="1200" dirty="0"/>
        </a:p>
        <a:p>
          <a:pPr marL="57150" lvl="1" indent="-57150" algn="l" defTabSz="444500">
            <a:lnSpc>
              <a:spcPct val="90000"/>
            </a:lnSpc>
            <a:spcBef>
              <a:spcPct val="0"/>
            </a:spcBef>
            <a:spcAft>
              <a:spcPct val="15000"/>
            </a:spcAft>
            <a:buChar char="••"/>
          </a:pPr>
          <a:r>
            <a:rPr lang="en-US" sz="1000" kern="1200" dirty="0" smtClean="0"/>
            <a:t>User Support</a:t>
          </a:r>
          <a:endParaRPr lang="en-US" sz="1000" kern="1200" dirty="0"/>
        </a:p>
      </dsp:txBody>
      <dsp:txXfrm>
        <a:off x="7704529" y="1110005"/>
        <a:ext cx="1014334" cy="13436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5D7D5A-113E-6249-AA8B-D7B3394C5D56}">
      <dsp:nvSpPr>
        <dsp:cNvPr id="0" name=""/>
        <dsp:cNvSpPr/>
      </dsp:nvSpPr>
      <dsp:spPr>
        <a:xfrm>
          <a:off x="12579" y="715139"/>
          <a:ext cx="1156286" cy="545496"/>
        </a:xfrm>
        <a:prstGeom prst="roundRect">
          <a:avLst>
            <a:gd name="adj" fmla="val 10000"/>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n-US" sz="1000" kern="1200" dirty="0" smtClean="0"/>
            <a:t>Requirements Gathering</a:t>
          </a:r>
          <a:endParaRPr lang="en-US" sz="1000" kern="1200" dirty="0"/>
        </a:p>
      </dsp:txBody>
      <dsp:txXfrm>
        <a:off x="12579" y="715139"/>
        <a:ext cx="1156286" cy="363309"/>
      </dsp:txXfrm>
    </dsp:sp>
    <dsp:sp modelId="{0C7D6DEB-DE49-BE43-8E61-CDFF20321D1B}">
      <dsp:nvSpPr>
        <dsp:cNvPr id="0" name=""/>
        <dsp:cNvSpPr/>
      </dsp:nvSpPr>
      <dsp:spPr>
        <a:xfrm>
          <a:off x="322617" y="1078448"/>
          <a:ext cx="908273" cy="140681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Surveys</a:t>
          </a:r>
          <a:endParaRPr lang="en-US" sz="1000" kern="1200" dirty="0"/>
        </a:p>
        <a:p>
          <a:pPr marL="57150" lvl="1" indent="-57150" algn="l" defTabSz="444500">
            <a:lnSpc>
              <a:spcPct val="90000"/>
            </a:lnSpc>
            <a:spcBef>
              <a:spcPct val="0"/>
            </a:spcBef>
            <a:spcAft>
              <a:spcPct val="15000"/>
            </a:spcAft>
            <a:buChar char="••"/>
          </a:pPr>
          <a:r>
            <a:rPr lang="en-US" sz="1000" kern="1200" dirty="0" smtClean="0"/>
            <a:t>User studies</a:t>
          </a:r>
          <a:endParaRPr lang="en-US" sz="1000" kern="1200" dirty="0"/>
        </a:p>
        <a:p>
          <a:pPr marL="57150" lvl="1" indent="-57150" algn="l" defTabSz="444500">
            <a:lnSpc>
              <a:spcPct val="90000"/>
            </a:lnSpc>
            <a:spcBef>
              <a:spcPct val="0"/>
            </a:spcBef>
            <a:spcAft>
              <a:spcPct val="15000"/>
            </a:spcAft>
            <a:buChar char="••"/>
          </a:pPr>
          <a:r>
            <a:rPr lang="en-US" sz="1000" kern="1200" dirty="0" smtClean="0"/>
            <a:t>Focus groups</a:t>
          </a:r>
          <a:endParaRPr lang="en-US" sz="1000" kern="1200" dirty="0"/>
        </a:p>
        <a:p>
          <a:pPr marL="57150" lvl="1" indent="-57150" algn="l" defTabSz="444500">
            <a:lnSpc>
              <a:spcPct val="90000"/>
            </a:lnSpc>
            <a:spcBef>
              <a:spcPct val="0"/>
            </a:spcBef>
            <a:spcAft>
              <a:spcPct val="15000"/>
            </a:spcAft>
            <a:buChar char="••"/>
          </a:pPr>
          <a:r>
            <a:rPr lang="en-US" sz="1000" kern="1200" dirty="0" smtClean="0"/>
            <a:t>SSM</a:t>
          </a:r>
          <a:endParaRPr lang="en-US" sz="1000" kern="1200" dirty="0"/>
        </a:p>
      </dsp:txBody>
      <dsp:txXfrm>
        <a:off x="349219" y="1105050"/>
        <a:ext cx="855069" cy="1353608"/>
      </dsp:txXfrm>
    </dsp:sp>
    <dsp:sp modelId="{1E5FDF49-2336-684E-87E2-8F69D563BDBC}">
      <dsp:nvSpPr>
        <dsp:cNvPr id="0" name=""/>
        <dsp:cNvSpPr/>
      </dsp:nvSpPr>
      <dsp:spPr>
        <a:xfrm>
          <a:off x="1275555" y="783726"/>
          <a:ext cx="226181" cy="226133"/>
        </a:xfrm>
        <a:prstGeom prst="rightArrow">
          <a:avLst>
            <a:gd name="adj1" fmla="val 60000"/>
            <a:gd name="adj2" fmla="val 50000"/>
          </a:avLst>
        </a:prstGeom>
        <a:gradFill rotWithShape="0">
          <a:gsLst>
            <a:gs pos="0">
              <a:schemeClr val="accent1">
                <a:tint val="60000"/>
                <a:hueOff val="0"/>
                <a:satOff val="0"/>
                <a:lumOff val="0"/>
                <a:alphaOff val="0"/>
                <a:tint val="43000"/>
                <a:satMod val="165000"/>
              </a:schemeClr>
            </a:gs>
            <a:gs pos="55000">
              <a:schemeClr val="accent1">
                <a:tint val="60000"/>
                <a:hueOff val="0"/>
                <a:satOff val="0"/>
                <a:lumOff val="0"/>
                <a:alphaOff val="0"/>
                <a:tint val="83000"/>
                <a:satMod val="155000"/>
              </a:schemeClr>
            </a:gs>
            <a:gs pos="100000">
              <a:schemeClr val="accent1">
                <a:tint val="60000"/>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US" sz="400" kern="1200"/>
        </a:p>
      </dsp:txBody>
      <dsp:txXfrm>
        <a:off x="1275555" y="828953"/>
        <a:ext cx="158341" cy="135679"/>
      </dsp:txXfrm>
    </dsp:sp>
    <dsp:sp modelId="{0F592E9F-34C8-9747-A75A-00431A9A8527}">
      <dsp:nvSpPr>
        <dsp:cNvPr id="0" name=""/>
        <dsp:cNvSpPr/>
      </dsp:nvSpPr>
      <dsp:spPr>
        <a:xfrm>
          <a:off x="1595622" y="715139"/>
          <a:ext cx="908273" cy="545496"/>
        </a:xfrm>
        <a:prstGeom prst="roundRect">
          <a:avLst>
            <a:gd name="adj" fmla="val 10000"/>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n-US" sz="1000" kern="1200" dirty="0" smtClean="0"/>
            <a:t>Specification</a:t>
          </a:r>
          <a:endParaRPr lang="en-US" sz="1000" kern="1200" dirty="0"/>
        </a:p>
      </dsp:txBody>
      <dsp:txXfrm>
        <a:off x="1595622" y="715139"/>
        <a:ext cx="908273" cy="363309"/>
      </dsp:txXfrm>
    </dsp:sp>
    <dsp:sp modelId="{0938EE19-09E4-F643-ADD0-FC70552F707A}">
      <dsp:nvSpPr>
        <dsp:cNvPr id="0" name=""/>
        <dsp:cNvSpPr/>
      </dsp:nvSpPr>
      <dsp:spPr>
        <a:xfrm>
          <a:off x="1740709" y="1078448"/>
          <a:ext cx="990163" cy="140681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UML</a:t>
          </a:r>
          <a:endParaRPr lang="en-US" sz="1000" kern="1200" dirty="0"/>
        </a:p>
        <a:p>
          <a:pPr marL="114300" lvl="2" indent="-57150" algn="l" defTabSz="444500">
            <a:lnSpc>
              <a:spcPct val="90000"/>
            </a:lnSpc>
            <a:spcBef>
              <a:spcPct val="0"/>
            </a:spcBef>
            <a:spcAft>
              <a:spcPct val="15000"/>
            </a:spcAft>
            <a:buChar char="••"/>
          </a:pPr>
          <a:r>
            <a:rPr lang="en-US" sz="1000" b="0" kern="1200" dirty="0" smtClean="0">
              <a:solidFill>
                <a:schemeClr val="tx1"/>
              </a:solidFill>
            </a:rPr>
            <a:t>Use Cases</a:t>
          </a:r>
          <a:endParaRPr lang="en-US" sz="1000" b="0" kern="1200" dirty="0">
            <a:solidFill>
              <a:schemeClr val="tx1"/>
            </a:solidFill>
          </a:endParaRPr>
        </a:p>
        <a:p>
          <a:pPr marL="57150" lvl="1" indent="-57150" algn="l" defTabSz="444500">
            <a:lnSpc>
              <a:spcPct val="90000"/>
            </a:lnSpc>
            <a:spcBef>
              <a:spcPct val="0"/>
            </a:spcBef>
            <a:spcAft>
              <a:spcPct val="15000"/>
            </a:spcAft>
            <a:buChar char="••"/>
          </a:pPr>
          <a:r>
            <a:rPr lang="en-US" sz="1000" kern="1200" dirty="0" smtClean="0"/>
            <a:t>Scenarios</a:t>
          </a:r>
          <a:endParaRPr lang="en-US" sz="1000" kern="1200" dirty="0"/>
        </a:p>
        <a:p>
          <a:pPr marL="57150" lvl="1" indent="-57150" algn="l" defTabSz="444500">
            <a:lnSpc>
              <a:spcPct val="90000"/>
            </a:lnSpc>
            <a:spcBef>
              <a:spcPct val="0"/>
            </a:spcBef>
            <a:spcAft>
              <a:spcPct val="15000"/>
            </a:spcAft>
            <a:buChar char="••"/>
          </a:pPr>
          <a:r>
            <a:rPr lang="en-US" sz="1000" kern="1200" dirty="0" smtClean="0"/>
            <a:t>Storyboards</a:t>
          </a:r>
          <a:endParaRPr lang="en-US" sz="1000" kern="1200" dirty="0"/>
        </a:p>
      </dsp:txBody>
      <dsp:txXfrm>
        <a:off x="1769710" y="1107449"/>
        <a:ext cx="932161" cy="1348810"/>
      </dsp:txXfrm>
    </dsp:sp>
    <dsp:sp modelId="{DAC1B2F6-2D3C-9245-AD3F-5BCDE4A6A483}">
      <dsp:nvSpPr>
        <dsp:cNvPr id="0" name=""/>
        <dsp:cNvSpPr/>
      </dsp:nvSpPr>
      <dsp:spPr>
        <a:xfrm>
          <a:off x="2651823" y="783726"/>
          <a:ext cx="313605" cy="226133"/>
        </a:xfrm>
        <a:prstGeom prst="rightArrow">
          <a:avLst>
            <a:gd name="adj1" fmla="val 60000"/>
            <a:gd name="adj2" fmla="val 50000"/>
          </a:avLst>
        </a:prstGeom>
        <a:gradFill rotWithShape="0">
          <a:gsLst>
            <a:gs pos="0">
              <a:schemeClr val="accent1">
                <a:tint val="60000"/>
                <a:hueOff val="0"/>
                <a:satOff val="0"/>
                <a:lumOff val="0"/>
                <a:alphaOff val="0"/>
                <a:tint val="43000"/>
                <a:satMod val="165000"/>
              </a:schemeClr>
            </a:gs>
            <a:gs pos="55000">
              <a:schemeClr val="accent1">
                <a:tint val="60000"/>
                <a:hueOff val="0"/>
                <a:satOff val="0"/>
                <a:lumOff val="0"/>
                <a:alphaOff val="0"/>
                <a:tint val="83000"/>
                <a:satMod val="155000"/>
              </a:schemeClr>
            </a:gs>
            <a:gs pos="100000">
              <a:schemeClr val="accent1">
                <a:tint val="60000"/>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US" sz="400" kern="1200"/>
        </a:p>
      </dsp:txBody>
      <dsp:txXfrm>
        <a:off x="2651823" y="828953"/>
        <a:ext cx="245765" cy="135679"/>
      </dsp:txXfrm>
    </dsp:sp>
    <dsp:sp modelId="{79348AC1-6892-4E4B-8CBD-A4EC41BCD68D}">
      <dsp:nvSpPr>
        <dsp:cNvPr id="0" name=""/>
        <dsp:cNvSpPr/>
      </dsp:nvSpPr>
      <dsp:spPr>
        <a:xfrm>
          <a:off x="3095605" y="715139"/>
          <a:ext cx="908273" cy="545496"/>
        </a:xfrm>
        <a:prstGeom prst="roundRect">
          <a:avLst>
            <a:gd name="adj" fmla="val 10000"/>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n-US" sz="1000" kern="1200" dirty="0" smtClean="0"/>
            <a:t>Design</a:t>
          </a:r>
          <a:endParaRPr lang="en-US" sz="1000" kern="1200" dirty="0"/>
        </a:p>
      </dsp:txBody>
      <dsp:txXfrm>
        <a:off x="3095605" y="715139"/>
        <a:ext cx="908273" cy="363309"/>
      </dsp:txXfrm>
    </dsp:sp>
    <dsp:sp modelId="{2874B571-E826-C541-BC80-74D59101CA97}">
      <dsp:nvSpPr>
        <dsp:cNvPr id="0" name=""/>
        <dsp:cNvSpPr/>
      </dsp:nvSpPr>
      <dsp:spPr>
        <a:xfrm>
          <a:off x="3281637" y="1078448"/>
          <a:ext cx="908273" cy="140681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UML</a:t>
          </a:r>
          <a:endParaRPr lang="en-US" sz="1000" kern="1200" dirty="0"/>
        </a:p>
        <a:p>
          <a:pPr marL="114300" lvl="2" indent="-57150" algn="l" defTabSz="444500">
            <a:lnSpc>
              <a:spcPct val="90000"/>
            </a:lnSpc>
            <a:spcBef>
              <a:spcPct val="0"/>
            </a:spcBef>
            <a:spcAft>
              <a:spcPct val="15000"/>
            </a:spcAft>
            <a:buChar char="••"/>
          </a:pPr>
          <a:r>
            <a:rPr lang="en-US" sz="1000" kern="1200" dirty="0" smtClean="0"/>
            <a:t>Class Diagrams</a:t>
          </a:r>
          <a:endParaRPr lang="en-US" sz="1000" kern="1200" dirty="0"/>
        </a:p>
        <a:p>
          <a:pPr marL="114300" lvl="2" indent="-57150" algn="l" defTabSz="444500">
            <a:lnSpc>
              <a:spcPct val="90000"/>
            </a:lnSpc>
            <a:spcBef>
              <a:spcPct val="0"/>
            </a:spcBef>
            <a:spcAft>
              <a:spcPct val="15000"/>
            </a:spcAft>
            <a:buChar char="••"/>
          </a:pPr>
          <a:r>
            <a:rPr lang="en-US" sz="1000" kern="1200" dirty="0" smtClean="0"/>
            <a:t>Activity Diagrams</a:t>
          </a:r>
          <a:endParaRPr lang="en-US" sz="1000" kern="1200" dirty="0"/>
        </a:p>
        <a:p>
          <a:pPr marL="114300" lvl="2" indent="-57150" algn="l" defTabSz="444500">
            <a:lnSpc>
              <a:spcPct val="90000"/>
            </a:lnSpc>
            <a:spcBef>
              <a:spcPct val="0"/>
            </a:spcBef>
            <a:spcAft>
              <a:spcPct val="15000"/>
            </a:spcAft>
            <a:buChar char="••"/>
          </a:pPr>
          <a:r>
            <a:rPr lang="en-US" sz="1000" kern="1200" dirty="0" smtClean="0"/>
            <a:t>Sequence Diagrams</a:t>
          </a:r>
          <a:endParaRPr lang="en-US" sz="1000" kern="1200" dirty="0"/>
        </a:p>
        <a:p>
          <a:pPr marL="114300" lvl="2" indent="-57150" algn="l" defTabSz="444500">
            <a:lnSpc>
              <a:spcPct val="90000"/>
            </a:lnSpc>
            <a:spcBef>
              <a:spcPct val="0"/>
            </a:spcBef>
            <a:spcAft>
              <a:spcPct val="15000"/>
            </a:spcAft>
            <a:buChar char="••"/>
          </a:pPr>
          <a:r>
            <a:rPr lang="en-US" sz="1000" kern="1200" dirty="0" smtClean="0"/>
            <a:t>Etc…	</a:t>
          </a:r>
          <a:endParaRPr lang="en-US" sz="1000" kern="1200" dirty="0"/>
        </a:p>
      </dsp:txBody>
      <dsp:txXfrm>
        <a:off x="3308239" y="1105050"/>
        <a:ext cx="855069" cy="1353608"/>
      </dsp:txXfrm>
    </dsp:sp>
    <dsp:sp modelId="{BCBB4FEB-18D5-6C4E-B23D-D9166FE176C5}">
      <dsp:nvSpPr>
        <dsp:cNvPr id="0" name=""/>
        <dsp:cNvSpPr/>
      </dsp:nvSpPr>
      <dsp:spPr>
        <a:xfrm>
          <a:off x="4141569" y="783726"/>
          <a:ext cx="291904" cy="226133"/>
        </a:xfrm>
        <a:prstGeom prst="rightArrow">
          <a:avLst>
            <a:gd name="adj1" fmla="val 60000"/>
            <a:gd name="adj2" fmla="val 50000"/>
          </a:avLst>
        </a:prstGeom>
        <a:gradFill rotWithShape="0">
          <a:gsLst>
            <a:gs pos="0">
              <a:schemeClr val="accent1">
                <a:tint val="60000"/>
                <a:hueOff val="0"/>
                <a:satOff val="0"/>
                <a:lumOff val="0"/>
                <a:alphaOff val="0"/>
                <a:tint val="43000"/>
                <a:satMod val="165000"/>
              </a:schemeClr>
            </a:gs>
            <a:gs pos="55000">
              <a:schemeClr val="accent1">
                <a:tint val="60000"/>
                <a:hueOff val="0"/>
                <a:satOff val="0"/>
                <a:lumOff val="0"/>
                <a:alphaOff val="0"/>
                <a:tint val="83000"/>
                <a:satMod val="155000"/>
              </a:schemeClr>
            </a:gs>
            <a:gs pos="100000">
              <a:schemeClr val="accent1">
                <a:tint val="60000"/>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US" sz="400" kern="1200"/>
        </a:p>
      </dsp:txBody>
      <dsp:txXfrm>
        <a:off x="4141569" y="828953"/>
        <a:ext cx="224064" cy="135679"/>
      </dsp:txXfrm>
    </dsp:sp>
    <dsp:sp modelId="{3E885B4F-9E8A-1648-B353-9BC1076873A7}">
      <dsp:nvSpPr>
        <dsp:cNvPr id="0" name=""/>
        <dsp:cNvSpPr/>
      </dsp:nvSpPr>
      <dsp:spPr>
        <a:xfrm>
          <a:off x="4554642" y="715139"/>
          <a:ext cx="1105895" cy="545496"/>
        </a:xfrm>
        <a:prstGeom prst="roundRect">
          <a:avLst>
            <a:gd name="adj" fmla="val 10000"/>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n-US" sz="1000" kern="1200" dirty="0" smtClean="0"/>
            <a:t>Implementation</a:t>
          </a:r>
          <a:endParaRPr lang="en-US" sz="1000" kern="1200" dirty="0"/>
        </a:p>
      </dsp:txBody>
      <dsp:txXfrm>
        <a:off x="4554642" y="715139"/>
        <a:ext cx="1105895" cy="363309"/>
      </dsp:txXfrm>
    </dsp:sp>
    <dsp:sp modelId="{9F14B316-707A-654C-9BA5-0AD01B5CED01}">
      <dsp:nvSpPr>
        <dsp:cNvPr id="0" name=""/>
        <dsp:cNvSpPr/>
      </dsp:nvSpPr>
      <dsp:spPr>
        <a:xfrm>
          <a:off x="4839485" y="1078448"/>
          <a:ext cx="908273" cy="140681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Software code</a:t>
          </a:r>
          <a:endParaRPr lang="en-US" sz="1000" kern="1200" dirty="0"/>
        </a:p>
        <a:p>
          <a:pPr marL="57150" lvl="1" indent="-57150" algn="l" defTabSz="444500">
            <a:lnSpc>
              <a:spcPct val="90000"/>
            </a:lnSpc>
            <a:spcBef>
              <a:spcPct val="0"/>
            </a:spcBef>
            <a:spcAft>
              <a:spcPct val="15000"/>
            </a:spcAft>
            <a:buChar char="••"/>
          </a:pPr>
          <a:r>
            <a:rPr lang="en-US" sz="1000" kern="1200" dirty="0" smtClean="0"/>
            <a:t>APIs</a:t>
          </a:r>
          <a:endParaRPr lang="en-US" sz="1000" kern="1200" dirty="0"/>
        </a:p>
        <a:p>
          <a:pPr marL="57150" lvl="1" indent="-57150" algn="l" defTabSz="444500">
            <a:lnSpc>
              <a:spcPct val="90000"/>
            </a:lnSpc>
            <a:spcBef>
              <a:spcPct val="0"/>
            </a:spcBef>
            <a:spcAft>
              <a:spcPct val="15000"/>
            </a:spcAft>
            <a:buChar char="••"/>
          </a:pPr>
          <a:r>
            <a:rPr lang="en-US" sz="1000" kern="1200" dirty="0" smtClean="0"/>
            <a:t>Document formats</a:t>
          </a:r>
          <a:endParaRPr lang="en-US" sz="1000" kern="1200" dirty="0"/>
        </a:p>
      </dsp:txBody>
      <dsp:txXfrm>
        <a:off x="4866087" y="1105050"/>
        <a:ext cx="855069" cy="1353608"/>
      </dsp:txXfrm>
    </dsp:sp>
    <dsp:sp modelId="{A57663AA-AA7F-3245-AFF6-0BDB5D407787}">
      <dsp:nvSpPr>
        <dsp:cNvPr id="0" name=""/>
        <dsp:cNvSpPr/>
      </dsp:nvSpPr>
      <dsp:spPr>
        <a:xfrm>
          <a:off x="5773526" y="783726"/>
          <a:ext cx="239534" cy="226133"/>
        </a:xfrm>
        <a:prstGeom prst="rightArrow">
          <a:avLst>
            <a:gd name="adj1" fmla="val 60000"/>
            <a:gd name="adj2" fmla="val 50000"/>
          </a:avLst>
        </a:prstGeom>
        <a:gradFill rotWithShape="0">
          <a:gsLst>
            <a:gs pos="0">
              <a:schemeClr val="accent1">
                <a:tint val="60000"/>
                <a:hueOff val="0"/>
                <a:satOff val="0"/>
                <a:lumOff val="0"/>
                <a:alphaOff val="0"/>
                <a:tint val="43000"/>
                <a:satMod val="165000"/>
              </a:schemeClr>
            </a:gs>
            <a:gs pos="55000">
              <a:schemeClr val="accent1">
                <a:tint val="60000"/>
                <a:hueOff val="0"/>
                <a:satOff val="0"/>
                <a:lumOff val="0"/>
                <a:alphaOff val="0"/>
                <a:tint val="83000"/>
                <a:satMod val="155000"/>
              </a:schemeClr>
            </a:gs>
            <a:gs pos="100000">
              <a:schemeClr val="accent1">
                <a:tint val="60000"/>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US" sz="400" kern="1200"/>
        </a:p>
      </dsp:txBody>
      <dsp:txXfrm>
        <a:off x="5773526" y="828953"/>
        <a:ext cx="171694" cy="135679"/>
      </dsp:txXfrm>
    </dsp:sp>
    <dsp:sp modelId="{35F5B83B-0C17-5F43-A22C-64516EE7CEC9}">
      <dsp:nvSpPr>
        <dsp:cNvPr id="0" name=""/>
        <dsp:cNvSpPr/>
      </dsp:nvSpPr>
      <dsp:spPr>
        <a:xfrm>
          <a:off x="6112490" y="715139"/>
          <a:ext cx="908273" cy="545496"/>
        </a:xfrm>
        <a:prstGeom prst="roundRect">
          <a:avLst>
            <a:gd name="adj" fmla="val 10000"/>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n-US" sz="1000" kern="1200" dirty="0" smtClean="0"/>
            <a:t>Testing</a:t>
          </a:r>
          <a:endParaRPr lang="en-US" sz="1000" kern="1200" dirty="0"/>
        </a:p>
      </dsp:txBody>
      <dsp:txXfrm>
        <a:off x="6112490" y="715139"/>
        <a:ext cx="908273" cy="363309"/>
      </dsp:txXfrm>
    </dsp:sp>
    <dsp:sp modelId="{8AEACF5B-B5C2-524C-947C-FDA6F812F675}">
      <dsp:nvSpPr>
        <dsp:cNvPr id="0" name=""/>
        <dsp:cNvSpPr/>
      </dsp:nvSpPr>
      <dsp:spPr>
        <a:xfrm>
          <a:off x="6298522" y="1078448"/>
          <a:ext cx="908273" cy="140681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Unit Tests</a:t>
          </a:r>
          <a:endParaRPr lang="en-US" sz="1000" kern="1200" dirty="0"/>
        </a:p>
        <a:p>
          <a:pPr marL="57150" lvl="1" indent="-57150" algn="l" defTabSz="444500">
            <a:lnSpc>
              <a:spcPct val="90000"/>
            </a:lnSpc>
            <a:spcBef>
              <a:spcPct val="0"/>
            </a:spcBef>
            <a:spcAft>
              <a:spcPct val="15000"/>
            </a:spcAft>
            <a:buChar char="••"/>
          </a:pPr>
          <a:r>
            <a:rPr lang="en-US" sz="1000" kern="1200" dirty="0" smtClean="0"/>
            <a:t>Black Box Tests</a:t>
          </a:r>
          <a:endParaRPr lang="en-US" sz="1000" kern="1200" dirty="0"/>
        </a:p>
        <a:p>
          <a:pPr marL="57150" lvl="1" indent="-57150" algn="l" defTabSz="444500">
            <a:lnSpc>
              <a:spcPct val="90000"/>
            </a:lnSpc>
            <a:spcBef>
              <a:spcPct val="0"/>
            </a:spcBef>
            <a:spcAft>
              <a:spcPct val="15000"/>
            </a:spcAft>
            <a:buChar char="••"/>
          </a:pPr>
          <a:r>
            <a:rPr lang="en-US" sz="1000" kern="1200" dirty="0" smtClean="0"/>
            <a:t>Etc…</a:t>
          </a:r>
          <a:endParaRPr lang="en-US" sz="1000" kern="1200" dirty="0"/>
        </a:p>
      </dsp:txBody>
      <dsp:txXfrm>
        <a:off x="6325124" y="1105050"/>
        <a:ext cx="855069" cy="1353608"/>
      </dsp:txXfrm>
    </dsp:sp>
    <dsp:sp modelId="{A4AB9C76-2BF4-504E-B846-163524AB0649}">
      <dsp:nvSpPr>
        <dsp:cNvPr id="0" name=""/>
        <dsp:cNvSpPr/>
      </dsp:nvSpPr>
      <dsp:spPr>
        <a:xfrm>
          <a:off x="7158455" y="783726"/>
          <a:ext cx="291904" cy="226133"/>
        </a:xfrm>
        <a:prstGeom prst="rightArrow">
          <a:avLst>
            <a:gd name="adj1" fmla="val 60000"/>
            <a:gd name="adj2" fmla="val 50000"/>
          </a:avLst>
        </a:prstGeom>
        <a:gradFill rotWithShape="0">
          <a:gsLst>
            <a:gs pos="0">
              <a:schemeClr val="accent1">
                <a:tint val="60000"/>
                <a:hueOff val="0"/>
                <a:satOff val="0"/>
                <a:lumOff val="0"/>
                <a:alphaOff val="0"/>
                <a:tint val="43000"/>
                <a:satMod val="165000"/>
              </a:schemeClr>
            </a:gs>
            <a:gs pos="55000">
              <a:schemeClr val="accent1">
                <a:tint val="60000"/>
                <a:hueOff val="0"/>
                <a:satOff val="0"/>
                <a:lumOff val="0"/>
                <a:alphaOff val="0"/>
                <a:tint val="83000"/>
                <a:satMod val="155000"/>
              </a:schemeClr>
            </a:gs>
            <a:gs pos="100000">
              <a:schemeClr val="accent1">
                <a:tint val="60000"/>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US" sz="400" kern="1200"/>
        </a:p>
      </dsp:txBody>
      <dsp:txXfrm>
        <a:off x="7158455" y="828953"/>
        <a:ext cx="224064" cy="135679"/>
      </dsp:txXfrm>
    </dsp:sp>
    <dsp:sp modelId="{D1AFA1BB-C068-8D4C-B16A-99268C93EDD8}">
      <dsp:nvSpPr>
        <dsp:cNvPr id="0" name=""/>
        <dsp:cNvSpPr/>
      </dsp:nvSpPr>
      <dsp:spPr>
        <a:xfrm>
          <a:off x="7571528" y="715139"/>
          <a:ext cx="908273" cy="545496"/>
        </a:xfrm>
        <a:prstGeom prst="roundRect">
          <a:avLst>
            <a:gd name="adj" fmla="val 10000"/>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n-US" sz="1000" kern="1200" dirty="0" smtClean="0"/>
            <a:t>Deployment</a:t>
          </a:r>
          <a:endParaRPr lang="en-US" sz="1000" kern="1200" dirty="0"/>
        </a:p>
      </dsp:txBody>
      <dsp:txXfrm>
        <a:off x="7571528" y="715139"/>
        <a:ext cx="908273" cy="363309"/>
      </dsp:txXfrm>
    </dsp:sp>
    <dsp:sp modelId="{3561509C-B4AA-5C49-B743-77ECF2685385}">
      <dsp:nvSpPr>
        <dsp:cNvPr id="0" name=""/>
        <dsp:cNvSpPr/>
      </dsp:nvSpPr>
      <dsp:spPr>
        <a:xfrm>
          <a:off x="7672972" y="1078448"/>
          <a:ext cx="1077448" cy="140681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Configuration</a:t>
          </a:r>
          <a:endParaRPr lang="en-US" sz="1000" kern="1200" dirty="0"/>
        </a:p>
        <a:p>
          <a:pPr marL="57150" lvl="1" indent="-57150" algn="l" defTabSz="444500">
            <a:lnSpc>
              <a:spcPct val="90000"/>
            </a:lnSpc>
            <a:spcBef>
              <a:spcPct val="0"/>
            </a:spcBef>
            <a:spcAft>
              <a:spcPct val="15000"/>
            </a:spcAft>
            <a:buChar char="••"/>
          </a:pPr>
          <a:r>
            <a:rPr lang="en-US" sz="1000" kern="1200" dirty="0" smtClean="0"/>
            <a:t>Bug Tracking</a:t>
          </a:r>
          <a:endParaRPr lang="en-US" sz="1000" kern="1200" dirty="0"/>
        </a:p>
        <a:p>
          <a:pPr marL="57150" lvl="1" indent="-57150" algn="l" defTabSz="444500">
            <a:lnSpc>
              <a:spcPct val="90000"/>
            </a:lnSpc>
            <a:spcBef>
              <a:spcPct val="0"/>
            </a:spcBef>
            <a:spcAft>
              <a:spcPct val="15000"/>
            </a:spcAft>
            <a:buChar char="••"/>
          </a:pPr>
          <a:r>
            <a:rPr lang="en-US" sz="1000" kern="1200" dirty="0" smtClean="0"/>
            <a:t>User Support</a:t>
          </a:r>
          <a:endParaRPr lang="en-US" sz="1000" kern="1200" dirty="0"/>
        </a:p>
      </dsp:txBody>
      <dsp:txXfrm>
        <a:off x="7704529" y="1110005"/>
        <a:ext cx="1014334" cy="1343698"/>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948082-FDB9-5B4A-BC0B-AB7BEE0B2D15}" type="datetimeFigureOut">
              <a:rPr lang="en-US" smtClean="0"/>
              <a:pPr/>
              <a:t>04/12/15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EEEDD6-D138-364A-991D-59F71205C54B}" type="slidenum">
              <a:rPr lang="en-US" smtClean="0"/>
              <a:pPr/>
              <a:t>‹#›</a:t>
            </a:fld>
            <a:endParaRPr lang="en-US"/>
          </a:p>
        </p:txBody>
      </p:sp>
    </p:spTree>
    <p:extLst>
      <p:ext uri="{BB962C8B-B14F-4D97-AF65-F5344CB8AC3E}">
        <p14:creationId xmlns:p14="http://schemas.microsoft.com/office/powerpoint/2010/main" val="12709265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0AD6B422-6C98-3A4E-836E-2318F3CE733C}" type="slidenum">
              <a:rPr lang="en-US"/>
              <a:pPr/>
              <a:t>8</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1200">
                <a:solidFill>
                  <a:schemeClr val="tx1"/>
                </a:solidFill>
                <a:latin typeface="Lucida Sans" pitchFamily="34" charset="0"/>
                <a:ea typeface="ＭＳ Ｐゴシック"/>
                <a:cs typeface="ＭＳ Ｐゴシック"/>
              </a:defRPr>
            </a:lvl1pPr>
            <a:lvl2pPr marL="742950" indent="-285750" algn="ctr" eaLnBrk="0" hangingPunct="0">
              <a:defRPr sz="1200">
                <a:solidFill>
                  <a:schemeClr val="tx1"/>
                </a:solidFill>
                <a:latin typeface="Lucida Sans" pitchFamily="34" charset="0"/>
                <a:ea typeface="ＭＳ Ｐゴシック"/>
                <a:cs typeface="ＭＳ Ｐゴシック"/>
              </a:defRPr>
            </a:lvl2pPr>
            <a:lvl3pPr marL="1143000" indent="-228600" algn="ctr" eaLnBrk="0" hangingPunct="0">
              <a:defRPr sz="1200">
                <a:solidFill>
                  <a:schemeClr val="tx1"/>
                </a:solidFill>
                <a:latin typeface="Lucida Sans" pitchFamily="34" charset="0"/>
                <a:ea typeface="ＭＳ Ｐゴシック"/>
                <a:cs typeface="ＭＳ Ｐゴシック"/>
              </a:defRPr>
            </a:lvl3pPr>
            <a:lvl4pPr marL="1600200" indent="-228600" algn="ctr" eaLnBrk="0" hangingPunct="0">
              <a:defRPr sz="1200">
                <a:solidFill>
                  <a:schemeClr val="tx1"/>
                </a:solidFill>
                <a:latin typeface="Lucida Sans" pitchFamily="34" charset="0"/>
                <a:ea typeface="ＭＳ Ｐゴシック"/>
                <a:cs typeface="ＭＳ Ｐゴシック"/>
              </a:defRPr>
            </a:lvl4pPr>
            <a:lvl5pPr marL="2057400" indent="-228600" algn="ctr" eaLnBrk="0" hangingPunct="0">
              <a:defRPr sz="1200">
                <a:solidFill>
                  <a:schemeClr val="tx1"/>
                </a:solidFill>
                <a:latin typeface="Lucida Sans" pitchFamily="34" charset="0"/>
                <a:ea typeface="ＭＳ Ｐゴシック"/>
                <a:cs typeface="ＭＳ Ｐゴシック"/>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lgn="r"/>
            <a:fld id="{626288BF-85CE-4154-9C2E-7158A9096EC7}" type="slidenum">
              <a:rPr lang="en-GB" smtClean="0">
                <a:latin typeface="Arial" pitchFamily="34" charset="0"/>
              </a:rPr>
              <a:pPr algn="r"/>
              <a:t>26</a:t>
            </a:fld>
            <a:endParaRPr lang="en-GB" smtClean="0">
              <a:latin typeface="Arial"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5F159728-B396-7242-BDDD-2F008F187CCD}" type="slidenum">
              <a:rPr lang="en-US" sz="1200"/>
              <a:pPr eaLnBrk="1" hangingPunct="1"/>
              <a:t>28</a:t>
            </a:fld>
            <a:endParaRPr 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fld id="{0FB2C488-651A-4C3A-A17B-4B90CB662908}" type="slidenum">
              <a:rPr lang="en-GB" smtClean="0">
                <a:latin typeface="Arial" pitchFamily="34" charset="0"/>
              </a:rPr>
              <a:pPr/>
              <a:t>31</a:t>
            </a:fld>
            <a:endParaRPr lang="en-GB"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fld id="{0E6D5BD3-295A-4F2A-87D7-66BB8D196A3F}" type="slidenum">
              <a:rPr lang="en-GB" smtClean="0">
                <a:latin typeface="Arial" pitchFamily="34" charset="0"/>
              </a:rPr>
              <a:pPr/>
              <a:t>32</a:t>
            </a:fld>
            <a:endParaRPr lang="en-GB" smtClean="0">
              <a:latin typeface="Arial"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z="1200" b="0" i="0" kern="1200" dirty="0" smtClean="0">
                <a:solidFill>
                  <a:schemeClr val="tx1"/>
                </a:solidFill>
                <a:effectLst/>
                <a:latin typeface="Arial" charset="0"/>
                <a:ea typeface="ＭＳ Ｐゴシック" pitchFamily="16" charset="-128"/>
                <a:cs typeface="ＭＳ Ｐゴシック"/>
              </a:rPr>
              <a:t>Cohen, D. &amp; </a:t>
            </a:r>
            <a:r>
              <a:rPr lang="en-GB" sz="1200" b="0" i="0" kern="1200" dirty="0" err="1" smtClean="0">
                <a:solidFill>
                  <a:schemeClr val="tx1"/>
                </a:solidFill>
                <a:effectLst/>
                <a:latin typeface="Arial" charset="0"/>
                <a:ea typeface="ＭＳ Ｐゴシック" pitchFamily="16" charset="-128"/>
                <a:cs typeface="ＭＳ Ｐゴシック"/>
              </a:rPr>
              <a:t>Lindvall</a:t>
            </a:r>
            <a:r>
              <a:rPr lang="en-GB" sz="1200" b="0" i="0" kern="1200" dirty="0" smtClean="0">
                <a:solidFill>
                  <a:schemeClr val="tx1"/>
                </a:solidFill>
                <a:effectLst/>
                <a:latin typeface="Arial" charset="0"/>
                <a:ea typeface="ＭＳ Ｐゴシック" pitchFamily="16" charset="-128"/>
                <a:cs typeface="ＭＳ Ｐゴシック"/>
              </a:rPr>
              <a:t>, M., 2004. An Introduction to Agile Methods </a:t>
            </a:r>
            <a:r>
              <a:rPr lang="en-GB" sz="1200" b="0" i="0" kern="1200" dirty="0" err="1" smtClean="0">
                <a:solidFill>
                  <a:schemeClr val="tx1"/>
                </a:solidFill>
                <a:effectLst/>
                <a:latin typeface="Arial" charset="0"/>
                <a:ea typeface="ＭＳ Ｐゴシック" pitchFamily="16" charset="-128"/>
                <a:cs typeface="ＭＳ Ｐゴシック"/>
              </a:rPr>
              <a:t>Fraunhofer</a:t>
            </a:r>
            <a:r>
              <a:rPr lang="en-GB" sz="1200" b="0" i="0" kern="1200" dirty="0" smtClean="0">
                <a:solidFill>
                  <a:schemeClr val="tx1"/>
                </a:solidFill>
                <a:effectLst/>
                <a:latin typeface="Arial" charset="0"/>
                <a:ea typeface="ＭＳ Ｐゴシック" pitchFamily="16" charset="-128"/>
                <a:cs typeface="ＭＳ Ｐゴシック"/>
              </a:rPr>
              <a:t> </a:t>
            </a:r>
            <a:r>
              <a:rPr lang="en-GB" sz="1200" b="0" i="0" kern="1200" dirty="0" err="1" smtClean="0">
                <a:solidFill>
                  <a:schemeClr val="tx1"/>
                </a:solidFill>
                <a:effectLst/>
                <a:latin typeface="Arial" charset="0"/>
                <a:ea typeface="ＭＳ Ｐゴシック" pitchFamily="16" charset="-128"/>
                <a:cs typeface="ＭＳ Ｐゴシック"/>
              </a:rPr>
              <a:t>Center</a:t>
            </a:r>
            <a:r>
              <a:rPr lang="en-GB" sz="1200" b="0" i="0" kern="1200" dirty="0" smtClean="0">
                <a:solidFill>
                  <a:schemeClr val="tx1"/>
                </a:solidFill>
                <a:effectLst/>
                <a:latin typeface="Arial" charset="0"/>
                <a:ea typeface="ＭＳ Ｐゴシック" pitchFamily="16" charset="-128"/>
                <a:cs typeface="ＭＳ Ｐゴシック"/>
              </a:rPr>
              <a:t> for Experimental Software Engineering. </a:t>
            </a:r>
            <a:r>
              <a:rPr lang="en-GB" sz="1200" b="0" i="1" kern="1200" dirty="0" smtClean="0">
                <a:solidFill>
                  <a:schemeClr val="tx1"/>
                </a:solidFill>
                <a:effectLst/>
                <a:latin typeface="Arial" charset="0"/>
                <a:ea typeface="ＭＳ Ｐゴシック" pitchFamily="16" charset="-128"/>
                <a:cs typeface="ＭＳ Ｐゴシック"/>
              </a:rPr>
              <a:t>Advances</a:t>
            </a:r>
            <a:r>
              <a:rPr lang="en-GB" sz="1200" b="0" i="0" kern="1200" dirty="0" smtClean="0">
                <a:solidFill>
                  <a:schemeClr val="tx1"/>
                </a:solidFill>
                <a:effectLst/>
                <a:latin typeface="Arial" charset="0"/>
                <a:ea typeface="ＭＳ Ｐゴシック" pitchFamily="16" charset="-128"/>
                <a:cs typeface="ＭＳ Ｐゴシック"/>
              </a:rPr>
              <a:t>, 62(03), p.1-66.</a:t>
            </a:r>
            <a:endParaRPr lang="en-US" dirty="0" smtClean="0">
              <a:latin typeface="Arial" pitchFamily="34" charset="0"/>
              <a:ea typeface="ＭＳ Ｐゴシック"/>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fld id="{E04097E1-EFA9-40CE-8288-F2E2C15DC37C}" type="slidenum">
              <a:rPr lang="en-GB" smtClean="0">
                <a:latin typeface="Arial" pitchFamily="34" charset="0"/>
              </a:rPr>
              <a:pPr/>
              <a:t>34</a:t>
            </a:fld>
            <a:endParaRPr lang="en-GB" smtClean="0">
              <a:latin typeface="Arial" pitchFamily="3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fld id="{B076C95C-A315-4B75-AD63-46757683DEB9}" type="slidenum">
              <a:rPr lang="en-GB" smtClean="0">
                <a:latin typeface="Arial" pitchFamily="34" charset="0"/>
              </a:rPr>
              <a:pPr/>
              <a:t>43</a:t>
            </a:fld>
            <a:endParaRPr lang="en-GB" smtClean="0">
              <a:latin typeface="Arial"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fld id="{3DE67B52-1340-4B74-9B41-F69A08B1218F}" type="slidenum">
              <a:rPr lang="en-GB" smtClean="0">
                <a:latin typeface="Arial" pitchFamily="34" charset="0"/>
              </a:rPr>
              <a:pPr/>
              <a:t>44</a:t>
            </a:fld>
            <a:endParaRPr lang="en-GB" smtClean="0">
              <a:latin typeface="Arial"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fld id="{1E6D7233-A65A-4F89-922D-41B386DC4A47}" type="slidenum">
              <a:rPr lang="en-GB" smtClean="0">
                <a:latin typeface="Arial" pitchFamily="34" charset="0"/>
              </a:rPr>
              <a:pPr/>
              <a:t>45</a:t>
            </a:fld>
            <a:endParaRPr lang="en-GB" smtClean="0">
              <a:latin typeface="Arial"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fld id="{26DA759E-BF24-4D0F-943E-ACEA608D7D52}" type="slidenum">
              <a:rPr lang="en-GB" smtClean="0">
                <a:latin typeface="Arial" pitchFamily="34" charset="0"/>
              </a:rPr>
              <a:pPr/>
              <a:t>46</a:t>
            </a:fld>
            <a:endParaRPr lang="en-GB" smtClean="0">
              <a:latin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fld id="{2ECACA2C-73B1-4941-A797-950E51CD97B4}" type="slidenum">
              <a:rPr lang="en-GB" smtClean="0">
                <a:latin typeface="Arial" pitchFamily="34" charset="0"/>
              </a:rPr>
              <a:pPr/>
              <a:t>47</a:t>
            </a:fld>
            <a:endParaRPr lang="en-GB" smtClean="0">
              <a:latin typeface="Arial" pitchFamily="34"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0AD6B422-6C98-3A4E-836E-2318F3CE733C}" type="slidenum">
              <a:rPr lang="en-US"/>
              <a:pPr/>
              <a:t>9</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fld id="{000C80C5-8AAD-4422-BC82-0C8A9E76F85B}" type="slidenum">
              <a:rPr lang="en-GB" smtClean="0">
                <a:latin typeface="Arial" pitchFamily="34" charset="0"/>
              </a:rPr>
              <a:pPr/>
              <a:t>48</a:t>
            </a:fld>
            <a:endParaRPr lang="en-GB" smtClean="0">
              <a:latin typeface="Arial"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fld id="{654D22A7-0552-496C-A9F7-75ABA21D7D46}" type="slidenum">
              <a:rPr lang="en-GB" smtClean="0">
                <a:latin typeface="Arial" pitchFamily="34" charset="0"/>
              </a:rPr>
              <a:pPr/>
              <a:t>49</a:t>
            </a:fld>
            <a:endParaRPr lang="en-GB" smtClean="0">
              <a:latin typeface="Arial"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fld id="{D6294131-4269-4856-9B0F-152E6286F7ED}" type="slidenum">
              <a:rPr lang="en-GB" smtClean="0">
                <a:latin typeface="Arial" pitchFamily="34" charset="0"/>
              </a:rPr>
              <a:pPr/>
              <a:t>50</a:t>
            </a:fld>
            <a:endParaRPr lang="en-GB" smtClean="0">
              <a:latin typeface="Arial"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fld id="{D6294131-4269-4856-9B0F-152E6286F7ED}" type="slidenum">
              <a:rPr lang="en-GB" smtClean="0">
                <a:latin typeface="Arial" pitchFamily="34" charset="0"/>
              </a:rPr>
              <a:pPr/>
              <a:t>51</a:t>
            </a:fld>
            <a:endParaRPr lang="en-GB" smtClean="0">
              <a:latin typeface="Arial"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DDD1A639-0273-154F-9422-88CD098B1A8F}" type="slidenum">
              <a:rPr lang="en-US" sz="1200"/>
              <a:pPr eaLnBrk="1" hangingPunct="1"/>
              <a:t>56</a:t>
            </a:fld>
            <a:endParaRPr 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EFBA6811-24FB-7A41-AB02-E69E355F4316}" type="slidenum">
              <a:rPr lang="en-US" sz="1200"/>
              <a:pPr eaLnBrk="1" hangingPunct="1"/>
              <a:t>57</a:t>
            </a:fld>
            <a:endParaRPr 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0AD6B422-6C98-3A4E-836E-2318F3CE733C}" type="slidenum">
              <a:rPr lang="en-US"/>
              <a:pPr/>
              <a:t>10</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1200">
                <a:solidFill>
                  <a:schemeClr val="tx1"/>
                </a:solidFill>
                <a:latin typeface="Lucida Sans" pitchFamily="34" charset="0"/>
                <a:ea typeface="ＭＳ Ｐゴシック"/>
                <a:cs typeface="ＭＳ Ｐゴシック"/>
              </a:defRPr>
            </a:lvl1pPr>
            <a:lvl2pPr marL="742950" indent="-285750" algn="ctr" eaLnBrk="0" hangingPunct="0">
              <a:defRPr sz="1200">
                <a:solidFill>
                  <a:schemeClr val="tx1"/>
                </a:solidFill>
                <a:latin typeface="Lucida Sans" pitchFamily="34" charset="0"/>
                <a:ea typeface="ＭＳ Ｐゴシック"/>
                <a:cs typeface="ＭＳ Ｐゴシック"/>
              </a:defRPr>
            </a:lvl2pPr>
            <a:lvl3pPr marL="1143000" indent="-228600" algn="ctr" eaLnBrk="0" hangingPunct="0">
              <a:defRPr sz="1200">
                <a:solidFill>
                  <a:schemeClr val="tx1"/>
                </a:solidFill>
                <a:latin typeface="Lucida Sans" pitchFamily="34" charset="0"/>
                <a:ea typeface="ＭＳ Ｐゴシック"/>
                <a:cs typeface="ＭＳ Ｐゴシック"/>
              </a:defRPr>
            </a:lvl3pPr>
            <a:lvl4pPr marL="1600200" indent="-228600" algn="ctr" eaLnBrk="0" hangingPunct="0">
              <a:defRPr sz="1200">
                <a:solidFill>
                  <a:schemeClr val="tx1"/>
                </a:solidFill>
                <a:latin typeface="Lucida Sans" pitchFamily="34" charset="0"/>
                <a:ea typeface="ＭＳ Ｐゴシック"/>
                <a:cs typeface="ＭＳ Ｐゴシック"/>
              </a:defRPr>
            </a:lvl4pPr>
            <a:lvl5pPr marL="2057400" indent="-228600" algn="ctr" eaLnBrk="0" hangingPunct="0">
              <a:defRPr sz="1200">
                <a:solidFill>
                  <a:schemeClr val="tx1"/>
                </a:solidFill>
                <a:latin typeface="Lucida Sans" pitchFamily="34" charset="0"/>
                <a:ea typeface="ＭＳ Ｐゴシック"/>
                <a:cs typeface="ＭＳ Ｐゴシック"/>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lgn="r"/>
            <a:fld id="{9240CA25-E527-49FD-AEDB-B899FBCA9CBC}" type="slidenum">
              <a:rPr lang="en-GB" smtClean="0">
                <a:latin typeface="Arial" pitchFamily="34" charset="0"/>
              </a:rPr>
              <a:pPr algn="r"/>
              <a:t>11</a:t>
            </a:fld>
            <a:endParaRPr lang="en-GB" smtClean="0">
              <a:latin typeface="Arial" pitchFamily="3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latin typeface="Arial" pitchFamily="34" charset="0"/>
                <a:ea typeface="ＭＳ Ｐゴシック"/>
              </a:rPr>
              <a:t>This part of the lecture is based on</a:t>
            </a:r>
          </a:p>
          <a:p>
            <a:pPr eaLnBrk="1" hangingPunct="1"/>
            <a:r>
              <a:rPr lang="en-GB" smtClean="0">
                <a:latin typeface="Arial" pitchFamily="34" charset="0"/>
                <a:ea typeface="ＭＳ Ｐゴシック"/>
              </a:rPr>
              <a:t>Boehm, B. W. (1988). "A Spiral Model of Software-Development and Enhancement." </a:t>
            </a:r>
            <a:r>
              <a:rPr lang="en-GB" u="sng" smtClean="0">
                <a:latin typeface="Arial" pitchFamily="34" charset="0"/>
                <a:ea typeface="ＭＳ Ｐゴシック"/>
              </a:rPr>
              <a:t>Computer</a:t>
            </a:r>
            <a:r>
              <a:rPr lang="en-GB" smtClean="0">
                <a:latin typeface="Arial" pitchFamily="34" charset="0"/>
                <a:ea typeface="ＭＳ Ｐゴシック"/>
              </a:rPr>
              <a:t> </a:t>
            </a:r>
            <a:r>
              <a:rPr lang="en-GB" b="1" smtClean="0">
                <a:latin typeface="Arial" pitchFamily="34" charset="0"/>
                <a:ea typeface="ＭＳ Ｐゴシック"/>
              </a:rPr>
              <a:t>21</a:t>
            </a:r>
            <a:r>
              <a:rPr lang="en-GB" smtClean="0">
                <a:latin typeface="Arial" pitchFamily="34" charset="0"/>
                <a:ea typeface="ＭＳ Ｐゴシック"/>
              </a:rPr>
              <a:t>(5): 61-72.</a:t>
            </a:r>
          </a:p>
          <a:p>
            <a:pPr eaLnBrk="1" hangingPunct="1"/>
            <a:endParaRPr lang="en-GB" smtClean="0">
              <a:latin typeface="Arial" pitchFamily="34" charset="0"/>
              <a:ea typeface="ＭＳ Ｐゴシック"/>
            </a:endParaRPr>
          </a:p>
          <a:p>
            <a:pPr eaLnBrk="1" hangingPunct="1"/>
            <a:r>
              <a:rPr lang="en-GB" smtClean="0">
                <a:latin typeface="Arial" pitchFamily="34" charset="0"/>
                <a:ea typeface="ＭＳ Ｐゴシック"/>
              </a:rPr>
              <a:t>This is a pivotal paper in which the short comings of the waterfall method lead to the spiral model.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1200">
                <a:solidFill>
                  <a:schemeClr val="tx1"/>
                </a:solidFill>
                <a:latin typeface="Lucida Sans" pitchFamily="34" charset="0"/>
                <a:ea typeface="ＭＳ Ｐゴシック"/>
                <a:cs typeface="ＭＳ Ｐゴシック"/>
              </a:defRPr>
            </a:lvl1pPr>
            <a:lvl2pPr marL="742950" indent="-285750" algn="ctr" eaLnBrk="0" hangingPunct="0">
              <a:defRPr sz="1200">
                <a:solidFill>
                  <a:schemeClr val="tx1"/>
                </a:solidFill>
                <a:latin typeface="Lucida Sans" pitchFamily="34" charset="0"/>
                <a:ea typeface="ＭＳ Ｐゴシック"/>
                <a:cs typeface="ＭＳ Ｐゴシック"/>
              </a:defRPr>
            </a:lvl2pPr>
            <a:lvl3pPr marL="1143000" indent="-228600" algn="ctr" eaLnBrk="0" hangingPunct="0">
              <a:defRPr sz="1200">
                <a:solidFill>
                  <a:schemeClr val="tx1"/>
                </a:solidFill>
                <a:latin typeface="Lucida Sans" pitchFamily="34" charset="0"/>
                <a:ea typeface="ＭＳ Ｐゴシック"/>
                <a:cs typeface="ＭＳ Ｐゴシック"/>
              </a:defRPr>
            </a:lvl3pPr>
            <a:lvl4pPr marL="1600200" indent="-228600" algn="ctr" eaLnBrk="0" hangingPunct="0">
              <a:defRPr sz="1200">
                <a:solidFill>
                  <a:schemeClr val="tx1"/>
                </a:solidFill>
                <a:latin typeface="Lucida Sans" pitchFamily="34" charset="0"/>
                <a:ea typeface="ＭＳ Ｐゴシック"/>
                <a:cs typeface="ＭＳ Ｐゴシック"/>
              </a:defRPr>
            </a:lvl4pPr>
            <a:lvl5pPr marL="2057400" indent="-228600" algn="ctr" eaLnBrk="0" hangingPunct="0">
              <a:defRPr sz="1200">
                <a:solidFill>
                  <a:schemeClr val="tx1"/>
                </a:solidFill>
                <a:latin typeface="Lucida Sans" pitchFamily="34" charset="0"/>
                <a:ea typeface="ＭＳ Ｐゴシック"/>
                <a:cs typeface="ＭＳ Ｐゴシック"/>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lgn="r"/>
            <a:fld id="{05895C1C-A6FD-4729-9BA1-542A2C9AB2EB}" type="slidenum">
              <a:rPr lang="en-GB" smtClean="0">
                <a:latin typeface="Arial" pitchFamily="34" charset="0"/>
              </a:rPr>
              <a:pPr algn="r"/>
              <a:t>15</a:t>
            </a:fld>
            <a:endParaRPr lang="en-GB"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fld id="{B076C95C-A315-4B75-AD63-46757683DEB9}" type="slidenum">
              <a:rPr lang="en-GB" smtClean="0">
                <a:latin typeface="Arial" pitchFamily="34" charset="0"/>
              </a:rPr>
              <a:pPr/>
              <a:t>17</a:t>
            </a:fld>
            <a:endParaRPr lang="en-GB" smtClean="0">
              <a:latin typeface="Arial"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fld id="{B076C95C-A315-4B75-AD63-46757683DEB9}" type="slidenum">
              <a:rPr lang="en-GB" smtClean="0">
                <a:latin typeface="Arial" pitchFamily="34" charset="0"/>
              </a:rPr>
              <a:pPr/>
              <a:t>18</a:t>
            </a:fld>
            <a:endParaRPr lang="en-GB" smtClean="0">
              <a:latin typeface="Arial"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186EFBD8-ECE7-9C4F-B7BC-191FB669869C}" type="slidenum">
              <a:rPr lang="en-US" sz="1200"/>
              <a:pPr eaLnBrk="1" hangingPunct="1"/>
              <a:t>24</a:t>
            </a:fld>
            <a:endParaRPr lang="en-US"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1200">
                <a:solidFill>
                  <a:schemeClr val="tx1"/>
                </a:solidFill>
                <a:latin typeface="Lucida Sans" pitchFamily="34" charset="0"/>
                <a:ea typeface="ＭＳ Ｐゴシック"/>
                <a:cs typeface="ＭＳ Ｐゴシック"/>
              </a:defRPr>
            </a:lvl1pPr>
            <a:lvl2pPr marL="742950" indent="-285750" algn="ctr" eaLnBrk="0" hangingPunct="0">
              <a:defRPr sz="1200">
                <a:solidFill>
                  <a:schemeClr val="tx1"/>
                </a:solidFill>
                <a:latin typeface="Lucida Sans" pitchFamily="34" charset="0"/>
                <a:ea typeface="ＭＳ Ｐゴシック"/>
                <a:cs typeface="ＭＳ Ｐゴシック"/>
              </a:defRPr>
            </a:lvl2pPr>
            <a:lvl3pPr marL="1143000" indent="-228600" algn="ctr" eaLnBrk="0" hangingPunct="0">
              <a:defRPr sz="1200">
                <a:solidFill>
                  <a:schemeClr val="tx1"/>
                </a:solidFill>
                <a:latin typeface="Lucida Sans" pitchFamily="34" charset="0"/>
                <a:ea typeface="ＭＳ Ｐゴシック"/>
                <a:cs typeface="ＭＳ Ｐゴシック"/>
              </a:defRPr>
            </a:lvl3pPr>
            <a:lvl4pPr marL="1600200" indent="-228600" algn="ctr" eaLnBrk="0" hangingPunct="0">
              <a:defRPr sz="1200">
                <a:solidFill>
                  <a:schemeClr val="tx1"/>
                </a:solidFill>
                <a:latin typeface="Lucida Sans" pitchFamily="34" charset="0"/>
                <a:ea typeface="ＭＳ Ｐゴシック"/>
                <a:cs typeface="ＭＳ Ｐゴシック"/>
              </a:defRPr>
            </a:lvl4pPr>
            <a:lvl5pPr marL="2057400" indent="-228600" algn="ctr" eaLnBrk="0" hangingPunct="0">
              <a:defRPr sz="1200">
                <a:solidFill>
                  <a:schemeClr val="tx1"/>
                </a:solidFill>
                <a:latin typeface="Lucida Sans" pitchFamily="34" charset="0"/>
                <a:ea typeface="ＭＳ Ｐゴシック"/>
                <a:cs typeface="ＭＳ Ｐゴシック"/>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lgn="r"/>
            <a:fld id="{653D729B-A4B3-49BB-8810-B8BEF2F80CBA}" type="slidenum">
              <a:rPr lang="en-GB" smtClean="0">
                <a:latin typeface="Arial" pitchFamily="34" charset="0"/>
              </a:rPr>
              <a:pPr algn="r"/>
              <a:t>25</a:t>
            </a:fld>
            <a:endParaRPr lang="en-GB"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GB"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710F4C3B-12BB-4EC8-A596-2037BFBCFD5E}" type="datetime1">
              <a:rPr lang="en-US" smtClean="0"/>
              <a:pPr/>
              <a:t>04/12/15</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91AF2B4D-6B12-4EDF-87BB-2B55CECB661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fld id="{5AFD5335-7B18-A346-B032-D47243884A0D}" type="datetimeFigureOut">
              <a:rPr lang="en-US" smtClean="0"/>
              <a:pPr/>
              <a:t>04/12/15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0626A-BCF5-3943-8A99-FC06541FC35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fld id="{5AFD5335-7B18-A346-B032-D47243884A0D}" type="datetimeFigureOut">
              <a:rPr lang="en-US" smtClean="0"/>
              <a:pPr/>
              <a:t>04/12/15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0626A-BCF5-3943-8A99-FC06541FC35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23850" y="1700213"/>
            <a:ext cx="8496300" cy="4114800"/>
          </a:xfrm>
        </p:spPr>
        <p:txBody>
          <a:bodyPr/>
          <a:lstStyle/>
          <a:p>
            <a:pPr lvl="0"/>
            <a:endParaRPr lang="en-GB" noProof="0" dirty="0"/>
          </a:p>
        </p:txBody>
      </p:sp>
      <p:sp>
        <p:nvSpPr>
          <p:cNvPr id="4" name="Rectangle 4"/>
          <p:cNvSpPr>
            <a:spLocks noGrp="1" noChangeArrowheads="1"/>
          </p:cNvSpPr>
          <p:nvPr>
            <p:ph type="dt" sz="half" idx="10"/>
          </p:nvPr>
        </p:nvSpPr>
        <p:spPr>
          <a:ln/>
        </p:spPr>
        <p:txBody>
          <a:bodyPr/>
          <a:lstStyle>
            <a:lvl1pPr>
              <a:defRPr/>
            </a:lvl1pPr>
          </a:lstStyle>
          <a:p>
            <a:pPr>
              <a:defRPr/>
            </a:pPr>
            <a:fld id="{C7CB47EE-1051-493D-B0F9-F6B464825F83}" type="datetime1">
              <a:rPr lang="en-US" smtClean="0"/>
              <a:t>04/12/15</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A7EABEF-D75A-4B5F-9FDF-9AE35580D8CF}" type="slidenum">
              <a:rPr lang="en-GB"/>
              <a:pPr>
                <a:defRPr/>
              </a:pPr>
              <a:t>‹#›</a:t>
            </a:fld>
            <a:endParaRPr lang="en-GB" dirty="0"/>
          </a:p>
        </p:txBody>
      </p:sp>
    </p:spTree>
    <p:extLst>
      <p:ext uri="{BB962C8B-B14F-4D97-AF65-F5344CB8AC3E}">
        <p14:creationId xmlns:p14="http://schemas.microsoft.com/office/powerpoint/2010/main" val="1886490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fld id="{5AFD5335-7B18-A346-B032-D47243884A0D}" type="datetimeFigureOut">
              <a:rPr lang="en-US" smtClean="0"/>
              <a:pPr/>
              <a:t>04/12/15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0626A-BCF5-3943-8A99-FC06541FC35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GB"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GB" smtClean="0"/>
              <a:t>Click to edit Master text styles</a:t>
            </a:r>
          </a:p>
        </p:txBody>
      </p:sp>
      <p:sp>
        <p:nvSpPr>
          <p:cNvPr id="4" name="Date Placeholder 3"/>
          <p:cNvSpPr>
            <a:spLocks noGrp="1"/>
          </p:cNvSpPr>
          <p:nvPr>
            <p:ph type="dt" sz="half" idx="10"/>
          </p:nvPr>
        </p:nvSpPr>
        <p:spPr/>
        <p:txBody>
          <a:bodyPr/>
          <a:lstStyle/>
          <a:p>
            <a:fld id="{C3F416CD-67A3-4CF0-A210-F6AF31AC147F}" type="datetimeFigureOut">
              <a:rPr lang="en-US" smtClean="0"/>
              <a:pPr/>
              <a:t>04/12/15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5" name="Date Placeholder 4"/>
          <p:cNvSpPr>
            <a:spLocks noGrp="1"/>
          </p:cNvSpPr>
          <p:nvPr>
            <p:ph type="dt" sz="half" idx="10"/>
          </p:nvPr>
        </p:nvSpPr>
        <p:spPr/>
        <p:txBody>
          <a:bodyPr/>
          <a:lstStyle/>
          <a:p>
            <a:fld id="{5AFD5335-7B18-A346-B032-D47243884A0D}" type="datetimeFigureOut">
              <a:rPr lang="en-US" smtClean="0"/>
              <a:pPr/>
              <a:t>04/12/15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0626A-BCF5-3943-8A99-FC06541FC35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GB"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GB"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GB"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26" name="Date Placeholder 25"/>
          <p:cNvSpPr>
            <a:spLocks noGrp="1"/>
          </p:cNvSpPr>
          <p:nvPr>
            <p:ph type="dt" sz="half" idx="10"/>
          </p:nvPr>
        </p:nvSpPr>
        <p:spPr/>
        <p:txBody>
          <a:bodyPr rtlCol="0"/>
          <a:lstStyle/>
          <a:p>
            <a:fld id="{5AFD5335-7B18-A346-B032-D47243884A0D}" type="datetimeFigureOut">
              <a:rPr lang="en-US" smtClean="0"/>
              <a:pPr/>
              <a:t>04/12/15</a:t>
            </a:fld>
            <a:endParaRPr lang="en-US"/>
          </a:p>
        </p:txBody>
      </p:sp>
      <p:sp>
        <p:nvSpPr>
          <p:cNvPr id="27" name="Slide Number Placeholder 26"/>
          <p:cNvSpPr>
            <a:spLocks noGrp="1"/>
          </p:cNvSpPr>
          <p:nvPr>
            <p:ph type="sldNum" sz="quarter" idx="11"/>
          </p:nvPr>
        </p:nvSpPr>
        <p:spPr/>
        <p:txBody>
          <a:bodyPr rtlCol="0"/>
          <a:lstStyle/>
          <a:p>
            <a:fld id="{25F0626A-BCF5-3943-8A99-FC06541FC354}"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GB"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5AFD5335-7B18-A346-B032-D47243884A0D}" type="datetimeFigureOut">
              <a:rPr lang="en-US" smtClean="0"/>
              <a:pPr/>
              <a:t>04/12/15</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25F0626A-BCF5-3943-8A99-FC06541FC35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FD5335-7B18-A346-B032-D47243884A0D}" type="datetimeFigureOut">
              <a:rPr lang="en-US" smtClean="0"/>
              <a:pPr/>
              <a:t>04/12/15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F0626A-BCF5-3943-8A99-FC06541FC35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GB"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GB"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5" name="Date Placeholder 4"/>
          <p:cNvSpPr>
            <a:spLocks noGrp="1"/>
          </p:cNvSpPr>
          <p:nvPr>
            <p:ph type="dt" sz="half" idx="10"/>
          </p:nvPr>
        </p:nvSpPr>
        <p:spPr/>
        <p:txBody>
          <a:bodyPr/>
          <a:lstStyle/>
          <a:p>
            <a:fld id="{5AFD5335-7B18-A346-B032-D47243884A0D}" type="datetimeFigureOut">
              <a:rPr lang="en-US" smtClean="0"/>
              <a:pPr/>
              <a:t>04/12/15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0626A-BCF5-3943-8A99-FC06541FC35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GB"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GB"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GB" smtClean="0"/>
              <a:t>Click to edit Master text styles</a:t>
            </a:r>
          </a:p>
        </p:txBody>
      </p:sp>
      <p:sp>
        <p:nvSpPr>
          <p:cNvPr id="5" name="Date Placeholder 4"/>
          <p:cNvSpPr>
            <a:spLocks noGrp="1"/>
          </p:cNvSpPr>
          <p:nvPr>
            <p:ph type="dt" sz="half" idx="10"/>
          </p:nvPr>
        </p:nvSpPr>
        <p:spPr/>
        <p:txBody>
          <a:bodyPr/>
          <a:lstStyle/>
          <a:p>
            <a:fld id="{5AFD5335-7B18-A346-B032-D47243884A0D}" type="datetimeFigureOut">
              <a:rPr lang="en-US" smtClean="0"/>
              <a:pPr/>
              <a:t>04/12/15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0626A-BCF5-3943-8A99-FC06541FC35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GB"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GB" smtClean="0"/>
              <a:t>Click to edit Master text styles</a:t>
            </a:r>
          </a:p>
          <a:p>
            <a:pPr lvl="1" eaLnBrk="1" latinLnBrk="0" hangingPunct="1"/>
            <a:r>
              <a:rPr kumimoji="0" lang="en-GB" smtClean="0"/>
              <a:t>Second level</a:t>
            </a:r>
          </a:p>
          <a:p>
            <a:pPr lvl="2" eaLnBrk="1" latinLnBrk="0" hangingPunct="1"/>
            <a:r>
              <a:rPr kumimoji="0" lang="en-GB" smtClean="0"/>
              <a:t>Third level</a:t>
            </a:r>
          </a:p>
          <a:p>
            <a:pPr lvl="3" eaLnBrk="1" latinLnBrk="0" hangingPunct="1"/>
            <a:r>
              <a:rPr kumimoji="0" lang="en-GB" smtClean="0"/>
              <a:t>Fourth level</a:t>
            </a:r>
          </a:p>
          <a:p>
            <a:pPr lvl="4" eaLnBrk="1" latinLnBrk="0" hangingPunct="1"/>
            <a:r>
              <a:rPr kumimoji="0" lang="en-GB"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AFD5335-7B18-A346-B032-D47243884A0D}" type="datetimeFigureOut">
              <a:rPr lang="en-US" smtClean="0"/>
              <a:pPr/>
              <a:t>04/12/15</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25F0626A-BCF5-3943-8A99-FC06541FC35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336" r:id="rId1"/>
    <p:sldLayoutId id="2147484337" r:id="rId2"/>
    <p:sldLayoutId id="2147484338" r:id="rId3"/>
    <p:sldLayoutId id="2147484339" r:id="rId4"/>
    <p:sldLayoutId id="2147484340" r:id="rId5"/>
    <p:sldLayoutId id="2147484341" r:id="rId6"/>
    <p:sldLayoutId id="2147484342" r:id="rId7"/>
    <p:sldLayoutId id="2147484343" r:id="rId8"/>
    <p:sldLayoutId id="2147484344" r:id="rId9"/>
    <p:sldLayoutId id="2147484345" r:id="rId10"/>
    <p:sldLayoutId id="2147484346" r:id="rId11"/>
    <p:sldLayoutId id="2147484347"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hyperlink" Target="http://www.youtube.com/watch?v=XokJLWp7icI"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gilealliance.org/the-alliance/the-agile-manifesto/"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09800"/>
            <a:ext cx="8458200" cy="1470025"/>
          </a:xfrm>
        </p:spPr>
        <p:txBody>
          <a:bodyPr>
            <a:normAutofit/>
          </a:bodyPr>
          <a:lstStyle/>
          <a:p>
            <a:r>
              <a:rPr lang="en-US" dirty="0" smtClean="0"/>
              <a:t>Systems Development Life Cycles and Process Models</a:t>
            </a:r>
            <a:endParaRPr lang="en-US" dirty="0"/>
          </a:p>
        </p:txBody>
      </p:sp>
      <p:sp>
        <p:nvSpPr>
          <p:cNvPr id="3" name="Subtitle 2"/>
          <p:cNvSpPr>
            <a:spLocks noGrp="1"/>
          </p:cNvSpPr>
          <p:nvPr>
            <p:ph type="subTitle" idx="1"/>
          </p:nvPr>
        </p:nvSpPr>
        <p:spPr>
          <a:xfrm>
            <a:off x="457200" y="3899938"/>
            <a:ext cx="5915000" cy="2625406"/>
          </a:xfrm>
        </p:spPr>
        <p:txBody>
          <a:bodyPr>
            <a:normAutofit/>
          </a:bodyPr>
          <a:lstStyle/>
          <a:p>
            <a:r>
              <a:rPr lang="en-US" dirty="0" smtClean="0"/>
              <a:t>David Millard</a:t>
            </a:r>
          </a:p>
          <a:p>
            <a:r>
              <a:rPr lang="en-US" dirty="0" smtClean="0"/>
              <a:t>(</a:t>
            </a:r>
            <a:r>
              <a:rPr lang="en-US" dirty="0" err="1" smtClean="0"/>
              <a:t>dem@soton.ac.uk</a:t>
            </a:r>
            <a:r>
              <a:rPr lang="en-US" dirty="0" smtClean="0"/>
              <a:t>)</a:t>
            </a:r>
          </a:p>
          <a:p>
            <a:endParaRPr lang="en-US" dirty="0" smtClean="0"/>
          </a:p>
          <a:p>
            <a:r>
              <a:rPr lang="en-US" dirty="0" smtClean="0"/>
              <a:t>Original material from:</a:t>
            </a:r>
          </a:p>
          <a:p>
            <a:r>
              <a:rPr lang="en-US" dirty="0" smtClean="0"/>
              <a:t>Yvonne Howard (</a:t>
            </a:r>
            <a:r>
              <a:rPr lang="en-US" dirty="0" err="1" smtClean="0"/>
              <a:t>ymh@ecs.soton.ac.uk</a:t>
            </a:r>
            <a:r>
              <a:rPr lang="en-US" dirty="0" smtClean="0"/>
              <a: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58042" y="764704"/>
            <a:ext cx="8229600" cy="1066800"/>
          </a:xfrm>
        </p:spPr>
        <p:txBody>
          <a:bodyPr/>
          <a:lstStyle/>
          <a:p>
            <a:pPr eaLnBrk="1" hangingPunct="1"/>
            <a:r>
              <a:rPr lang="en-GB" dirty="0"/>
              <a:t>Software </a:t>
            </a:r>
            <a:r>
              <a:rPr lang="en-GB" dirty="0" smtClean="0"/>
              <a:t>Engineering: Big Picture</a:t>
            </a:r>
            <a:endParaRPr lang="en-US" dirty="0"/>
          </a:p>
        </p:txBody>
      </p:sp>
      <p:graphicFrame>
        <p:nvGraphicFramePr>
          <p:cNvPr id="12" name="Diagram 11"/>
          <p:cNvGraphicFramePr/>
          <p:nvPr>
            <p:extLst>
              <p:ext uri="{D42A27DB-BD31-4B8C-83A1-F6EECF244321}">
                <p14:modId xmlns:p14="http://schemas.microsoft.com/office/powerpoint/2010/main" val="3638440950"/>
              </p:ext>
            </p:extLst>
          </p:nvPr>
        </p:nvGraphicFramePr>
        <p:xfrm>
          <a:off x="228600" y="2209800"/>
          <a:ext cx="87630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187624" y="5979587"/>
            <a:ext cx="7803976" cy="707886"/>
          </a:xfrm>
          <a:prstGeom prst="rect">
            <a:avLst/>
          </a:prstGeom>
          <a:noFill/>
        </p:spPr>
        <p:txBody>
          <a:bodyPr wrap="square" rtlCol="0">
            <a:spAutoFit/>
          </a:bodyPr>
          <a:lstStyle/>
          <a:p>
            <a:pPr algn="r"/>
            <a:r>
              <a:rPr lang="en-US" sz="2000" dirty="0" smtClean="0">
                <a:solidFill>
                  <a:schemeClr val="bg1">
                    <a:lumMod val="50000"/>
                  </a:schemeClr>
                </a:solidFill>
              </a:rPr>
              <a:t>This is rarely a straightforward progression – in reality there are lots of iterations and points of feedback</a:t>
            </a:r>
            <a:endParaRPr lang="en-US" sz="2000" dirty="0">
              <a:solidFill>
                <a:schemeClr val="bg1">
                  <a:lumMod val="50000"/>
                </a:schemeClr>
              </a:solidFill>
            </a:endParaRPr>
          </a:p>
        </p:txBody>
      </p:sp>
      <p:sp>
        <p:nvSpPr>
          <p:cNvPr id="2" name="Rounded Rectangle 1"/>
          <p:cNvSpPr/>
          <p:nvPr/>
        </p:nvSpPr>
        <p:spPr>
          <a:xfrm>
            <a:off x="258042" y="2348880"/>
            <a:ext cx="2602632" cy="3600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Definition</a:t>
            </a:r>
            <a:endParaRPr lang="en-US" dirty="0"/>
          </a:p>
        </p:txBody>
      </p:sp>
      <p:sp>
        <p:nvSpPr>
          <p:cNvPr id="6" name="Rounded Rectangle 5"/>
          <p:cNvSpPr/>
          <p:nvPr/>
        </p:nvSpPr>
        <p:spPr>
          <a:xfrm>
            <a:off x="3203848" y="2321260"/>
            <a:ext cx="4032448" cy="3600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Development</a:t>
            </a:r>
            <a:endParaRPr lang="en-US" dirty="0"/>
          </a:p>
        </p:txBody>
      </p:sp>
      <p:sp>
        <p:nvSpPr>
          <p:cNvPr id="7" name="Rounded Rectangle 6"/>
          <p:cNvSpPr/>
          <p:nvPr/>
        </p:nvSpPr>
        <p:spPr>
          <a:xfrm>
            <a:off x="7323214" y="2321260"/>
            <a:ext cx="1668386" cy="3600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Maintenance</a:t>
            </a:r>
            <a:endParaRPr lang="en-US" dirty="0"/>
          </a:p>
        </p:txBody>
      </p:sp>
      <p:sp>
        <p:nvSpPr>
          <p:cNvPr id="3" name="TextBox 2"/>
          <p:cNvSpPr txBox="1"/>
          <p:nvPr/>
        </p:nvSpPr>
        <p:spPr>
          <a:xfrm>
            <a:off x="184236" y="4849289"/>
            <a:ext cx="8807364" cy="569387"/>
          </a:xfrm>
          <a:prstGeom prst="rect">
            <a:avLst/>
          </a:prstGeom>
          <a:gradFill>
            <a:gsLst>
              <a:gs pos="0">
                <a:schemeClr val="accent1">
                  <a:tint val="43000"/>
                  <a:satMod val="165000"/>
                  <a:alpha val="59000"/>
                </a:schemeClr>
              </a:gs>
              <a:gs pos="55000">
                <a:schemeClr val="accent1">
                  <a:tint val="83000"/>
                  <a:satMod val="155000"/>
                </a:schemeClr>
              </a:gs>
              <a:gs pos="100000">
                <a:schemeClr val="accent1">
                  <a:shade val="85000"/>
                </a:schemeClr>
              </a:gs>
            </a:gsLst>
          </a:gra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nSpc>
                <a:spcPct val="80000"/>
              </a:lnSpc>
            </a:pPr>
            <a:r>
              <a:rPr lang="en-US" altLang="ja-JP" sz="2000" dirty="0">
                <a:cs typeface="Arial" charset="0"/>
              </a:rPr>
              <a:t>+</a:t>
            </a:r>
            <a:r>
              <a:rPr lang="ja-JP" altLang="en-US" sz="2000" dirty="0" smtClean="0">
                <a:solidFill>
                  <a:schemeClr val="bg1"/>
                </a:solidFill>
                <a:cs typeface="Arial" charset="0"/>
              </a:rPr>
              <a:t>‘</a:t>
            </a:r>
            <a:r>
              <a:rPr lang="en-US" sz="2000" dirty="0">
                <a:solidFill>
                  <a:schemeClr val="bg1"/>
                </a:solidFill>
                <a:cs typeface="Arial" charset="0"/>
              </a:rPr>
              <a:t>infrastructure</a:t>
            </a:r>
            <a:r>
              <a:rPr lang="ja-JP" altLang="en-US" sz="2000" dirty="0" smtClean="0">
                <a:solidFill>
                  <a:schemeClr val="bg1"/>
                </a:solidFill>
                <a:cs typeface="Arial" charset="0"/>
              </a:rPr>
              <a:t>’</a:t>
            </a:r>
            <a:r>
              <a:rPr lang="en-US" sz="2000" dirty="0" smtClean="0">
                <a:solidFill>
                  <a:schemeClr val="bg1"/>
                </a:solidFill>
                <a:cs typeface="Arial" charset="0"/>
              </a:rPr>
              <a:t>processes: </a:t>
            </a:r>
            <a:r>
              <a:rPr lang="en-US" dirty="0" smtClean="0">
                <a:solidFill>
                  <a:schemeClr val="bg1"/>
                </a:solidFill>
                <a:ea typeface="Arial" charset="0"/>
                <a:cs typeface="Arial" charset="0"/>
              </a:rPr>
              <a:t>Project Management, Configuration Management, Quality Assurance, Risk Management</a:t>
            </a:r>
            <a:endParaRPr lang="en-US" dirty="0">
              <a:solidFill>
                <a:schemeClr val="bg1"/>
              </a:solidFill>
              <a:ea typeface="Arial" charset="0"/>
              <a:cs typeface="Arial" charset="0"/>
            </a:endParaRPr>
          </a:p>
        </p:txBody>
      </p:sp>
    </p:spTree>
    <p:extLst>
      <p:ext uri="{BB962C8B-B14F-4D97-AF65-F5344CB8AC3E}">
        <p14:creationId xmlns:p14="http://schemas.microsoft.com/office/powerpoint/2010/main" val="320570508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7"/>
          <p:cNvSpPr>
            <a:spLocks noGrp="1" noChangeArrowheads="1"/>
          </p:cNvSpPr>
          <p:nvPr>
            <p:ph type="title"/>
          </p:nvPr>
        </p:nvSpPr>
        <p:spPr/>
        <p:txBody>
          <a:bodyPr/>
          <a:lstStyle/>
          <a:p>
            <a:pPr eaLnBrk="1" hangingPunct="1"/>
            <a:r>
              <a:rPr lang="en-GB" smtClean="0"/>
              <a:t>Software process models</a:t>
            </a:r>
          </a:p>
        </p:txBody>
      </p:sp>
      <p:sp>
        <p:nvSpPr>
          <p:cNvPr id="8196" name="Rectangle 8"/>
          <p:cNvSpPr>
            <a:spLocks noGrp="1" noChangeArrowheads="1"/>
          </p:cNvSpPr>
          <p:nvPr>
            <p:ph type="body" idx="1"/>
          </p:nvPr>
        </p:nvSpPr>
        <p:spPr/>
        <p:txBody>
          <a:bodyPr>
            <a:normAutofit lnSpcReduction="10000"/>
          </a:bodyPr>
          <a:lstStyle/>
          <a:p>
            <a:pPr eaLnBrk="1" hangingPunct="1"/>
            <a:r>
              <a:rPr lang="en-GB" dirty="0" smtClean="0">
                <a:latin typeface="Arial"/>
                <a:cs typeface="Arial"/>
              </a:rPr>
              <a:t>Determine the order of the stages of software development.</a:t>
            </a:r>
          </a:p>
          <a:p>
            <a:pPr eaLnBrk="1" hangingPunct="1"/>
            <a:endParaRPr lang="en-GB" dirty="0" smtClean="0">
              <a:latin typeface="Arial"/>
              <a:cs typeface="Arial"/>
            </a:endParaRPr>
          </a:p>
          <a:p>
            <a:pPr eaLnBrk="1" hangingPunct="1"/>
            <a:r>
              <a:rPr lang="en-GB" dirty="0" smtClean="0">
                <a:latin typeface="Arial"/>
                <a:cs typeface="Arial"/>
              </a:rPr>
              <a:t>Establish the transition criteria to proceed from one stage to the next.</a:t>
            </a:r>
          </a:p>
          <a:p>
            <a:pPr lvl="1"/>
            <a:r>
              <a:rPr lang="en-GB" dirty="0" smtClean="0">
                <a:latin typeface="Arial"/>
                <a:cs typeface="Arial"/>
              </a:rPr>
              <a:t>What shall we do next?</a:t>
            </a:r>
          </a:p>
          <a:p>
            <a:pPr lvl="1"/>
            <a:r>
              <a:rPr lang="en-GB" dirty="0" smtClean="0">
                <a:latin typeface="Arial"/>
                <a:cs typeface="Arial"/>
              </a:rPr>
              <a:t>How long should we take?</a:t>
            </a:r>
          </a:p>
          <a:p>
            <a:pPr eaLnBrk="1" hangingPunct="1"/>
            <a:endParaRPr lang="en-GB" dirty="0" smtClean="0">
              <a:latin typeface="Arial"/>
              <a:cs typeface="Arial"/>
            </a:endParaRPr>
          </a:p>
          <a:p>
            <a:pPr eaLnBrk="1" hangingPunct="1"/>
            <a:r>
              <a:rPr lang="en-GB" dirty="0" smtClean="0">
                <a:latin typeface="Arial"/>
                <a:cs typeface="Arial"/>
              </a:rPr>
              <a:t>Process models have evolved and will continue doing so.</a:t>
            </a:r>
          </a:p>
        </p:txBody>
      </p:sp>
    </p:spTree>
    <p:extLst>
      <p:ext uri="{BB962C8B-B14F-4D97-AF65-F5344CB8AC3E}">
        <p14:creationId xmlns:p14="http://schemas.microsoft.com/office/powerpoint/2010/main" val="313428065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2636912"/>
            <a:ext cx="8229600" cy="1069848"/>
          </a:xfrm>
        </p:spPr>
        <p:txBody>
          <a:bodyPr>
            <a:normAutofit fontScale="90000"/>
          </a:bodyPr>
          <a:lstStyle/>
          <a:p>
            <a:pPr algn="ctr"/>
            <a:r>
              <a:rPr lang="en-US" dirty="0"/>
              <a:t>Linear, Sequential Process Models</a:t>
            </a:r>
            <a:br>
              <a:rPr lang="en-US" dirty="0"/>
            </a:br>
            <a:endParaRPr lang="en-US" dirty="0"/>
          </a:p>
        </p:txBody>
      </p:sp>
    </p:spTree>
    <p:extLst>
      <p:ext uri="{BB962C8B-B14F-4D97-AF65-F5344CB8AC3E}">
        <p14:creationId xmlns:p14="http://schemas.microsoft.com/office/powerpoint/2010/main" val="412194234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322065" y="476672"/>
            <a:ext cx="9466065" cy="6349331"/>
          </a:xfrm>
          <a:prstGeom prst="rect">
            <a:avLst/>
          </a:prstGeom>
        </p:spPr>
      </p:pic>
      <p:sp>
        <p:nvSpPr>
          <p:cNvPr id="5" name="Rectangle 2"/>
          <p:cNvSpPr txBox="1">
            <a:spLocks noChangeArrowheads="1"/>
          </p:cNvSpPr>
          <p:nvPr/>
        </p:nvSpPr>
        <p:spPr>
          <a:xfrm>
            <a:off x="755576" y="620688"/>
            <a:ext cx="8229600" cy="10668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GB" sz="3200" dirty="0" smtClean="0">
                <a:solidFill>
                  <a:srgbClr val="FFFFFF"/>
                </a:solidFill>
                <a:latin typeface="Arial" charset="0"/>
                <a:cs typeface="Arial" charset="0"/>
              </a:rPr>
              <a:t>Waterfall Model - Winston Royce 1970</a:t>
            </a:r>
            <a:endParaRPr lang="en-US" sz="3200" dirty="0">
              <a:solidFill>
                <a:srgbClr val="FFFFFF"/>
              </a:solidFill>
              <a:latin typeface="Arial" charset="0"/>
              <a:cs typeface="Arial" charset="0"/>
            </a:endParaRP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77175" y="1738509"/>
            <a:ext cx="5198812" cy="39947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p:cNvSpPr txBox="1">
            <a:spLocks noChangeArrowheads="1"/>
          </p:cNvSpPr>
          <p:nvPr/>
        </p:nvSpPr>
        <p:spPr bwMode="auto">
          <a:xfrm>
            <a:off x="6301087" y="1813173"/>
            <a:ext cx="2374900"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50000"/>
              </a:spcBef>
              <a:buFontTx/>
              <a:buChar char="•"/>
            </a:pPr>
            <a:r>
              <a:rPr lang="en-GB" sz="1800" dirty="0"/>
              <a:t>  Systematic</a:t>
            </a:r>
          </a:p>
          <a:p>
            <a:pPr eaLnBrk="1" hangingPunct="1">
              <a:spcBef>
                <a:spcPct val="50000"/>
              </a:spcBef>
              <a:buFontTx/>
              <a:buChar char="•"/>
            </a:pPr>
            <a:r>
              <a:rPr lang="en-GB" sz="1800" dirty="0"/>
              <a:t>  Sequential</a:t>
            </a:r>
          </a:p>
          <a:p>
            <a:pPr eaLnBrk="1" hangingPunct="1">
              <a:spcBef>
                <a:spcPct val="50000"/>
              </a:spcBef>
              <a:buFontTx/>
              <a:buChar char="•"/>
            </a:pPr>
            <a:r>
              <a:rPr lang="en-GB" sz="1800" dirty="0"/>
              <a:t>  Highly structured</a:t>
            </a:r>
          </a:p>
          <a:p>
            <a:pPr eaLnBrk="1" hangingPunct="1">
              <a:spcBef>
                <a:spcPct val="50000"/>
              </a:spcBef>
            </a:pPr>
            <a:endParaRPr lang="en-US" sz="1800" dirty="0"/>
          </a:p>
        </p:txBody>
      </p:sp>
      <p:sp>
        <p:nvSpPr>
          <p:cNvPr id="8" name="Rectangle 7"/>
          <p:cNvSpPr/>
          <p:nvPr/>
        </p:nvSpPr>
        <p:spPr>
          <a:xfrm>
            <a:off x="4211960" y="4725144"/>
            <a:ext cx="1165140" cy="369332"/>
          </a:xfrm>
          <a:prstGeom prst="rect">
            <a:avLst/>
          </a:prstGeom>
        </p:spPr>
        <p:txBody>
          <a:bodyPr wrap="none">
            <a:spAutoFit/>
          </a:bodyPr>
          <a:lstStyle/>
          <a:p>
            <a:r>
              <a:rPr lang="en-GB" dirty="0" smtClean="0">
                <a:solidFill>
                  <a:schemeClr val="accent2"/>
                </a:solidFill>
              </a:rPr>
              <a:t>Problem?</a:t>
            </a:r>
            <a:endParaRPr lang="en-US" dirty="0">
              <a:solidFill>
                <a:schemeClr val="accent2"/>
              </a:solidFill>
            </a:endParaRPr>
          </a:p>
        </p:txBody>
      </p:sp>
    </p:spTree>
    <p:extLst>
      <p:ext uri="{BB962C8B-B14F-4D97-AF65-F5344CB8AC3E}">
        <p14:creationId xmlns:p14="http://schemas.microsoft.com/office/powerpoint/2010/main" val="252444360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322065" y="476672"/>
            <a:ext cx="9466065" cy="6349331"/>
          </a:xfrm>
          <a:prstGeom prst="rect">
            <a:avLst/>
          </a:prstGeom>
        </p:spPr>
      </p:pic>
      <p:sp>
        <p:nvSpPr>
          <p:cNvPr id="5" name="Rectangle 2"/>
          <p:cNvSpPr txBox="1">
            <a:spLocks noChangeArrowheads="1"/>
          </p:cNvSpPr>
          <p:nvPr/>
        </p:nvSpPr>
        <p:spPr>
          <a:xfrm>
            <a:off x="755576" y="620688"/>
            <a:ext cx="8229600" cy="10668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GB" sz="3200" dirty="0" smtClean="0">
                <a:solidFill>
                  <a:srgbClr val="FFFFFF"/>
                </a:solidFill>
                <a:latin typeface="Arial" charset="0"/>
                <a:cs typeface="Arial" charset="0"/>
              </a:rPr>
              <a:t>Waterfall Model - Winston Royce 1970</a:t>
            </a:r>
            <a:endParaRPr lang="en-US" sz="3200" dirty="0">
              <a:solidFill>
                <a:srgbClr val="FFFFFF"/>
              </a:solidFill>
              <a:latin typeface="Arial" charset="0"/>
              <a:cs typeface="Arial" charset="0"/>
            </a:endParaRP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77175" y="1738509"/>
            <a:ext cx="5198812" cy="3994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p:cNvSpPr txBox="1">
            <a:spLocks noChangeArrowheads="1"/>
          </p:cNvSpPr>
          <p:nvPr/>
        </p:nvSpPr>
        <p:spPr bwMode="auto">
          <a:xfrm>
            <a:off x="6301087" y="1813173"/>
            <a:ext cx="2374900"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50000"/>
              </a:spcBef>
              <a:buFontTx/>
              <a:buChar char="•"/>
            </a:pPr>
            <a:r>
              <a:rPr lang="en-GB" sz="1800" dirty="0"/>
              <a:t>  Systematic</a:t>
            </a:r>
          </a:p>
          <a:p>
            <a:pPr eaLnBrk="1" hangingPunct="1">
              <a:spcBef>
                <a:spcPct val="50000"/>
              </a:spcBef>
              <a:buFontTx/>
              <a:buChar char="•"/>
            </a:pPr>
            <a:r>
              <a:rPr lang="en-GB" sz="1800" dirty="0"/>
              <a:t>  Sequential</a:t>
            </a:r>
          </a:p>
          <a:p>
            <a:pPr eaLnBrk="1" hangingPunct="1">
              <a:spcBef>
                <a:spcPct val="50000"/>
              </a:spcBef>
              <a:buFontTx/>
              <a:buChar char="•"/>
            </a:pPr>
            <a:r>
              <a:rPr lang="en-GB" sz="1800" dirty="0"/>
              <a:t>  Highly structured</a:t>
            </a:r>
          </a:p>
          <a:p>
            <a:pPr eaLnBrk="1" hangingPunct="1">
              <a:spcBef>
                <a:spcPct val="50000"/>
              </a:spcBef>
            </a:pPr>
            <a:endParaRPr lang="en-US" sz="1800" dirty="0"/>
          </a:p>
        </p:txBody>
      </p:sp>
      <p:sp>
        <p:nvSpPr>
          <p:cNvPr id="8" name="Rectangle 7"/>
          <p:cNvSpPr/>
          <p:nvPr/>
        </p:nvSpPr>
        <p:spPr>
          <a:xfrm>
            <a:off x="4211960" y="4725144"/>
            <a:ext cx="1165140" cy="369332"/>
          </a:xfrm>
          <a:prstGeom prst="rect">
            <a:avLst/>
          </a:prstGeom>
        </p:spPr>
        <p:txBody>
          <a:bodyPr wrap="none">
            <a:spAutoFit/>
          </a:bodyPr>
          <a:lstStyle/>
          <a:p>
            <a:r>
              <a:rPr lang="en-GB" dirty="0" smtClean="0">
                <a:solidFill>
                  <a:schemeClr val="accent2"/>
                </a:solidFill>
              </a:rPr>
              <a:t>Problem?</a:t>
            </a:r>
            <a:endParaRPr lang="en-US" dirty="0">
              <a:solidFill>
                <a:schemeClr val="accent2"/>
              </a:solidFill>
            </a:endParaRPr>
          </a:p>
        </p:txBody>
      </p:sp>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563888" y="1844824"/>
            <a:ext cx="5001165" cy="3799121"/>
          </a:xfrm>
          <a:prstGeom prst="rect">
            <a:avLst/>
          </a:prstGeom>
        </p:spPr>
      </p:pic>
    </p:spTree>
    <p:extLst>
      <p:ext uri="{BB962C8B-B14F-4D97-AF65-F5344CB8AC3E}">
        <p14:creationId xmlns:p14="http://schemas.microsoft.com/office/powerpoint/2010/main" val="225563828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609600"/>
            <a:ext cx="8229600" cy="1066800"/>
          </a:xfrm>
        </p:spPr>
        <p:txBody>
          <a:bodyPr>
            <a:normAutofit fontScale="90000"/>
          </a:bodyPr>
          <a:lstStyle/>
          <a:p>
            <a:r>
              <a:rPr lang="en-GB" sz="3100" dirty="0" smtClean="0"/>
              <a:t>The V-</a:t>
            </a:r>
            <a:r>
              <a:rPr lang="en-GB" sz="3100" dirty="0"/>
              <a:t>model </a:t>
            </a:r>
            <a:r>
              <a:rPr lang="en-GB" sz="3100" dirty="0" smtClean="0"/>
              <a:t>– </a:t>
            </a:r>
            <a:r>
              <a:rPr lang="en-GB" sz="3100" dirty="0"/>
              <a:t/>
            </a:r>
            <a:br>
              <a:rPr lang="en-GB" sz="3100" dirty="0"/>
            </a:br>
            <a:r>
              <a:rPr lang="en-GB" sz="3100" dirty="0" smtClean="0"/>
              <a:t>Validation </a:t>
            </a:r>
            <a:r>
              <a:rPr lang="en-GB" sz="3100" dirty="0"/>
              <a:t>and </a:t>
            </a:r>
            <a:r>
              <a:rPr lang="en-GB" sz="3100" dirty="0" smtClean="0"/>
              <a:t>Verification </a:t>
            </a:r>
            <a:r>
              <a:rPr lang="en-GB" sz="3100" dirty="0"/>
              <a:t>for defect removal </a:t>
            </a:r>
            <a:endParaRPr lang="en-GB" dirty="0" smtClean="0"/>
          </a:p>
        </p:txBody>
      </p:sp>
      <p:sp>
        <p:nvSpPr>
          <p:cNvPr id="20483" name="Content Placeholder 4"/>
          <p:cNvSpPr>
            <a:spLocks noGrp="1"/>
          </p:cNvSpPr>
          <p:nvPr>
            <p:ph sz="half" idx="1"/>
          </p:nvPr>
        </p:nvSpPr>
        <p:spPr>
          <a:xfrm>
            <a:off x="457200" y="2249425"/>
            <a:ext cx="4038600" cy="3339816"/>
          </a:xfrm>
        </p:spPr>
        <p:txBody>
          <a:bodyPr>
            <a:noAutofit/>
          </a:bodyPr>
          <a:lstStyle/>
          <a:p>
            <a:pPr eaLnBrk="1" hangingPunct="1"/>
            <a:r>
              <a:rPr lang="en-GB" sz="2400" dirty="0" smtClean="0">
                <a:latin typeface="Arial"/>
                <a:cs typeface="Arial"/>
              </a:rPr>
              <a:t>An extension of waterfall.</a:t>
            </a:r>
          </a:p>
          <a:p>
            <a:r>
              <a:rPr lang="en-GB" sz="2400" dirty="0">
                <a:latin typeface="Arial"/>
                <a:cs typeface="Arial"/>
              </a:rPr>
              <a:t>Sequential</a:t>
            </a:r>
          </a:p>
          <a:p>
            <a:pPr eaLnBrk="1" hangingPunct="1"/>
            <a:r>
              <a:rPr lang="en-GB" sz="2400" dirty="0" smtClean="0">
                <a:latin typeface="Arial"/>
                <a:cs typeface="Arial"/>
              </a:rPr>
              <a:t>Shows each phase of development with the corresponding testing phase</a:t>
            </a:r>
          </a:p>
          <a:p>
            <a:pPr>
              <a:buFontTx/>
              <a:buChar char="•"/>
            </a:pPr>
            <a:r>
              <a:rPr lang="en-GB" sz="2400" dirty="0" smtClean="0">
                <a:latin typeface="Arial"/>
                <a:cs typeface="Arial"/>
              </a:rPr>
              <a:t>Defect </a:t>
            </a:r>
            <a:r>
              <a:rPr lang="en-GB" sz="2400" dirty="0">
                <a:latin typeface="Arial"/>
                <a:cs typeface="Arial"/>
              </a:rPr>
              <a:t>prevention designed into the process at every </a:t>
            </a:r>
            <a:r>
              <a:rPr lang="en-GB" sz="2400" dirty="0" smtClean="0">
                <a:latin typeface="Arial"/>
                <a:cs typeface="Arial"/>
              </a:rPr>
              <a:t>stage</a:t>
            </a:r>
            <a:endParaRPr lang="en-US" sz="2400" dirty="0">
              <a:latin typeface="Arial"/>
              <a:cs typeface="Arial"/>
            </a:endParaRPr>
          </a:p>
        </p:txBody>
      </p:sp>
      <p:pic>
        <p:nvPicPr>
          <p:cNvPr id="20485" name="Picture 6" descr="V-model.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644008" y="2348880"/>
            <a:ext cx="427990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a:xfrm>
            <a:off x="4788024" y="6021288"/>
            <a:ext cx="389877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6444208" y="6052646"/>
            <a:ext cx="710013" cy="369332"/>
          </a:xfrm>
          <a:prstGeom prst="rect">
            <a:avLst/>
          </a:prstGeom>
          <a:noFill/>
        </p:spPr>
        <p:txBody>
          <a:bodyPr wrap="none" rtlCol="0">
            <a:spAutoFit/>
          </a:bodyPr>
          <a:lstStyle/>
          <a:p>
            <a:r>
              <a:rPr lang="en-US" dirty="0" smtClean="0">
                <a:solidFill>
                  <a:schemeClr val="accent1"/>
                </a:solidFill>
              </a:rPr>
              <a:t>Time</a:t>
            </a:r>
            <a:endParaRPr lang="en-US" dirty="0">
              <a:solidFill>
                <a:schemeClr val="accent1"/>
              </a:solidFill>
            </a:endParaRPr>
          </a:p>
        </p:txBody>
      </p:sp>
    </p:spTree>
    <p:extLst>
      <p:ext uri="{BB962C8B-B14F-4D97-AF65-F5344CB8AC3E}">
        <p14:creationId xmlns:p14="http://schemas.microsoft.com/office/powerpoint/2010/main" val="427457855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05776"/>
            <a:ext cx="8229600" cy="1066800"/>
          </a:xfrm>
        </p:spPr>
        <p:txBody>
          <a:bodyPr/>
          <a:lstStyle/>
          <a:p>
            <a:pPr algn="ctr"/>
            <a:r>
              <a:rPr lang="en-US" dirty="0" smtClean="0"/>
              <a:t>So was this the magic bullet?</a:t>
            </a:r>
            <a:endParaRPr lang="en-US" dirty="0"/>
          </a:p>
        </p:txBody>
      </p:sp>
      <p:sp>
        <p:nvSpPr>
          <p:cNvPr id="3" name="Content Placeholder 2"/>
          <p:cNvSpPr>
            <a:spLocks noGrp="1"/>
          </p:cNvSpPr>
          <p:nvPr>
            <p:ph idx="1"/>
          </p:nvPr>
        </p:nvSpPr>
        <p:spPr>
          <a:xfrm>
            <a:off x="395536" y="5468040"/>
            <a:ext cx="8229600" cy="769272"/>
          </a:xfrm>
        </p:spPr>
        <p:txBody>
          <a:bodyPr/>
          <a:lstStyle/>
          <a:p>
            <a:pPr marL="109728" indent="0" algn="ctr">
              <a:buNone/>
            </a:pPr>
            <a:r>
              <a:rPr lang="en-US" dirty="0" smtClean="0"/>
              <a:t>Can you spot the flaws in this approach?</a:t>
            </a:r>
          </a:p>
          <a:p>
            <a:pPr algn="ctr"/>
            <a:endParaRPr lang="en-US" dirty="0"/>
          </a:p>
        </p:txBody>
      </p:sp>
      <p:pic>
        <p:nvPicPr>
          <p:cNvPr id="4" name="Picture 3"/>
          <p:cNvPicPr>
            <a:picLocks noChangeAspect="1"/>
          </p:cNvPicPr>
          <p:nvPr/>
        </p:nvPicPr>
        <p:blipFill>
          <a:blip r:embed="rId2"/>
          <a:stretch>
            <a:fillRect/>
          </a:stretch>
        </p:blipFill>
        <p:spPr>
          <a:xfrm>
            <a:off x="1259632" y="2276872"/>
            <a:ext cx="6440652" cy="2721876"/>
          </a:xfrm>
          <a:prstGeom prst="rect">
            <a:avLst/>
          </a:prstGeom>
        </p:spPr>
      </p:pic>
    </p:spTree>
    <p:extLst>
      <p:ext uri="{BB962C8B-B14F-4D97-AF65-F5344CB8AC3E}">
        <p14:creationId xmlns:p14="http://schemas.microsoft.com/office/powerpoint/2010/main" val="126825013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468783" y="536448"/>
            <a:ext cx="8229600" cy="1066800"/>
          </a:xfrm>
        </p:spPr>
        <p:txBody>
          <a:bodyPr/>
          <a:lstStyle/>
          <a:p>
            <a:pPr eaLnBrk="1" hangingPunct="1"/>
            <a:r>
              <a:rPr lang="en-GB" dirty="0" smtClean="0"/>
              <a:t>Linear Plan based problems</a:t>
            </a:r>
          </a:p>
        </p:txBody>
      </p:sp>
      <p:sp>
        <p:nvSpPr>
          <p:cNvPr id="12292" name="Rectangle 3"/>
          <p:cNvSpPr>
            <a:spLocks noGrp="1" noChangeArrowheads="1"/>
          </p:cNvSpPr>
          <p:nvPr>
            <p:ph type="body" idx="1"/>
          </p:nvPr>
        </p:nvSpPr>
        <p:spPr>
          <a:xfrm>
            <a:off x="457200" y="1700808"/>
            <a:ext cx="3970784" cy="5112568"/>
          </a:xfrm>
        </p:spPr>
        <p:txBody>
          <a:bodyPr>
            <a:noAutofit/>
          </a:bodyPr>
          <a:lstStyle/>
          <a:p>
            <a:r>
              <a:rPr lang="en-US" sz="2000" dirty="0">
                <a:latin typeface="Arial"/>
                <a:cs typeface="Arial"/>
              </a:rPr>
              <a:t>The requirements </a:t>
            </a:r>
            <a:r>
              <a:rPr lang="en-US" sz="2000" dirty="0" smtClean="0">
                <a:latin typeface="Arial"/>
                <a:cs typeface="Arial"/>
              </a:rPr>
              <a:t>change</a:t>
            </a:r>
          </a:p>
          <a:p>
            <a:endParaRPr lang="en-US" sz="2000" dirty="0" smtClean="0">
              <a:latin typeface="Arial"/>
              <a:cs typeface="Arial"/>
            </a:endParaRPr>
          </a:p>
          <a:p>
            <a:r>
              <a:rPr lang="en-US" sz="2000" dirty="0" smtClean="0">
                <a:latin typeface="Arial"/>
                <a:cs typeface="Arial"/>
              </a:rPr>
              <a:t>People's </a:t>
            </a:r>
            <a:r>
              <a:rPr lang="en-US" sz="2000" dirty="0">
                <a:latin typeface="Arial"/>
                <a:cs typeface="Arial"/>
              </a:rPr>
              <a:t>understanding of the requirements change. </a:t>
            </a:r>
          </a:p>
          <a:p>
            <a:endParaRPr lang="en-US" sz="2000" dirty="0" smtClean="0">
              <a:latin typeface="Arial"/>
              <a:cs typeface="Arial"/>
            </a:endParaRPr>
          </a:p>
          <a:p>
            <a:r>
              <a:rPr lang="en-US" sz="2000" dirty="0" smtClean="0">
                <a:latin typeface="Arial"/>
                <a:cs typeface="Arial"/>
              </a:rPr>
              <a:t>People </a:t>
            </a:r>
            <a:r>
              <a:rPr lang="en-US" sz="2000" dirty="0">
                <a:latin typeface="Arial"/>
                <a:cs typeface="Arial"/>
              </a:rPr>
              <a:t>make up </a:t>
            </a:r>
            <a:r>
              <a:rPr lang="en-US" sz="2000" dirty="0" smtClean="0">
                <a:latin typeface="Arial"/>
                <a:cs typeface="Arial"/>
              </a:rPr>
              <a:t>requirements.</a:t>
            </a:r>
          </a:p>
          <a:p>
            <a:endParaRPr lang="en-US" sz="2000" dirty="0" smtClean="0">
              <a:latin typeface="Arial"/>
              <a:cs typeface="Arial"/>
            </a:endParaRPr>
          </a:p>
          <a:p>
            <a:r>
              <a:rPr lang="en-US" sz="2000" dirty="0" smtClean="0">
                <a:latin typeface="Arial"/>
                <a:cs typeface="Arial"/>
              </a:rPr>
              <a:t>You </a:t>
            </a:r>
            <a:r>
              <a:rPr lang="en-US" sz="2000" dirty="0">
                <a:latin typeface="Arial"/>
                <a:cs typeface="Arial"/>
              </a:rPr>
              <a:t>effectively put a cap on what you will deliver. </a:t>
            </a:r>
            <a:endParaRPr lang="en-US" sz="2000" dirty="0" smtClean="0">
              <a:latin typeface="Arial"/>
              <a:cs typeface="Arial"/>
            </a:endParaRPr>
          </a:p>
          <a:p>
            <a:endParaRPr lang="en-US" sz="1600" dirty="0">
              <a:latin typeface="Arial"/>
              <a:cs typeface="Arial"/>
            </a:endParaRPr>
          </a:p>
          <a:p>
            <a:endParaRPr lang="en-US" sz="1600" dirty="0" smtClean="0">
              <a:latin typeface="Arial"/>
              <a:cs typeface="Arial"/>
            </a:endParaRPr>
          </a:p>
          <a:p>
            <a:pPr marL="109728" indent="0">
              <a:buNone/>
            </a:pPr>
            <a:r>
              <a:rPr lang="en-US" sz="1600" dirty="0" smtClean="0">
                <a:solidFill>
                  <a:schemeClr val="accent2">
                    <a:lumMod val="75000"/>
                  </a:schemeClr>
                </a:solidFill>
                <a:latin typeface="Arial"/>
                <a:cs typeface="Arial"/>
              </a:rPr>
              <a:t>Source: http</a:t>
            </a:r>
            <a:r>
              <a:rPr lang="en-US" sz="1600" dirty="0">
                <a:solidFill>
                  <a:schemeClr val="accent2">
                    <a:lumMod val="75000"/>
                  </a:schemeClr>
                </a:solidFill>
                <a:latin typeface="Arial"/>
                <a:cs typeface="Arial"/>
              </a:rPr>
              <a:t>://</a:t>
            </a:r>
            <a:r>
              <a:rPr lang="en-US" sz="1600" dirty="0" err="1">
                <a:solidFill>
                  <a:schemeClr val="accent2">
                    <a:lumMod val="75000"/>
                  </a:schemeClr>
                </a:solidFill>
                <a:latin typeface="Arial"/>
                <a:cs typeface="Arial"/>
              </a:rPr>
              <a:t>www.agilemodeling.com</a:t>
            </a:r>
            <a:r>
              <a:rPr lang="en-US" sz="1600" dirty="0">
                <a:solidFill>
                  <a:schemeClr val="accent2">
                    <a:lumMod val="75000"/>
                  </a:schemeClr>
                </a:solidFill>
                <a:latin typeface="Arial"/>
                <a:cs typeface="Arial"/>
              </a:rPr>
              <a:t>/essays/</a:t>
            </a:r>
            <a:r>
              <a:rPr lang="en-US" sz="1600" dirty="0" err="1" smtClean="0">
                <a:solidFill>
                  <a:schemeClr val="accent2">
                    <a:lumMod val="75000"/>
                  </a:schemeClr>
                </a:solidFill>
                <a:latin typeface="Arial"/>
                <a:cs typeface="Arial"/>
              </a:rPr>
              <a:t>examiningBRUF.htm</a:t>
            </a:r>
            <a:endParaRPr lang="en-GB" sz="1600" dirty="0" smtClean="0">
              <a:solidFill>
                <a:schemeClr val="accent2">
                  <a:lumMod val="75000"/>
                </a:schemeClr>
              </a:solidFill>
              <a:latin typeface="Arial"/>
              <a:cs typeface="Arial"/>
            </a:endParaRPr>
          </a:p>
        </p:txBody>
      </p:sp>
      <p:pic>
        <p:nvPicPr>
          <p:cNvPr id="2" name="Picture 1"/>
          <p:cNvPicPr>
            <a:picLocks noChangeAspect="1"/>
          </p:cNvPicPr>
          <p:nvPr/>
        </p:nvPicPr>
        <p:blipFill>
          <a:blip r:embed="rId3"/>
          <a:stretch>
            <a:fillRect/>
          </a:stretch>
        </p:blipFill>
        <p:spPr>
          <a:xfrm>
            <a:off x="4804524" y="1747411"/>
            <a:ext cx="4123585" cy="3985845"/>
          </a:xfrm>
          <a:prstGeom prst="rect">
            <a:avLst/>
          </a:prstGeom>
        </p:spPr>
      </p:pic>
    </p:spTree>
    <p:extLst>
      <p:ext uri="{BB962C8B-B14F-4D97-AF65-F5344CB8AC3E}">
        <p14:creationId xmlns:p14="http://schemas.microsoft.com/office/powerpoint/2010/main" val="43273632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468783" y="536448"/>
            <a:ext cx="8229600" cy="1066800"/>
          </a:xfrm>
        </p:spPr>
        <p:txBody>
          <a:bodyPr/>
          <a:lstStyle/>
          <a:p>
            <a:pPr eaLnBrk="1" hangingPunct="1"/>
            <a:r>
              <a:rPr lang="en-GB" dirty="0" smtClean="0"/>
              <a:t>Linear Plan based problems</a:t>
            </a:r>
          </a:p>
        </p:txBody>
      </p:sp>
      <p:sp>
        <p:nvSpPr>
          <p:cNvPr id="12292" name="Rectangle 3"/>
          <p:cNvSpPr>
            <a:spLocks noGrp="1" noChangeArrowheads="1"/>
          </p:cNvSpPr>
          <p:nvPr>
            <p:ph type="body" idx="1"/>
          </p:nvPr>
        </p:nvSpPr>
        <p:spPr>
          <a:xfrm>
            <a:off x="457200" y="1700808"/>
            <a:ext cx="3970784" cy="4968552"/>
          </a:xfrm>
        </p:spPr>
        <p:txBody>
          <a:bodyPr>
            <a:noAutofit/>
          </a:bodyPr>
          <a:lstStyle/>
          <a:p>
            <a:pPr marL="109728" indent="0" eaLnBrk="1" hangingPunct="1">
              <a:lnSpc>
                <a:spcPct val="80000"/>
              </a:lnSpc>
              <a:spcAft>
                <a:spcPts val="600"/>
              </a:spcAft>
              <a:buNone/>
            </a:pPr>
            <a:r>
              <a:rPr lang="en-GB" sz="2000" dirty="0" smtClean="0">
                <a:latin typeface="Arial"/>
                <a:cs typeface="Arial"/>
              </a:rPr>
              <a:t>Also Project Problems!</a:t>
            </a:r>
          </a:p>
          <a:p>
            <a:pPr eaLnBrk="1" hangingPunct="1">
              <a:lnSpc>
                <a:spcPct val="80000"/>
              </a:lnSpc>
              <a:spcAft>
                <a:spcPts val="600"/>
              </a:spcAft>
            </a:pPr>
            <a:endParaRPr lang="en-GB" sz="2000" dirty="0">
              <a:latin typeface="Arial"/>
              <a:cs typeface="Arial"/>
            </a:endParaRPr>
          </a:p>
          <a:p>
            <a:pPr eaLnBrk="1" hangingPunct="1">
              <a:lnSpc>
                <a:spcPct val="80000"/>
              </a:lnSpc>
              <a:spcAft>
                <a:spcPts val="600"/>
              </a:spcAft>
            </a:pPr>
            <a:r>
              <a:rPr lang="en-GB" sz="2000" dirty="0" smtClean="0">
                <a:latin typeface="Arial"/>
                <a:cs typeface="Arial"/>
              </a:rPr>
              <a:t>One big delivery at the end: </a:t>
            </a:r>
          </a:p>
          <a:p>
            <a:pPr lvl="1">
              <a:lnSpc>
                <a:spcPct val="80000"/>
              </a:lnSpc>
              <a:spcAft>
                <a:spcPts val="600"/>
              </a:spcAft>
            </a:pPr>
            <a:r>
              <a:rPr lang="en-GB" sz="1800" dirty="0" smtClean="0">
                <a:latin typeface="Arial"/>
                <a:cs typeface="Arial"/>
              </a:rPr>
              <a:t>Risks aren’t assessed early</a:t>
            </a:r>
          </a:p>
          <a:p>
            <a:pPr lvl="1">
              <a:lnSpc>
                <a:spcPct val="80000"/>
              </a:lnSpc>
              <a:spcAft>
                <a:spcPts val="600"/>
              </a:spcAft>
            </a:pPr>
            <a:r>
              <a:rPr lang="en-GB" sz="1800" dirty="0">
                <a:latin typeface="Arial"/>
                <a:cs typeface="Arial"/>
              </a:rPr>
              <a:t>If it goes wrong, it fails </a:t>
            </a:r>
            <a:r>
              <a:rPr lang="en-GB" sz="1800" dirty="0" smtClean="0">
                <a:latin typeface="Arial"/>
                <a:cs typeface="Arial"/>
              </a:rPr>
              <a:t>completely</a:t>
            </a:r>
            <a:endParaRPr lang="en-GB" sz="2000" dirty="0" smtClean="0">
              <a:latin typeface="Arial"/>
              <a:cs typeface="Arial"/>
            </a:endParaRPr>
          </a:p>
          <a:p>
            <a:pPr eaLnBrk="1" hangingPunct="1">
              <a:lnSpc>
                <a:spcPct val="80000"/>
              </a:lnSpc>
              <a:spcAft>
                <a:spcPts val="600"/>
              </a:spcAft>
            </a:pPr>
            <a:endParaRPr lang="en-GB" sz="2000" dirty="0" smtClean="0">
              <a:latin typeface="Arial"/>
              <a:cs typeface="Arial"/>
            </a:endParaRPr>
          </a:p>
          <a:p>
            <a:pPr eaLnBrk="1" hangingPunct="1">
              <a:lnSpc>
                <a:spcPct val="80000"/>
              </a:lnSpc>
              <a:spcAft>
                <a:spcPts val="600"/>
              </a:spcAft>
            </a:pPr>
            <a:r>
              <a:rPr lang="en-GB" sz="2000" dirty="0" smtClean="0">
                <a:latin typeface="Arial"/>
                <a:cs typeface="Arial"/>
              </a:rPr>
              <a:t>Produces a tick box culture</a:t>
            </a:r>
          </a:p>
          <a:p>
            <a:pPr lvl="1">
              <a:lnSpc>
                <a:spcPct val="80000"/>
              </a:lnSpc>
              <a:spcAft>
                <a:spcPts val="600"/>
              </a:spcAft>
            </a:pPr>
            <a:r>
              <a:rPr lang="en-GB" sz="1800" dirty="0" smtClean="0">
                <a:latin typeface="Arial"/>
                <a:cs typeface="Arial"/>
              </a:rPr>
              <a:t>Software can be ticked  - even if it is no longer wanted or </a:t>
            </a:r>
            <a:r>
              <a:rPr lang="en-GB" sz="1800" b="1" dirty="0" smtClean="0">
                <a:latin typeface="Arial"/>
                <a:cs typeface="Arial"/>
              </a:rPr>
              <a:t>fails to delight</a:t>
            </a:r>
          </a:p>
          <a:p>
            <a:pPr eaLnBrk="1" hangingPunct="1">
              <a:lnSpc>
                <a:spcPct val="80000"/>
              </a:lnSpc>
              <a:spcAft>
                <a:spcPts val="600"/>
              </a:spcAft>
            </a:pPr>
            <a:endParaRPr lang="en-GB" sz="2000" dirty="0" smtClean="0">
              <a:latin typeface="Arial"/>
              <a:cs typeface="Arial"/>
            </a:endParaRPr>
          </a:p>
          <a:p>
            <a:pPr eaLnBrk="1" hangingPunct="1">
              <a:lnSpc>
                <a:spcPct val="80000"/>
              </a:lnSpc>
              <a:spcAft>
                <a:spcPts val="600"/>
              </a:spcAft>
            </a:pPr>
            <a:r>
              <a:rPr lang="en-GB" sz="2000" dirty="0" smtClean="0">
                <a:latin typeface="Arial"/>
                <a:cs typeface="Arial"/>
              </a:rPr>
              <a:t>High complexity (and overhead)</a:t>
            </a:r>
          </a:p>
        </p:txBody>
      </p:sp>
      <p:pic>
        <p:nvPicPr>
          <p:cNvPr id="5" name="Picture 4"/>
          <p:cNvPicPr>
            <a:picLocks noChangeAspect="1"/>
          </p:cNvPicPr>
          <p:nvPr/>
        </p:nvPicPr>
        <p:blipFill>
          <a:blip r:embed="rId3"/>
          <a:stretch>
            <a:fillRect/>
          </a:stretch>
        </p:blipFill>
        <p:spPr>
          <a:xfrm>
            <a:off x="4804524" y="1747411"/>
            <a:ext cx="4123585" cy="3985845"/>
          </a:xfrm>
          <a:prstGeom prst="rect">
            <a:avLst/>
          </a:prstGeom>
        </p:spPr>
      </p:pic>
    </p:spTree>
    <p:extLst>
      <p:ext uri="{BB962C8B-B14F-4D97-AF65-F5344CB8AC3E}">
        <p14:creationId xmlns:p14="http://schemas.microsoft.com/office/powerpoint/2010/main" val="211946300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0152" y="1124744"/>
            <a:ext cx="3024336" cy="5472608"/>
          </a:xfrm>
        </p:spPr>
        <p:txBody>
          <a:bodyPr>
            <a:normAutofit fontScale="85000" lnSpcReduction="20000"/>
          </a:bodyPr>
          <a:lstStyle/>
          <a:p>
            <a:pPr marL="109728" indent="0">
              <a:buNone/>
            </a:pPr>
            <a:r>
              <a:rPr lang="en-US" dirty="0" smtClean="0"/>
              <a:t>False belief that:</a:t>
            </a:r>
          </a:p>
          <a:p>
            <a:endParaRPr lang="en-US" dirty="0" smtClean="0"/>
          </a:p>
          <a:p>
            <a:r>
              <a:rPr lang="en-US" dirty="0" smtClean="0"/>
              <a:t>it leads to accurate budget and timescale</a:t>
            </a:r>
          </a:p>
          <a:p>
            <a:endParaRPr lang="en-US" dirty="0" smtClean="0"/>
          </a:p>
          <a:p>
            <a:r>
              <a:rPr lang="en-US" dirty="0" smtClean="0"/>
              <a:t>software is a one-time-purchase</a:t>
            </a:r>
          </a:p>
          <a:p>
            <a:endParaRPr lang="en-US" dirty="0" smtClean="0"/>
          </a:p>
          <a:p>
            <a:r>
              <a:rPr lang="en-US" dirty="0" smtClean="0"/>
              <a:t>software is hard to change</a:t>
            </a:r>
          </a:p>
          <a:p>
            <a:endParaRPr lang="en-US" dirty="0" smtClean="0"/>
          </a:p>
          <a:p>
            <a:r>
              <a:rPr lang="en-US" dirty="0" smtClean="0"/>
              <a:t>programmers work from requirements documents</a:t>
            </a:r>
          </a:p>
          <a:p>
            <a:endParaRPr lang="en-US"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r="6209"/>
          <a:stretch/>
        </p:blipFill>
        <p:spPr>
          <a:xfrm>
            <a:off x="-4624" y="0"/>
            <a:ext cx="5778236" cy="7922790"/>
          </a:xfrm>
          <a:prstGeom prst="rect">
            <a:avLst/>
          </a:prstGeom>
        </p:spPr>
      </p:pic>
    </p:spTree>
    <p:extLst>
      <p:ext uri="{BB962C8B-B14F-4D97-AF65-F5344CB8AC3E}">
        <p14:creationId xmlns:p14="http://schemas.microsoft.com/office/powerpoint/2010/main" val="190377444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lstStyle/>
          <a:p>
            <a:r>
              <a:rPr lang="en-US" dirty="0" smtClean="0"/>
              <a:t>Overview</a:t>
            </a:r>
            <a:endParaRPr lang="en-US" dirty="0"/>
          </a:p>
        </p:txBody>
      </p:sp>
      <p:sp>
        <p:nvSpPr>
          <p:cNvPr id="3" name="Content Placeholder 2"/>
          <p:cNvSpPr>
            <a:spLocks noGrp="1"/>
          </p:cNvSpPr>
          <p:nvPr>
            <p:ph idx="1"/>
          </p:nvPr>
        </p:nvSpPr>
        <p:spPr>
          <a:xfrm>
            <a:off x="457200" y="2133600"/>
            <a:ext cx="8229600" cy="4325112"/>
          </a:xfrm>
        </p:spPr>
        <p:txBody>
          <a:bodyPr>
            <a:normAutofit/>
          </a:bodyPr>
          <a:lstStyle/>
          <a:p>
            <a:r>
              <a:rPr lang="en-US" dirty="0" smtClean="0"/>
              <a:t>The Software Engineering Big Picture</a:t>
            </a:r>
          </a:p>
          <a:p>
            <a:endParaRPr lang="en-US" dirty="0" smtClean="0"/>
          </a:p>
          <a:p>
            <a:r>
              <a:rPr lang="en-US" dirty="0" smtClean="0"/>
              <a:t>Software Lifecycles  - </a:t>
            </a:r>
            <a:r>
              <a:rPr lang="en-US" dirty="0"/>
              <a:t>S</a:t>
            </a:r>
            <a:r>
              <a:rPr lang="en-US" dirty="0" smtClean="0"/>
              <a:t>hort History</a:t>
            </a:r>
          </a:p>
          <a:p>
            <a:pPr marL="411480" lvl="1" indent="0">
              <a:buNone/>
            </a:pPr>
            <a:endParaRPr lang="en-US" dirty="0" smtClean="0"/>
          </a:p>
          <a:p>
            <a:r>
              <a:rPr lang="en-US" dirty="0" smtClean="0"/>
              <a:t>Agile Development</a:t>
            </a:r>
          </a:p>
          <a:p>
            <a:pPr>
              <a:buNone/>
            </a:pPr>
            <a:endParaRPr lang="en-US" dirty="0" smtClean="0"/>
          </a:p>
          <a:p>
            <a:pPr>
              <a:buNone/>
            </a:pPr>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2636912"/>
            <a:ext cx="8229600" cy="1069848"/>
          </a:xfrm>
        </p:spPr>
        <p:txBody>
          <a:bodyPr>
            <a:normAutofit fontScale="90000"/>
          </a:bodyPr>
          <a:lstStyle/>
          <a:p>
            <a:pPr algn="ctr"/>
            <a:r>
              <a:rPr lang="en-US" dirty="0" smtClean="0"/>
              <a:t>Incremental Process Models</a:t>
            </a:r>
            <a:r>
              <a:rPr lang="en-US" dirty="0"/>
              <a:t/>
            </a:r>
            <a:br>
              <a:rPr lang="en-US" dirty="0"/>
            </a:br>
            <a:endParaRPr lang="en-US" dirty="0"/>
          </a:p>
        </p:txBody>
      </p:sp>
    </p:spTree>
    <p:extLst>
      <p:ext uri="{BB962C8B-B14F-4D97-AF65-F5344CB8AC3E}">
        <p14:creationId xmlns:p14="http://schemas.microsoft.com/office/powerpoint/2010/main" val="41932100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419001"/>
            <a:ext cx="8229600" cy="993775"/>
          </a:xfrm>
        </p:spPr>
        <p:txBody>
          <a:bodyPr/>
          <a:lstStyle/>
          <a:p>
            <a:pPr eaLnBrk="1" hangingPunct="1"/>
            <a:r>
              <a:rPr lang="en-US" sz="3600" dirty="0">
                <a:latin typeface="Arial" charset="0"/>
                <a:cs typeface="Arial" charset="0"/>
              </a:rPr>
              <a:t>Incremental process models</a:t>
            </a:r>
          </a:p>
        </p:txBody>
      </p:sp>
      <p:sp>
        <p:nvSpPr>
          <p:cNvPr id="34819" name="Rectangle 5"/>
          <p:cNvSpPr>
            <a:spLocks noGrp="1" noChangeArrowheads="1"/>
          </p:cNvSpPr>
          <p:nvPr>
            <p:ph type="body" idx="1"/>
          </p:nvPr>
        </p:nvSpPr>
        <p:spPr>
          <a:xfrm>
            <a:off x="457200" y="1268412"/>
            <a:ext cx="8229600" cy="5256931"/>
          </a:xfrm>
        </p:spPr>
        <p:txBody>
          <a:bodyPr>
            <a:normAutofit fontScale="92500" lnSpcReduction="20000"/>
          </a:bodyPr>
          <a:lstStyle/>
          <a:p>
            <a:pPr eaLnBrk="1" hangingPunct="1">
              <a:lnSpc>
                <a:spcPct val="80000"/>
              </a:lnSpc>
            </a:pPr>
            <a:endParaRPr lang="en-US" sz="2800" dirty="0">
              <a:latin typeface="Arial" charset="0"/>
              <a:cs typeface="Arial" charset="0"/>
            </a:endParaRPr>
          </a:p>
          <a:p>
            <a:pPr eaLnBrk="1" hangingPunct="1">
              <a:spcAft>
                <a:spcPts val="600"/>
              </a:spcAft>
            </a:pPr>
            <a:r>
              <a:rPr lang="en-US" sz="2800" dirty="0">
                <a:latin typeface="Arial" charset="0"/>
                <a:cs typeface="Arial" charset="0"/>
              </a:rPr>
              <a:t>Scope of project is clear from start, but </a:t>
            </a:r>
            <a:r>
              <a:rPr lang="en-US" sz="2800" dirty="0" smtClean="0">
                <a:latin typeface="Arial" charset="0"/>
                <a:cs typeface="Arial" charset="0"/>
              </a:rPr>
              <a:t>development is broken </a:t>
            </a:r>
            <a:r>
              <a:rPr lang="en-US" sz="2800" dirty="0">
                <a:latin typeface="Arial" charset="0"/>
                <a:cs typeface="Arial" charset="0"/>
              </a:rPr>
              <a:t>into individual stages, e.g.</a:t>
            </a:r>
          </a:p>
          <a:p>
            <a:pPr lvl="1" eaLnBrk="1" hangingPunct="1">
              <a:spcAft>
                <a:spcPts val="600"/>
              </a:spcAft>
            </a:pPr>
            <a:r>
              <a:rPr lang="en-US" sz="2400" dirty="0" smtClean="0">
                <a:latin typeface="Arial" charset="0"/>
                <a:ea typeface="Arial" charset="0"/>
                <a:cs typeface="Arial" charset="0"/>
              </a:rPr>
              <a:t>Stage </a:t>
            </a:r>
            <a:r>
              <a:rPr lang="en-US" sz="2400" dirty="0">
                <a:latin typeface="Arial" charset="0"/>
                <a:ea typeface="Arial" charset="0"/>
                <a:cs typeface="Arial" charset="0"/>
              </a:rPr>
              <a:t>1: Stock keeping system in warehouse</a:t>
            </a:r>
          </a:p>
          <a:p>
            <a:pPr lvl="1" eaLnBrk="1" hangingPunct="1">
              <a:spcAft>
                <a:spcPts val="600"/>
              </a:spcAft>
            </a:pPr>
            <a:r>
              <a:rPr lang="en-US" sz="2400" dirty="0">
                <a:latin typeface="Arial" charset="0"/>
                <a:ea typeface="Arial" charset="0"/>
                <a:cs typeface="Arial" charset="0"/>
              </a:rPr>
              <a:t>Stage 2: Online orders, using stock system</a:t>
            </a:r>
          </a:p>
          <a:p>
            <a:pPr lvl="1" eaLnBrk="1" hangingPunct="1">
              <a:spcAft>
                <a:spcPts val="600"/>
              </a:spcAft>
            </a:pPr>
            <a:r>
              <a:rPr lang="en-US" sz="2400" dirty="0" smtClean="0">
                <a:latin typeface="Arial" charset="0"/>
                <a:ea typeface="Arial" charset="0"/>
                <a:cs typeface="Arial" charset="0"/>
              </a:rPr>
              <a:t>Stage </a:t>
            </a:r>
            <a:r>
              <a:rPr lang="en-US" sz="2400" dirty="0">
                <a:latin typeface="Arial" charset="0"/>
                <a:ea typeface="Arial" charset="0"/>
                <a:cs typeface="Arial" charset="0"/>
              </a:rPr>
              <a:t>3: Automatic invoicing, based on 1 and 2</a:t>
            </a:r>
          </a:p>
          <a:p>
            <a:pPr eaLnBrk="1" hangingPunct="1">
              <a:spcAft>
                <a:spcPts val="600"/>
              </a:spcAft>
            </a:pPr>
            <a:endParaRPr lang="en-US" sz="2800" dirty="0" smtClean="0">
              <a:latin typeface="Arial" charset="0"/>
              <a:cs typeface="Arial" charset="0"/>
            </a:endParaRPr>
          </a:p>
          <a:p>
            <a:pPr eaLnBrk="1" hangingPunct="1">
              <a:spcAft>
                <a:spcPts val="600"/>
              </a:spcAft>
            </a:pPr>
            <a:r>
              <a:rPr lang="en-US" sz="2800" dirty="0" smtClean="0">
                <a:latin typeface="Arial" charset="0"/>
                <a:cs typeface="Arial" charset="0"/>
              </a:rPr>
              <a:t>Stages </a:t>
            </a:r>
            <a:r>
              <a:rPr lang="en-US" sz="2800" dirty="0">
                <a:latin typeface="Arial" charset="0"/>
                <a:cs typeface="Arial" charset="0"/>
              </a:rPr>
              <a:t>are tackled in sequence</a:t>
            </a:r>
          </a:p>
          <a:p>
            <a:pPr lvl="1">
              <a:spcAft>
                <a:spcPts val="600"/>
              </a:spcAft>
            </a:pPr>
            <a:r>
              <a:rPr lang="en-US" sz="2600" dirty="0">
                <a:latin typeface="Arial" charset="0"/>
                <a:cs typeface="Arial" charset="0"/>
              </a:rPr>
              <a:t>Each has value, even if later stages </a:t>
            </a:r>
            <a:r>
              <a:rPr lang="en-US" sz="2600" dirty="0" smtClean="0">
                <a:latin typeface="Arial" charset="0"/>
                <a:cs typeface="Arial" charset="0"/>
              </a:rPr>
              <a:t>are not completed</a:t>
            </a:r>
            <a:endParaRPr lang="en-US" sz="2600" dirty="0">
              <a:latin typeface="Arial" charset="0"/>
              <a:cs typeface="Arial" charset="0"/>
            </a:endParaRPr>
          </a:p>
          <a:p>
            <a:pPr lvl="1">
              <a:spcAft>
                <a:spcPts val="600"/>
              </a:spcAft>
            </a:pPr>
            <a:r>
              <a:rPr lang="en-US" sz="2600" dirty="0">
                <a:latin typeface="Arial" charset="0"/>
                <a:cs typeface="Arial" charset="0"/>
              </a:rPr>
              <a:t>Detailed requirements for each stage can be captured when the stage begins, based on latest experience and information</a:t>
            </a:r>
          </a:p>
          <a:p>
            <a:pPr lvl="1">
              <a:spcAft>
                <a:spcPts val="600"/>
              </a:spcAft>
            </a:pPr>
            <a:r>
              <a:rPr lang="en-US" sz="2600" dirty="0">
                <a:latin typeface="Arial" charset="0"/>
                <a:cs typeface="Arial" charset="0"/>
              </a:rPr>
              <a:t>Each stage may use V, Waterfall, other </a:t>
            </a:r>
            <a:r>
              <a:rPr lang="en-US" sz="2600" dirty="0" smtClean="0">
                <a:latin typeface="Arial" charset="0"/>
                <a:cs typeface="Arial" charset="0"/>
              </a:rPr>
              <a:t>model</a:t>
            </a:r>
            <a:endParaRPr lang="en-US" sz="2600" dirty="0">
              <a:latin typeface="Arial" charset="0"/>
              <a:cs typeface="Arial" charset="0"/>
            </a:endParaRPr>
          </a:p>
        </p:txBody>
      </p:sp>
    </p:spTree>
    <p:extLst>
      <p:ext uri="{BB962C8B-B14F-4D97-AF65-F5344CB8AC3E}">
        <p14:creationId xmlns:p14="http://schemas.microsoft.com/office/powerpoint/2010/main" val="340099475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5"/>
          <p:cNvSpPr>
            <a:spLocks noGrp="1"/>
          </p:cNvSpPr>
          <p:nvPr>
            <p:ph type="title"/>
          </p:nvPr>
        </p:nvSpPr>
        <p:spPr/>
        <p:txBody>
          <a:bodyPr/>
          <a:lstStyle/>
          <a:p>
            <a:pPr eaLnBrk="1" hangingPunct="1"/>
            <a:r>
              <a:rPr lang="en-GB" smtClean="0"/>
              <a:t>The Spiral Model</a:t>
            </a:r>
          </a:p>
        </p:txBody>
      </p:sp>
      <p:sp>
        <p:nvSpPr>
          <p:cNvPr id="23555" name="Content Placeholder 6"/>
          <p:cNvSpPr>
            <a:spLocks noGrp="1"/>
          </p:cNvSpPr>
          <p:nvPr>
            <p:ph idx="1"/>
          </p:nvPr>
        </p:nvSpPr>
        <p:spPr/>
        <p:txBody>
          <a:bodyPr>
            <a:normAutofit fontScale="92500" lnSpcReduction="20000"/>
          </a:bodyPr>
          <a:lstStyle/>
          <a:p>
            <a:pPr eaLnBrk="1" hangingPunct="1"/>
            <a:r>
              <a:rPr lang="en-GB" dirty="0" smtClean="0">
                <a:latin typeface="Arial"/>
                <a:cs typeface="Arial"/>
              </a:rPr>
              <a:t>Recognises the uncertainty at many stages of software development</a:t>
            </a:r>
          </a:p>
          <a:p>
            <a:pPr eaLnBrk="1" hangingPunct="1"/>
            <a:endParaRPr lang="en-GB" dirty="0" smtClean="0">
              <a:latin typeface="Arial"/>
              <a:cs typeface="Arial"/>
            </a:endParaRPr>
          </a:p>
          <a:p>
            <a:pPr eaLnBrk="1" hangingPunct="1"/>
            <a:r>
              <a:rPr lang="en-GB" dirty="0" smtClean="0">
                <a:latin typeface="Arial"/>
                <a:cs typeface="Arial"/>
              </a:rPr>
              <a:t>Incorporates periodic risk assessment</a:t>
            </a:r>
          </a:p>
          <a:p>
            <a:pPr eaLnBrk="1" hangingPunct="1"/>
            <a:endParaRPr lang="en-GB" dirty="0" smtClean="0">
              <a:latin typeface="Arial"/>
              <a:cs typeface="Arial"/>
            </a:endParaRPr>
          </a:p>
          <a:p>
            <a:pPr eaLnBrk="1" hangingPunct="1"/>
            <a:r>
              <a:rPr lang="en-GB" dirty="0" smtClean="0">
                <a:latin typeface="Arial"/>
                <a:cs typeface="Arial"/>
              </a:rPr>
              <a:t>Progress is shown as a line that spirals out from centre of diagram. The diagram represents four phases</a:t>
            </a:r>
          </a:p>
          <a:p>
            <a:pPr lvl="1" eaLnBrk="1" hangingPunct="1"/>
            <a:r>
              <a:rPr lang="en-GB" dirty="0" smtClean="0">
                <a:latin typeface="Arial"/>
                <a:cs typeface="Arial"/>
              </a:rPr>
              <a:t>Identification</a:t>
            </a:r>
          </a:p>
          <a:p>
            <a:pPr lvl="1" eaLnBrk="1" hangingPunct="1"/>
            <a:r>
              <a:rPr lang="en-GB" dirty="0" smtClean="0">
                <a:latin typeface="Arial"/>
                <a:cs typeface="Arial"/>
              </a:rPr>
              <a:t>Evaluation (Risk Analysis)</a:t>
            </a:r>
          </a:p>
          <a:p>
            <a:pPr lvl="1" eaLnBrk="1" hangingPunct="1"/>
            <a:r>
              <a:rPr lang="en-GB" dirty="0" smtClean="0">
                <a:latin typeface="Arial"/>
                <a:cs typeface="Arial"/>
              </a:rPr>
              <a:t>Development</a:t>
            </a:r>
          </a:p>
          <a:p>
            <a:pPr lvl="1" eaLnBrk="1" hangingPunct="1"/>
            <a:r>
              <a:rPr lang="en-GB" dirty="0" smtClean="0">
                <a:latin typeface="Arial"/>
                <a:cs typeface="Arial"/>
              </a:rPr>
              <a:t>Planning</a:t>
            </a:r>
          </a:p>
        </p:txBody>
      </p:sp>
    </p:spTree>
    <p:extLst>
      <p:ext uri="{BB962C8B-B14F-4D97-AF65-F5344CB8AC3E}">
        <p14:creationId xmlns:p14="http://schemas.microsoft.com/office/powerpoint/2010/main" val="337172793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rot="5400000">
            <a:off x="2393156" y="3393282"/>
            <a:ext cx="4357687" cy="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bwMode="auto">
          <a:xfrm>
            <a:off x="928688" y="3429000"/>
            <a:ext cx="7215187" cy="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24582" name="TextBox 12"/>
          <p:cNvSpPr txBox="1">
            <a:spLocks noChangeArrowheads="1"/>
          </p:cNvSpPr>
          <p:nvPr/>
        </p:nvSpPr>
        <p:spPr bwMode="auto">
          <a:xfrm>
            <a:off x="5643563" y="4500563"/>
            <a:ext cx="25003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1200">
                <a:solidFill>
                  <a:schemeClr val="tx1"/>
                </a:solidFill>
                <a:latin typeface="Lucida Sans" pitchFamily="34" charset="0"/>
                <a:ea typeface="ＭＳ Ｐゴシック"/>
                <a:cs typeface="ＭＳ Ｐゴシック"/>
              </a:defRPr>
            </a:lvl1pPr>
            <a:lvl2pPr marL="742950" indent="-285750" algn="ctr" eaLnBrk="0" hangingPunct="0">
              <a:defRPr sz="1200">
                <a:solidFill>
                  <a:schemeClr val="tx1"/>
                </a:solidFill>
                <a:latin typeface="Lucida Sans" pitchFamily="34" charset="0"/>
                <a:ea typeface="ＭＳ Ｐゴシック"/>
                <a:cs typeface="ＭＳ Ｐゴシック"/>
              </a:defRPr>
            </a:lvl2pPr>
            <a:lvl3pPr marL="1143000" indent="-228600" algn="ctr" eaLnBrk="0" hangingPunct="0">
              <a:defRPr sz="1200">
                <a:solidFill>
                  <a:schemeClr val="tx1"/>
                </a:solidFill>
                <a:latin typeface="Lucida Sans" pitchFamily="34" charset="0"/>
                <a:ea typeface="ＭＳ Ｐゴシック"/>
                <a:cs typeface="ＭＳ Ｐゴシック"/>
              </a:defRPr>
            </a:lvl3pPr>
            <a:lvl4pPr marL="1600200" indent="-228600" algn="ctr" eaLnBrk="0" hangingPunct="0">
              <a:defRPr sz="1200">
                <a:solidFill>
                  <a:schemeClr val="tx1"/>
                </a:solidFill>
                <a:latin typeface="Lucida Sans" pitchFamily="34" charset="0"/>
                <a:ea typeface="ＭＳ Ｐゴシック"/>
                <a:cs typeface="ＭＳ Ｐゴシック"/>
              </a:defRPr>
            </a:lvl4pPr>
            <a:lvl5pPr marL="2057400" indent="-228600" algn="ctr" eaLnBrk="0" hangingPunct="0">
              <a:defRPr sz="1200">
                <a:solidFill>
                  <a:schemeClr val="tx1"/>
                </a:solidFill>
                <a:latin typeface="Lucida Sans" pitchFamily="34" charset="0"/>
                <a:ea typeface="ＭＳ Ｐゴシック"/>
                <a:cs typeface="ＭＳ Ｐゴシック"/>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r>
              <a:rPr lang="en-GB" sz="1800" dirty="0" smtClean="0"/>
              <a:t>Development</a:t>
            </a:r>
            <a:endParaRPr lang="en-GB" sz="1800" dirty="0"/>
          </a:p>
        </p:txBody>
      </p:sp>
      <p:sp>
        <p:nvSpPr>
          <p:cNvPr id="24583" name="TextBox 13"/>
          <p:cNvSpPr txBox="1">
            <a:spLocks noChangeArrowheads="1"/>
          </p:cNvSpPr>
          <p:nvPr/>
        </p:nvSpPr>
        <p:spPr bwMode="auto">
          <a:xfrm>
            <a:off x="5929313" y="1285875"/>
            <a:ext cx="22145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1200">
                <a:solidFill>
                  <a:schemeClr val="tx1"/>
                </a:solidFill>
                <a:latin typeface="Lucida Sans" pitchFamily="34" charset="0"/>
                <a:ea typeface="ＭＳ Ｐゴシック"/>
                <a:cs typeface="ＭＳ Ｐゴシック"/>
              </a:defRPr>
            </a:lvl1pPr>
            <a:lvl2pPr marL="742950" indent="-285750" algn="ctr" eaLnBrk="0" hangingPunct="0">
              <a:defRPr sz="1200">
                <a:solidFill>
                  <a:schemeClr val="tx1"/>
                </a:solidFill>
                <a:latin typeface="Lucida Sans" pitchFamily="34" charset="0"/>
                <a:ea typeface="ＭＳ Ｐゴシック"/>
                <a:cs typeface="ＭＳ Ｐゴシック"/>
              </a:defRPr>
            </a:lvl2pPr>
            <a:lvl3pPr marL="1143000" indent="-228600" algn="ctr" eaLnBrk="0" hangingPunct="0">
              <a:defRPr sz="1200">
                <a:solidFill>
                  <a:schemeClr val="tx1"/>
                </a:solidFill>
                <a:latin typeface="Lucida Sans" pitchFamily="34" charset="0"/>
                <a:ea typeface="ＭＳ Ｐゴシック"/>
                <a:cs typeface="ＭＳ Ｐゴシック"/>
              </a:defRPr>
            </a:lvl3pPr>
            <a:lvl4pPr marL="1600200" indent="-228600" algn="ctr" eaLnBrk="0" hangingPunct="0">
              <a:defRPr sz="1200">
                <a:solidFill>
                  <a:schemeClr val="tx1"/>
                </a:solidFill>
                <a:latin typeface="Lucida Sans" pitchFamily="34" charset="0"/>
                <a:ea typeface="ＭＳ Ｐゴシック"/>
                <a:cs typeface="ＭＳ Ｐゴシック"/>
              </a:defRPr>
            </a:lvl4pPr>
            <a:lvl5pPr marL="2057400" indent="-228600" algn="ctr" eaLnBrk="0" hangingPunct="0">
              <a:defRPr sz="1200">
                <a:solidFill>
                  <a:schemeClr val="tx1"/>
                </a:solidFill>
                <a:latin typeface="Lucida Sans" pitchFamily="34" charset="0"/>
                <a:ea typeface="ＭＳ Ｐゴシック"/>
                <a:cs typeface="ＭＳ Ｐゴシック"/>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r>
              <a:rPr lang="en-GB" sz="1800" dirty="0" smtClean="0"/>
              <a:t>Evaluation</a:t>
            </a:r>
          </a:p>
          <a:p>
            <a:r>
              <a:rPr lang="en-GB" sz="1800" dirty="0" smtClean="0"/>
              <a:t>(Risk Analysis)</a:t>
            </a:r>
            <a:endParaRPr lang="en-GB" sz="1800" dirty="0"/>
          </a:p>
        </p:txBody>
      </p:sp>
      <p:sp>
        <p:nvSpPr>
          <p:cNvPr id="24584" name="TextBox 14"/>
          <p:cNvSpPr txBox="1">
            <a:spLocks noChangeArrowheads="1"/>
          </p:cNvSpPr>
          <p:nvPr/>
        </p:nvSpPr>
        <p:spPr bwMode="auto">
          <a:xfrm>
            <a:off x="1115616" y="4500563"/>
            <a:ext cx="2428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1200">
                <a:solidFill>
                  <a:schemeClr val="tx1"/>
                </a:solidFill>
                <a:latin typeface="Lucida Sans" pitchFamily="34" charset="0"/>
                <a:ea typeface="ＭＳ Ｐゴシック"/>
                <a:cs typeface="ＭＳ Ｐゴシック"/>
              </a:defRPr>
            </a:lvl1pPr>
            <a:lvl2pPr marL="742950" indent="-285750" algn="ctr" eaLnBrk="0" hangingPunct="0">
              <a:defRPr sz="1200">
                <a:solidFill>
                  <a:schemeClr val="tx1"/>
                </a:solidFill>
                <a:latin typeface="Lucida Sans" pitchFamily="34" charset="0"/>
                <a:ea typeface="ＭＳ Ｐゴシック"/>
                <a:cs typeface="ＭＳ Ｐゴシック"/>
              </a:defRPr>
            </a:lvl2pPr>
            <a:lvl3pPr marL="1143000" indent="-228600" algn="ctr" eaLnBrk="0" hangingPunct="0">
              <a:defRPr sz="1200">
                <a:solidFill>
                  <a:schemeClr val="tx1"/>
                </a:solidFill>
                <a:latin typeface="Lucida Sans" pitchFamily="34" charset="0"/>
                <a:ea typeface="ＭＳ Ｐゴシック"/>
                <a:cs typeface="ＭＳ Ｐゴシック"/>
              </a:defRPr>
            </a:lvl3pPr>
            <a:lvl4pPr marL="1600200" indent="-228600" algn="ctr" eaLnBrk="0" hangingPunct="0">
              <a:defRPr sz="1200">
                <a:solidFill>
                  <a:schemeClr val="tx1"/>
                </a:solidFill>
                <a:latin typeface="Lucida Sans" pitchFamily="34" charset="0"/>
                <a:ea typeface="ＭＳ Ｐゴシック"/>
                <a:cs typeface="ＭＳ Ｐゴシック"/>
              </a:defRPr>
            </a:lvl4pPr>
            <a:lvl5pPr marL="2057400" indent="-228600" algn="ctr" eaLnBrk="0" hangingPunct="0">
              <a:defRPr sz="1200">
                <a:solidFill>
                  <a:schemeClr val="tx1"/>
                </a:solidFill>
                <a:latin typeface="Lucida Sans" pitchFamily="34" charset="0"/>
                <a:ea typeface="ＭＳ Ｐゴシック"/>
                <a:cs typeface="ＭＳ Ｐゴシック"/>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r>
              <a:rPr lang="en-GB" sz="1800" dirty="0" smtClean="0"/>
              <a:t>Planning</a:t>
            </a:r>
            <a:endParaRPr lang="en-GB" sz="1800" dirty="0"/>
          </a:p>
        </p:txBody>
      </p:sp>
      <p:sp>
        <p:nvSpPr>
          <p:cNvPr id="24585" name="TextBox 15"/>
          <p:cNvSpPr txBox="1">
            <a:spLocks noChangeArrowheads="1"/>
          </p:cNvSpPr>
          <p:nvPr/>
        </p:nvSpPr>
        <p:spPr bwMode="auto">
          <a:xfrm>
            <a:off x="928688" y="1285875"/>
            <a:ext cx="242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ctr" eaLnBrk="0" hangingPunct="0">
              <a:defRPr sz="1200">
                <a:solidFill>
                  <a:schemeClr val="tx1"/>
                </a:solidFill>
                <a:latin typeface="Lucida Sans" pitchFamily="34" charset="0"/>
                <a:ea typeface="ＭＳ Ｐゴシック"/>
                <a:cs typeface="ＭＳ Ｐゴシック"/>
              </a:defRPr>
            </a:lvl1pPr>
            <a:lvl2pPr marL="742950" indent="-285750" algn="ctr" eaLnBrk="0" hangingPunct="0">
              <a:defRPr sz="1200">
                <a:solidFill>
                  <a:schemeClr val="tx1"/>
                </a:solidFill>
                <a:latin typeface="Lucida Sans" pitchFamily="34" charset="0"/>
                <a:ea typeface="ＭＳ Ｐゴシック"/>
                <a:cs typeface="ＭＳ Ｐゴシック"/>
              </a:defRPr>
            </a:lvl2pPr>
            <a:lvl3pPr marL="1143000" indent="-228600" algn="ctr" eaLnBrk="0" hangingPunct="0">
              <a:defRPr sz="1200">
                <a:solidFill>
                  <a:schemeClr val="tx1"/>
                </a:solidFill>
                <a:latin typeface="Lucida Sans" pitchFamily="34" charset="0"/>
                <a:ea typeface="ＭＳ Ｐゴシック"/>
                <a:cs typeface="ＭＳ Ｐゴシック"/>
              </a:defRPr>
            </a:lvl3pPr>
            <a:lvl4pPr marL="1600200" indent="-228600" algn="ctr" eaLnBrk="0" hangingPunct="0">
              <a:defRPr sz="1200">
                <a:solidFill>
                  <a:schemeClr val="tx1"/>
                </a:solidFill>
                <a:latin typeface="Lucida Sans" pitchFamily="34" charset="0"/>
                <a:ea typeface="ＭＳ Ｐゴシック"/>
                <a:cs typeface="ＭＳ Ｐゴシック"/>
              </a:defRPr>
            </a:lvl4pPr>
            <a:lvl5pPr marL="2057400" indent="-228600" algn="ctr" eaLnBrk="0" hangingPunct="0">
              <a:defRPr sz="1200">
                <a:solidFill>
                  <a:schemeClr val="tx1"/>
                </a:solidFill>
                <a:latin typeface="Lucida Sans" pitchFamily="34" charset="0"/>
                <a:ea typeface="ＭＳ Ｐゴシック"/>
                <a:cs typeface="ＭＳ Ｐゴシック"/>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r>
              <a:rPr lang="en-GB" sz="1800" dirty="0" smtClean="0"/>
              <a:t>Identification</a:t>
            </a:r>
            <a:endParaRPr lang="en-GB" sz="1800" dirty="0"/>
          </a:p>
        </p:txBody>
      </p:sp>
    </p:spTree>
    <p:extLst>
      <p:ext uri="{BB962C8B-B14F-4D97-AF65-F5344CB8AC3E}">
        <p14:creationId xmlns:p14="http://schemas.microsoft.com/office/powerpoint/2010/main" val="292965337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06371" y="609600"/>
            <a:ext cx="8229600" cy="1066800"/>
          </a:xfrm>
        </p:spPr>
        <p:txBody>
          <a:bodyPr/>
          <a:lstStyle/>
          <a:p>
            <a:pPr eaLnBrk="1" hangingPunct="1"/>
            <a:r>
              <a:rPr lang="en-GB" sz="3200" dirty="0">
                <a:latin typeface="Arial" charset="0"/>
                <a:cs typeface="Arial" charset="0"/>
              </a:rPr>
              <a:t>Spiral </a:t>
            </a:r>
            <a:r>
              <a:rPr lang="en-GB" sz="3200" dirty="0" smtClean="0">
                <a:latin typeface="Arial" charset="0"/>
                <a:cs typeface="Arial" charset="0"/>
              </a:rPr>
              <a:t>Model (</a:t>
            </a:r>
            <a:r>
              <a:rPr lang="en-GB" sz="3200" dirty="0">
                <a:latin typeface="Arial" charset="0"/>
                <a:cs typeface="Arial" charset="0"/>
              </a:rPr>
              <a:t>Boehm, 1988)</a:t>
            </a:r>
            <a:endParaRPr lang="en-US" sz="3200" dirty="0">
              <a:latin typeface="Arial" charset="0"/>
              <a:cs typeface="Arial" charset="0"/>
            </a:endParaRPr>
          </a:p>
        </p:txBody>
      </p:sp>
      <p:grpSp>
        <p:nvGrpSpPr>
          <p:cNvPr id="35844" name="Group 4"/>
          <p:cNvGrpSpPr>
            <a:grpSpLocks/>
          </p:cNvGrpSpPr>
          <p:nvPr/>
        </p:nvGrpSpPr>
        <p:grpSpPr bwMode="auto">
          <a:xfrm>
            <a:off x="251520" y="1773238"/>
            <a:ext cx="5257105" cy="4680098"/>
            <a:chOff x="2235" y="1569"/>
            <a:chExt cx="7766" cy="6154"/>
          </a:xfrm>
        </p:grpSpPr>
        <p:sp>
          <p:nvSpPr>
            <p:cNvPr id="35847" name="Text Box 5"/>
            <p:cNvSpPr txBox="1">
              <a:spLocks noChangeArrowheads="1"/>
            </p:cNvSpPr>
            <p:nvPr/>
          </p:nvSpPr>
          <p:spPr bwMode="auto">
            <a:xfrm>
              <a:off x="5985" y="3871"/>
              <a:ext cx="364" cy="34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600">
                  <a:latin typeface="Verdana" charset="0"/>
                </a:rPr>
                <a:t>Risk</a:t>
              </a:r>
            </a:p>
            <a:p>
              <a:pPr eaLnBrk="1" hangingPunct="1"/>
              <a:r>
                <a:rPr lang="en-US" sz="600">
                  <a:latin typeface="Verdana" charset="0"/>
                </a:rPr>
                <a:t>Anal</a:t>
              </a:r>
              <a:endParaRPr lang="en-US" sz="1800"/>
            </a:p>
          </p:txBody>
        </p:sp>
        <p:sp>
          <p:nvSpPr>
            <p:cNvPr id="35848" name="Line 6"/>
            <p:cNvSpPr>
              <a:spLocks noChangeShapeType="1"/>
            </p:cNvSpPr>
            <p:nvPr/>
          </p:nvSpPr>
          <p:spPr bwMode="auto">
            <a:xfrm>
              <a:off x="5931" y="1569"/>
              <a:ext cx="1" cy="6021"/>
            </a:xfrm>
            <a:prstGeom prst="line">
              <a:avLst/>
            </a:prstGeom>
            <a:noFill/>
            <a:ln w="19050">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5849" name="Line 7"/>
            <p:cNvSpPr>
              <a:spLocks noChangeShapeType="1"/>
            </p:cNvSpPr>
            <p:nvPr/>
          </p:nvSpPr>
          <p:spPr bwMode="auto">
            <a:xfrm>
              <a:off x="3290" y="4494"/>
              <a:ext cx="6120"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0" name="Arc 8"/>
            <p:cNvSpPr>
              <a:spLocks/>
            </p:cNvSpPr>
            <p:nvPr/>
          </p:nvSpPr>
          <p:spPr bwMode="auto">
            <a:xfrm rot="10342258" flipV="1">
              <a:off x="5267" y="3895"/>
              <a:ext cx="1411" cy="701"/>
            </a:xfrm>
            <a:custGeom>
              <a:avLst/>
              <a:gdLst>
                <a:gd name="T0" fmla="*/ 6 w 42723"/>
                <a:gd name="T1" fmla="*/ 701 h 24388"/>
                <a:gd name="T2" fmla="*/ 1411 w 42723"/>
                <a:gd name="T3" fmla="*/ 491 h 24388"/>
                <a:gd name="T4" fmla="*/ 713 w 42723"/>
                <a:gd name="T5" fmla="*/ 621 h 24388"/>
                <a:gd name="T6" fmla="*/ 0 60000 65536"/>
                <a:gd name="T7" fmla="*/ 0 60000 65536"/>
                <a:gd name="T8" fmla="*/ 0 60000 65536"/>
                <a:gd name="T9" fmla="*/ 0 w 42723"/>
                <a:gd name="T10" fmla="*/ 0 h 24388"/>
                <a:gd name="T11" fmla="*/ 42723 w 42723"/>
                <a:gd name="T12" fmla="*/ 24388 h 24388"/>
              </a:gdLst>
              <a:ahLst/>
              <a:cxnLst>
                <a:cxn ang="T6">
                  <a:pos x="T0" y="T1"/>
                </a:cxn>
                <a:cxn ang="T7">
                  <a:pos x="T2" y="T3"/>
                </a:cxn>
                <a:cxn ang="T8">
                  <a:pos x="T4" y="T5"/>
                </a:cxn>
              </a:cxnLst>
              <a:rect l="T9" t="T10" r="T11" b="T12"/>
              <a:pathLst>
                <a:path w="42723" h="24388" fill="none" extrusionOk="0">
                  <a:moveTo>
                    <a:pt x="180" y="24388"/>
                  </a:moveTo>
                  <a:cubicBezTo>
                    <a:pt x="60" y="23463"/>
                    <a:pt x="0" y="22532"/>
                    <a:pt x="0" y="21600"/>
                  </a:cubicBezTo>
                  <a:cubicBezTo>
                    <a:pt x="0" y="9670"/>
                    <a:pt x="9670" y="0"/>
                    <a:pt x="21600" y="0"/>
                  </a:cubicBezTo>
                  <a:cubicBezTo>
                    <a:pt x="31790" y="0"/>
                    <a:pt x="40594" y="7121"/>
                    <a:pt x="42723" y="17086"/>
                  </a:cubicBezTo>
                </a:path>
                <a:path w="42723" h="24388" stroke="0" extrusionOk="0">
                  <a:moveTo>
                    <a:pt x="180" y="24388"/>
                  </a:moveTo>
                  <a:cubicBezTo>
                    <a:pt x="60" y="23463"/>
                    <a:pt x="0" y="22532"/>
                    <a:pt x="0" y="21600"/>
                  </a:cubicBezTo>
                  <a:cubicBezTo>
                    <a:pt x="0" y="9670"/>
                    <a:pt x="9670" y="0"/>
                    <a:pt x="21600" y="0"/>
                  </a:cubicBezTo>
                  <a:cubicBezTo>
                    <a:pt x="31790" y="0"/>
                    <a:pt x="40594" y="7121"/>
                    <a:pt x="42723" y="17086"/>
                  </a:cubicBezTo>
                  <a:lnTo>
                    <a:pt x="21600" y="2160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51" name="Arc 9"/>
            <p:cNvSpPr>
              <a:spLocks/>
            </p:cNvSpPr>
            <p:nvPr/>
          </p:nvSpPr>
          <p:spPr bwMode="auto">
            <a:xfrm rot="6083284">
              <a:off x="5361" y="3886"/>
              <a:ext cx="899" cy="1743"/>
            </a:xfrm>
            <a:custGeom>
              <a:avLst/>
              <a:gdLst>
                <a:gd name="T0" fmla="*/ 0 w 28008"/>
                <a:gd name="T1" fmla="*/ 39 h 43119"/>
                <a:gd name="T2" fmla="*/ 266 w 28008"/>
                <a:gd name="T3" fmla="*/ 1743 h 43119"/>
                <a:gd name="T4" fmla="*/ 206 w 28008"/>
                <a:gd name="T5" fmla="*/ 873 h 43119"/>
                <a:gd name="T6" fmla="*/ 0 60000 65536"/>
                <a:gd name="T7" fmla="*/ 0 60000 65536"/>
                <a:gd name="T8" fmla="*/ 0 60000 65536"/>
                <a:gd name="T9" fmla="*/ 0 w 28008"/>
                <a:gd name="T10" fmla="*/ 0 h 43119"/>
                <a:gd name="T11" fmla="*/ 28008 w 28008"/>
                <a:gd name="T12" fmla="*/ 43119 h 43119"/>
              </a:gdLst>
              <a:ahLst/>
              <a:cxnLst>
                <a:cxn ang="T6">
                  <a:pos x="T0" y="T1"/>
                </a:cxn>
                <a:cxn ang="T7">
                  <a:pos x="T2" y="T3"/>
                </a:cxn>
                <a:cxn ang="T8">
                  <a:pos x="T4" y="T5"/>
                </a:cxn>
              </a:cxnLst>
              <a:rect l="T9" t="T10" r="T11" b="T12"/>
              <a:pathLst>
                <a:path w="28008" h="43119" fill="none" extrusionOk="0">
                  <a:moveTo>
                    <a:pt x="0" y="972"/>
                  </a:moveTo>
                  <a:cubicBezTo>
                    <a:pt x="2075" y="327"/>
                    <a:pt x="4235" y="-1"/>
                    <a:pt x="6408" y="-1"/>
                  </a:cubicBezTo>
                  <a:cubicBezTo>
                    <a:pt x="18337" y="0"/>
                    <a:pt x="28008" y="9670"/>
                    <a:pt x="28008" y="21600"/>
                  </a:cubicBezTo>
                  <a:cubicBezTo>
                    <a:pt x="28008" y="32804"/>
                    <a:pt x="19439" y="42149"/>
                    <a:pt x="8276" y="43118"/>
                  </a:cubicBezTo>
                </a:path>
                <a:path w="28008" h="43119" stroke="0" extrusionOk="0">
                  <a:moveTo>
                    <a:pt x="0" y="972"/>
                  </a:moveTo>
                  <a:cubicBezTo>
                    <a:pt x="2075" y="327"/>
                    <a:pt x="4235" y="-1"/>
                    <a:pt x="6408" y="-1"/>
                  </a:cubicBezTo>
                  <a:cubicBezTo>
                    <a:pt x="18337" y="0"/>
                    <a:pt x="28008" y="9670"/>
                    <a:pt x="28008" y="21600"/>
                  </a:cubicBezTo>
                  <a:cubicBezTo>
                    <a:pt x="28008" y="32804"/>
                    <a:pt x="19439" y="42149"/>
                    <a:pt x="8276" y="43118"/>
                  </a:cubicBezTo>
                  <a:lnTo>
                    <a:pt x="6408" y="2160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52" name="Arc 10"/>
            <p:cNvSpPr>
              <a:spLocks/>
            </p:cNvSpPr>
            <p:nvPr/>
          </p:nvSpPr>
          <p:spPr bwMode="auto">
            <a:xfrm rot="-4725699">
              <a:off x="5630" y="2953"/>
              <a:ext cx="1212" cy="2322"/>
            </a:xfrm>
            <a:custGeom>
              <a:avLst/>
              <a:gdLst>
                <a:gd name="T0" fmla="*/ 0 w 22190"/>
                <a:gd name="T1" fmla="*/ 0 h 41992"/>
                <a:gd name="T2" fmla="*/ 421 w 22190"/>
                <a:gd name="T3" fmla="*/ 2322 h 41992"/>
                <a:gd name="T4" fmla="*/ 32 w 22190"/>
                <a:gd name="T5" fmla="*/ 1194 h 41992"/>
                <a:gd name="T6" fmla="*/ 0 60000 65536"/>
                <a:gd name="T7" fmla="*/ 0 60000 65536"/>
                <a:gd name="T8" fmla="*/ 0 60000 65536"/>
                <a:gd name="T9" fmla="*/ 0 w 22190"/>
                <a:gd name="T10" fmla="*/ 0 h 41992"/>
                <a:gd name="T11" fmla="*/ 22190 w 22190"/>
                <a:gd name="T12" fmla="*/ 41992 h 41992"/>
              </a:gdLst>
              <a:ahLst/>
              <a:cxnLst>
                <a:cxn ang="T6">
                  <a:pos x="T0" y="T1"/>
                </a:cxn>
                <a:cxn ang="T7">
                  <a:pos x="T2" y="T3"/>
                </a:cxn>
                <a:cxn ang="T8">
                  <a:pos x="T4" y="T5"/>
                </a:cxn>
              </a:cxnLst>
              <a:rect l="T9" t="T10" r="T11" b="T12"/>
              <a:pathLst>
                <a:path w="22190" h="41992" fill="none" extrusionOk="0">
                  <a:moveTo>
                    <a:pt x="0" y="8"/>
                  </a:moveTo>
                  <a:cubicBezTo>
                    <a:pt x="196" y="2"/>
                    <a:pt x="393" y="-1"/>
                    <a:pt x="590" y="-1"/>
                  </a:cubicBezTo>
                  <a:cubicBezTo>
                    <a:pt x="12519" y="0"/>
                    <a:pt x="22190" y="9670"/>
                    <a:pt x="22190" y="21600"/>
                  </a:cubicBezTo>
                  <a:cubicBezTo>
                    <a:pt x="22190" y="30784"/>
                    <a:pt x="16382" y="38964"/>
                    <a:pt x="7711" y="41992"/>
                  </a:cubicBezTo>
                </a:path>
                <a:path w="22190" h="41992" stroke="0" extrusionOk="0">
                  <a:moveTo>
                    <a:pt x="0" y="8"/>
                  </a:moveTo>
                  <a:cubicBezTo>
                    <a:pt x="196" y="2"/>
                    <a:pt x="393" y="-1"/>
                    <a:pt x="590" y="-1"/>
                  </a:cubicBezTo>
                  <a:cubicBezTo>
                    <a:pt x="12519" y="0"/>
                    <a:pt x="22190" y="9670"/>
                    <a:pt x="22190" y="21600"/>
                  </a:cubicBezTo>
                  <a:cubicBezTo>
                    <a:pt x="22190" y="30784"/>
                    <a:pt x="16382" y="38964"/>
                    <a:pt x="7711" y="41992"/>
                  </a:cubicBezTo>
                  <a:lnTo>
                    <a:pt x="590" y="2160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53" name="Arc 11"/>
            <p:cNvSpPr>
              <a:spLocks/>
            </p:cNvSpPr>
            <p:nvPr/>
          </p:nvSpPr>
          <p:spPr bwMode="auto">
            <a:xfrm rot="7491688">
              <a:off x="4969" y="3685"/>
              <a:ext cx="2058" cy="2252"/>
            </a:xfrm>
            <a:custGeom>
              <a:avLst/>
              <a:gdLst>
                <a:gd name="T0" fmla="*/ 0 w 33005"/>
                <a:gd name="T1" fmla="*/ 203 h 36143"/>
                <a:gd name="T2" fmla="*/ 1707 w 33005"/>
                <a:gd name="T3" fmla="*/ 2252 h 36143"/>
                <a:gd name="T4" fmla="*/ 711 w 33005"/>
                <a:gd name="T5" fmla="*/ 1346 h 36143"/>
                <a:gd name="T6" fmla="*/ 0 60000 65536"/>
                <a:gd name="T7" fmla="*/ 0 60000 65536"/>
                <a:gd name="T8" fmla="*/ 0 60000 65536"/>
                <a:gd name="T9" fmla="*/ 0 w 33005"/>
                <a:gd name="T10" fmla="*/ 0 h 36143"/>
                <a:gd name="T11" fmla="*/ 33005 w 33005"/>
                <a:gd name="T12" fmla="*/ 36143 h 36143"/>
              </a:gdLst>
              <a:ahLst/>
              <a:cxnLst>
                <a:cxn ang="T6">
                  <a:pos x="T0" y="T1"/>
                </a:cxn>
                <a:cxn ang="T7">
                  <a:pos x="T2" y="T3"/>
                </a:cxn>
                <a:cxn ang="T8">
                  <a:pos x="T4" y="T5"/>
                </a:cxn>
              </a:cxnLst>
              <a:rect l="T9" t="T10" r="T11" b="T12"/>
              <a:pathLst>
                <a:path w="33005" h="36143" fill="none" extrusionOk="0">
                  <a:moveTo>
                    <a:pt x="0" y="3256"/>
                  </a:moveTo>
                  <a:cubicBezTo>
                    <a:pt x="3423" y="1127"/>
                    <a:pt x="7374" y="-1"/>
                    <a:pt x="11405" y="-1"/>
                  </a:cubicBezTo>
                  <a:cubicBezTo>
                    <a:pt x="23334" y="0"/>
                    <a:pt x="33005" y="9670"/>
                    <a:pt x="33005" y="21600"/>
                  </a:cubicBezTo>
                  <a:cubicBezTo>
                    <a:pt x="33005" y="26979"/>
                    <a:pt x="30997" y="32165"/>
                    <a:pt x="27375" y="36142"/>
                  </a:cubicBezTo>
                </a:path>
                <a:path w="33005" h="36143" stroke="0" extrusionOk="0">
                  <a:moveTo>
                    <a:pt x="0" y="3256"/>
                  </a:moveTo>
                  <a:cubicBezTo>
                    <a:pt x="3423" y="1127"/>
                    <a:pt x="7374" y="-1"/>
                    <a:pt x="11405" y="-1"/>
                  </a:cubicBezTo>
                  <a:cubicBezTo>
                    <a:pt x="23334" y="0"/>
                    <a:pt x="33005" y="9670"/>
                    <a:pt x="33005" y="21600"/>
                  </a:cubicBezTo>
                  <a:cubicBezTo>
                    <a:pt x="33005" y="26979"/>
                    <a:pt x="30997" y="32165"/>
                    <a:pt x="27375" y="36142"/>
                  </a:cubicBezTo>
                  <a:lnTo>
                    <a:pt x="11405" y="2160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54" name="Arc 12"/>
            <p:cNvSpPr>
              <a:spLocks/>
            </p:cNvSpPr>
            <p:nvPr/>
          </p:nvSpPr>
          <p:spPr bwMode="auto">
            <a:xfrm rot="-4445982">
              <a:off x="5315" y="2487"/>
              <a:ext cx="2217" cy="3212"/>
            </a:xfrm>
            <a:custGeom>
              <a:avLst/>
              <a:gdLst>
                <a:gd name="T0" fmla="*/ 0 w 29578"/>
                <a:gd name="T1" fmla="*/ 121 h 40575"/>
                <a:gd name="T2" fmla="*/ 1372 w 29578"/>
                <a:gd name="T3" fmla="*/ 3212 h 40575"/>
                <a:gd name="T4" fmla="*/ 598 w 29578"/>
                <a:gd name="T5" fmla="*/ 1710 h 40575"/>
                <a:gd name="T6" fmla="*/ 0 60000 65536"/>
                <a:gd name="T7" fmla="*/ 0 60000 65536"/>
                <a:gd name="T8" fmla="*/ 0 60000 65536"/>
                <a:gd name="T9" fmla="*/ 0 w 29578"/>
                <a:gd name="T10" fmla="*/ 0 h 40575"/>
                <a:gd name="T11" fmla="*/ 29578 w 29578"/>
                <a:gd name="T12" fmla="*/ 40575 h 40575"/>
              </a:gdLst>
              <a:ahLst/>
              <a:cxnLst>
                <a:cxn ang="T6">
                  <a:pos x="T0" y="T1"/>
                </a:cxn>
                <a:cxn ang="T7">
                  <a:pos x="T2" y="T3"/>
                </a:cxn>
                <a:cxn ang="T8">
                  <a:pos x="T4" y="T5"/>
                </a:cxn>
              </a:cxnLst>
              <a:rect l="T9" t="T10" r="T11" b="T12"/>
              <a:pathLst>
                <a:path w="29578" h="40575" fill="none" extrusionOk="0">
                  <a:moveTo>
                    <a:pt x="-1" y="1527"/>
                  </a:moveTo>
                  <a:cubicBezTo>
                    <a:pt x="2538" y="518"/>
                    <a:pt x="5245" y="-1"/>
                    <a:pt x="7978" y="-1"/>
                  </a:cubicBezTo>
                  <a:cubicBezTo>
                    <a:pt x="19907" y="0"/>
                    <a:pt x="29578" y="9670"/>
                    <a:pt x="29578" y="21600"/>
                  </a:cubicBezTo>
                  <a:cubicBezTo>
                    <a:pt x="29578" y="29513"/>
                    <a:pt x="25250" y="36794"/>
                    <a:pt x="18298" y="40575"/>
                  </a:cubicBezTo>
                </a:path>
                <a:path w="29578" h="40575" stroke="0" extrusionOk="0">
                  <a:moveTo>
                    <a:pt x="-1" y="1527"/>
                  </a:moveTo>
                  <a:cubicBezTo>
                    <a:pt x="2538" y="518"/>
                    <a:pt x="5245" y="-1"/>
                    <a:pt x="7978" y="-1"/>
                  </a:cubicBezTo>
                  <a:cubicBezTo>
                    <a:pt x="19907" y="0"/>
                    <a:pt x="29578" y="9670"/>
                    <a:pt x="29578" y="21600"/>
                  </a:cubicBezTo>
                  <a:cubicBezTo>
                    <a:pt x="29578" y="29513"/>
                    <a:pt x="25250" y="36794"/>
                    <a:pt x="18298" y="40575"/>
                  </a:cubicBezTo>
                  <a:lnTo>
                    <a:pt x="7978" y="2160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55" name="Arc 13"/>
            <p:cNvSpPr>
              <a:spLocks/>
            </p:cNvSpPr>
            <p:nvPr/>
          </p:nvSpPr>
          <p:spPr bwMode="auto">
            <a:xfrm rot="5400000">
              <a:off x="5130" y="3327"/>
              <a:ext cx="2088" cy="3864"/>
            </a:xfrm>
            <a:custGeom>
              <a:avLst/>
              <a:gdLst>
                <a:gd name="T0" fmla="*/ 0 w 28020"/>
                <a:gd name="T1" fmla="*/ 87 h 43200"/>
                <a:gd name="T2" fmla="*/ 274 w 28020"/>
                <a:gd name="T3" fmla="*/ 3848 h 43200"/>
                <a:gd name="T4" fmla="*/ 478 w 28020"/>
                <a:gd name="T5" fmla="*/ 1932 h 43200"/>
                <a:gd name="T6" fmla="*/ 0 60000 65536"/>
                <a:gd name="T7" fmla="*/ 0 60000 65536"/>
                <a:gd name="T8" fmla="*/ 0 60000 65536"/>
                <a:gd name="T9" fmla="*/ 0 w 28020"/>
                <a:gd name="T10" fmla="*/ 0 h 43200"/>
                <a:gd name="T11" fmla="*/ 28020 w 28020"/>
                <a:gd name="T12" fmla="*/ 43200 h 43200"/>
              </a:gdLst>
              <a:ahLst/>
              <a:cxnLst>
                <a:cxn ang="T6">
                  <a:pos x="T0" y="T1"/>
                </a:cxn>
                <a:cxn ang="T7">
                  <a:pos x="T2" y="T3"/>
                </a:cxn>
                <a:cxn ang="T8">
                  <a:pos x="T4" y="T5"/>
                </a:cxn>
              </a:cxnLst>
              <a:rect l="T9" t="T10" r="T11" b="T12"/>
              <a:pathLst>
                <a:path w="28020" h="43200" fill="none" extrusionOk="0">
                  <a:moveTo>
                    <a:pt x="0" y="976"/>
                  </a:moveTo>
                  <a:cubicBezTo>
                    <a:pt x="2078" y="329"/>
                    <a:pt x="4243" y="-1"/>
                    <a:pt x="6420" y="-1"/>
                  </a:cubicBezTo>
                  <a:cubicBezTo>
                    <a:pt x="18349" y="0"/>
                    <a:pt x="28020" y="9670"/>
                    <a:pt x="28020" y="21600"/>
                  </a:cubicBezTo>
                  <a:cubicBezTo>
                    <a:pt x="28020" y="33529"/>
                    <a:pt x="18349" y="43200"/>
                    <a:pt x="6420" y="43200"/>
                  </a:cubicBezTo>
                  <a:cubicBezTo>
                    <a:pt x="5502" y="43199"/>
                    <a:pt x="4585" y="43141"/>
                    <a:pt x="3675" y="43024"/>
                  </a:cubicBezTo>
                </a:path>
                <a:path w="28020" h="43200" stroke="0" extrusionOk="0">
                  <a:moveTo>
                    <a:pt x="0" y="976"/>
                  </a:moveTo>
                  <a:cubicBezTo>
                    <a:pt x="2078" y="329"/>
                    <a:pt x="4243" y="-1"/>
                    <a:pt x="6420" y="-1"/>
                  </a:cubicBezTo>
                  <a:cubicBezTo>
                    <a:pt x="18349" y="0"/>
                    <a:pt x="28020" y="9670"/>
                    <a:pt x="28020" y="21600"/>
                  </a:cubicBezTo>
                  <a:cubicBezTo>
                    <a:pt x="28020" y="33529"/>
                    <a:pt x="18349" y="43200"/>
                    <a:pt x="6420" y="43200"/>
                  </a:cubicBezTo>
                  <a:cubicBezTo>
                    <a:pt x="5502" y="43199"/>
                    <a:pt x="4585" y="43141"/>
                    <a:pt x="3675" y="43024"/>
                  </a:cubicBezTo>
                  <a:lnTo>
                    <a:pt x="6420" y="2160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56" name="Arc 14"/>
            <p:cNvSpPr>
              <a:spLocks/>
            </p:cNvSpPr>
            <p:nvPr/>
          </p:nvSpPr>
          <p:spPr bwMode="auto">
            <a:xfrm rot="10995905" flipV="1">
              <a:off x="4311" y="2501"/>
              <a:ext cx="4778" cy="2224"/>
            </a:xfrm>
            <a:custGeom>
              <a:avLst/>
              <a:gdLst>
                <a:gd name="T0" fmla="*/ 0 w 43063"/>
                <a:gd name="T1" fmla="*/ 2000 h 21600"/>
                <a:gd name="T2" fmla="*/ 4778 w 43063"/>
                <a:gd name="T3" fmla="*/ 2112 h 21600"/>
                <a:gd name="T4" fmla="*/ 2384 w 43063"/>
                <a:gd name="T5" fmla="*/ 2224 h 21600"/>
                <a:gd name="T6" fmla="*/ 0 60000 65536"/>
                <a:gd name="T7" fmla="*/ 0 60000 65536"/>
                <a:gd name="T8" fmla="*/ 0 60000 65536"/>
                <a:gd name="T9" fmla="*/ 0 w 43063"/>
                <a:gd name="T10" fmla="*/ 0 h 21600"/>
                <a:gd name="T11" fmla="*/ 43063 w 43063"/>
                <a:gd name="T12" fmla="*/ 21600 h 21600"/>
              </a:gdLst>
              <a:ahLst/>
              <a:cxnLst>
                <a:cxn ang="T6">
                  <a:pos x="T0" y="T1"/>
                </a:cxn>
                <a:cxn ang="T7">
                  <a:pos x="T2" y="T3"/>
                </a:cxn>
                <a:cxn ang="T8">
                  <a:pos x="T4" y="T5"/>
                </a:cxn>
              </a:cxnLst>
              <a:rect l="T9" t="T10" r="T11" b="T12"/>
              <a:pathLst>
                <a:path w="43063" h="21600" fill="none" extrusionOk="0">
                  <a:moveTo>
                    <a:pt x="0" y="19421"/>
                  </a:moveTo>
                  <a:cubicBezTo>
                    <a:pt x="1118" y="8391"/>
                    <a:pt x="10404" y="-1"/>
                    <a:pt x="21490" y="-1"/>
                  </a:cubicBezTo>
                  <a:cubicBezTo>
                    <a:pt x="32997" y="-1"/>
                    <a:pt x="42484" y="9021"/>
                    <a:pt x="43062" y="20515"/>
                  </a:cubicBezTo>
                </a:path>
                <a:path w="43063" h="21600" stroke="0" extrusionOk="0">
                  <a:moveTo>
                    <a:pt x="0" y="19421"/>
                  </a:moveTo>
                  <a:cubicBezTo>
                    <a:pt x="1118" y="8391"/>
                    <a:pt x="10404" y="-1"/>
                    <a:pt x="21490" y="-1"/>
                  </a:cubicBezTo>
                  <a:cubicBezTo>
                    <a:pt x="32997" y="-1"/>
                    <a:pt x="42484" y="9021"/>
                    <a:pt x="43062" y="20515"/>
                  </a:cubicBezTo>
                  <a:lnTo>
                    <a:pt x="21490" y="2160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57" name="Arc 15"/>
            <p:cNvSpPr>
              <a:spLocks/>
            </p:cNvSpPr>
            <p:nvPr/>
          </p:nvSpPr>
          <p:spPr bwMode="auto">
            <a:xfrm rot="10509204" flipH="1">
              <a:off x="5388" y="4521"/>
              <a:ext cx="3742" cy="2577"/>
            </a:xfrm>
            <a:custGeom>
              <a:avLst/>
              <a:gdLst>
                <a:gd name="T0" fmla="*/ 0 w 26425"/>
                <a:gd name="T1" fmla="*/ 68 h 21600"/>
                <a:gd name="T2" fmla="*/ 3742 w 26425"/>
                <a:gd name="T3" fmla="*/ 2312 h 21600"/>
                <a:gd name="T4" fmla="*/ 700 w 26425"/>
                <a:gd name="T5" fmla="*/ 2577 h 21600"/>
                <a:gd name="T6" fmla="*/ 0 60000 65536"/>
                <a:gd name="T7" fmla="*/ 0 60000 65536"/>
                <a:gd name="T8" fmla="*/ 0 60000 65536"/>
                <a:gd name="T9" fmla="*/ 0 w 26425"/>
                <a:gd name="T10" fmla="*/ 0 h 21600"/>
                <a:gd name="T11" fmla="*/ 26425 w 26425"/>
                <a:gd name="T12" fmla="*/ 21600 h 21600"/>
              </a:gdLst>
              <a:ahLst/>
              <a:cxnLst>
                <a:cxn ang="T6">
                  <a:pos x="T0" y="T1"/>
                </a:cxn>
                <a:cxn ang="T7">
                  <a:pos x="T2" y="T3"/>
                </a:cxn>
                <a:cxn ang="T8">
                  <a:pos x="T4" y="T5"/>
                </a:cxn>
              </a:cxnLst>
              <a:rect l="T9" t="T10" r="T11" b="T12"/>
              <a:pathLst>
                <a:path w="26425" h="21600" fill="none" extrusionOk="0">
                  <a:moveTo>
                    <a:pt x="-1" y="572"/>
                  </a:moveTo>
                  <a:cubicBezTo>
                    <a:pt x="1619" y="192"/>
                    <a:pt x="3276" y="-1"/>
                    <a:pt x="4940" y="-1"/>
                  </a:cubicBezTo>
                  <a:cubicBezTo>
                    <a:pt x="16008" y="-1"/>
                    <a:pt x="25286" y="8367"/>
                    <a:pt x="26425" y="19376"/>
                  </a:cubicBezTo>
                </a:path>
                <a:path w="26425" h="21600" stroke="0" extrusionOk="0">
                  <a:moveTo>
                    <a:pt x="-1" y="572"/>
                  </a:moveTo>
                  <a:cubicBezTo>
                    <a:pt x="1619" y="192"/>
                    <a:pt x="3276" y="-1"/>
                    <a:pt x="4940" y="-1"/>
                  </a:cubicBezTo>
                  <a:cubicBezTo>
                    <a:pt x="16008" y="-1"/>
                    <a:pt x="25286" y="8367"/>
                    <a:pt x="26425" y="19376"/>
                  </a:cubicBezTo>
                  <a:lnTo>
                    <a:pt x="4940" y="2160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58" name="Arc 16"/>
            <p:cNvSpPr>
              <a:spLocks/>
            </p:cNvSpPr>
            <p:nvPr/>
          </p:nvSpPr>
          <p:spPr bwMode="auto">
            <a:xfrm rot="10685677" flipV="1">
              <a:off x="5589" y="2155"/>
              <a:ext cx="937" cy="426"/>
            </a:xfrm>
            <a:custGeom>
              <a:avLst/>
              <a:gdLst>
                <a:gd name="T0" fmla="*/ 0 w 24250"/>
                <a:gd name="T1" fmla="*/ 51 h 21600"/>
                <a:gd name="T2" fmla="*/ 937 w 24250"/>
                <a:gd name="T3" fmla="*/ 102 h 21600"/>
                <a:gd name="T4" fmla="*/ 394 w 24250"/>
                <a:gd name="T5" fmla="*/ 426 h 21600"/>
                <a:gd name="T6" fmla="*/ 0 60000 65536"/>
                <a:gd name="T7" fmla="*/ 0 60000 65536"/>
                <a:gd name="T8" fmla="*/ 0 60000 65536"/>
                <a:gd name="T9" fmla="*/ 0 w 24250"/>
                <a:gd name="T10" fmla="*/ 0 h 21600"/>
                <a:gd name="T11" fmla="*/ 24250 w 24250"/>
                <a:gd name="T12" fmla="*/ 21600 h 21600"/>
              </a:gdLst>
              <a:ahLst/>
              <a:cxnLst>
                <a:cxn ang="T6">
                  <a:pos x="T0" y="T1"/>
                </a:cxn>
                <a:cxn ang="T7">
                  <a:pos x="T2" y="T3"/>
                </a:cxn>
                <a:cxn ang="T8">
                  <a:pos x="T4" y="T5"/>
                </a:cxn>
              </a:cxnLst>
              <a:rect l="T9" t="T10" r="T11" b="T12"/>
              <a:pathLst>
                <a:path w="24250" h="21600" fill="none" extrusionOk="0">
                  <a:moveTo>
                    <a:pt x="-1" y="2563"/>
                  </a:moveTo>
                  <a:cubicBezTo>
                    <a:pt x="3138" y="880"/>
                    <a:pt x="6645" y="-1"/>
                    <a:pt x="10207" y="-1"/>
                  </a:cubicBezTo>
                  <a:cubicBezTo>
                    <a:pt x="15356" y="-1"/>
                    <a:pt x="20337" y="1839"/>
                    <a:pt x="24250" y="5187"/>
                  </a:cubicBezTo>
                </a:path>
                <a:path w="24250" h="21600" stroke="0" extrusionOk="0">
                  <a:moveTo>
                    <a:pt x="-1" y="2563"/>
                  </a:moveTo>
                  <a:cubicBezTo>
                    <a:pt x="3138" y="880"/>
                    <a:pt x="6645" y="-1"/>
                    <a:pt x="10207" y="-1"/>
                  </a:cubicBezTo>
                  <a:cubicBezTo>
                    <a:pt x="15356" y="-1"/>
                    <a:pt x="20337" y="1839"/>
                    <a:pt x="24250" y="5187"/>
                  </a:cubicBezTo>
                  <a:lnTo>
                    <a:pt x="10207" y="21600"/>
                  </a:lnTo>
                  <a:close/>
                </a:path>
              </a:pathLst>
            </a:custGeom>
            <a:noFill/>
            <a:ln w="1905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59" name="Text Box 17"/>
            <p:cNvSpPr txBox="1">
              <a:spLocks noChangeArrowheads="1"/>
            </p:cNvSpPr>
            <p:nvPr/>
          </p:nvSpPr>
          <p:spPr bwMode="auto">
            <a:xfrm>
              <a:off x="4725" y="1671"/>
              <a:ext cx="1204" cy="54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800">
                  <a:latin typeface="Verdana" charset="0"/>
                </a:rPr>
                <a:t>CUMULATIVE</a:t>
              </a:r>
            </a:p>
            <a:p>
              <a:pPr eaLnBrk="1" hangingPunct="1"/>
              <a:r>
                <a:rPr lang="en-US" sz="800">
                  <a:latin typeface="Verdana" charset="0"/>
                </a:rPr>
                <a:t>COST</a:t>
              </a:r>
              <a:endParaRPr lang="en-US" sz="1800"/>
            </a:p>
          </p:txBody>
        </p:sp>
        <p:sp>
          <p:nvSpPr>
            <p:cNvPr id="35860" name="Line 18"/>
            <p:cNvSpPr>
              <a:spLocks noChangeShapeType="1"/>
            </p:cNvSpPr>
            <p:nvPr/>
          </p:nvSpPr>
          <p:spPr bwMode="auto">
            <a:xfrm flipV="1">
              <a:off x="5929" y="4053"/>
              <a:ext cx="579" cy="442"/>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5861" name="Line 19"/>
            <p:cNvSpPr>
              <a:spLocks noChangeShapeType="1"/>
            </p:cNvSpPr>
            <p:nvPr/>
          </p:nvSpPr>
          <p:spPr bwMode="auto">
            <a:xfrm flipV="1">
              <a:off x="6535" y="3208"/>
              <a:ext cx="1892" cy="845"/>
            </a:xfrm>
            <a:prstGeom prst="line">
              <a:avLst/>
            </a:prstGeom>
            <a:noFill/>
            <a:ln w="12700">
              <a:solidFill>
                <a:srgbClr val="3333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5862" name="Text Box 20"/>
            <p:cNvSpPr txBox="1">
              <a:spLocks noChangeArrowheads="1"/>
            </p:cNvSpPr>
            <p:nvPr/>
          </p:nvSpPr>
          <p:spPr bwMode="auto">
            <a:xfrm>
              <a:off x="2238" y="1623"/>
              <a:ext cx="2004" cy="1107"/>
            </a:xfrm>
            <a:prstGeom prst="rect">
              <a:avLst/>
            </a:prstGeom>
            <a:solidFill>
              <a:srgbClr val="FFFFFF">
                <a:alpha val="0"/>
              </a:srgbClr>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800" dirty="0">
                  <a:latin typeface="Verdana" charset="0"/>
                </a:rPr>
                <a:t>DETERMINE OBJECTIVES, ALTERNATIVES,</a:t>
              </a:r>
            </a:p>
            <a:p>
              <a:pPr eaLnBrk="1" hangingPunct="1"/>
              <a:r>
                <a:rPr lang="en-US" sz="800" dirty="0">
                  <a:latin typeface="Verdana" charset="0"/>
                </a:rPr>
                <a:t>CONSTRAINTS</a:t>
              </a:r>
              <a:endParaRPr lang="en-US" sz="1800" dirty="0"/>
            </a:p>
          </p:txBody>
        </p:sp>
        <p:sp>
          <p:nvSpPr>
            <p:cNvPr id="35863" name="Text Box 21"/>
            <p:cNvSpPr txBox="1">
              <a:spLocks noChangeArrowheads="1"/>
            </p:cNvSpPr>
            <p:nvPr/>
          </p:nvSpPr>
          <p:spPr bwMode="auto">
            <a:xfrm>
              <a:off x="2235" y="4319"/>
              <a:ext cx="1187" cy="48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800" dirty="0">
                  <a:latin typeface="Verdana" charset="0"/>
                </a:rPr>
                <a:t>REVIEW</a:t>
              </a:r>
              <a:endParaRPr lang="en-US" sz="1800" dirty="0"/>
            </a:p>
          </p:txBody>
        </p:sp>
        <p:sp>
          <p:nvSpPr>
            <p:cNvPr id="35864" name="Text Box 22"/>
            <p:cNvSpPr txBox="1">
              <a:spLocks noChangeArrowheads="1"/>
            </p:cNvSpPr>
            <p:nvPr/>
          </p:nvSpPr>
          <p:spPr bwMode="auto">
            <a:xfrm>
              <a:off x="2235" y="7012"/>
              <a:ext cx="1293" cy="711"/>
            </a:xfrm>
            <a:prstGeom prst="rect">
              <a:avLst/>
            </a:prstGeom>
            <a:solidFill>
              <a:srgbClr val="FFFFFF">
                <a:alpha val="0"/>
              </a:srgbClr>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800">
                  <a:latin typeface="Verdana" charset="0"/>
                </a:rPr>
                <a:t>PLAN NEXT PHASES</a:t>
              </a:r>
              <a:endParaRPr lang="en-US" sz="1800"/>
            </a:p>
          </p:txBody>
        </p:sp>
        <p:sp>
          <p:nvSpPr>
            <p:cNvPr id="35865" name="Text Box 23"/>
            <p:cNvSpPr txBox="1">
              <a:spLocks noChangeArrowheads="1"/>
            </p:cNvSpPr>
            <p:nvPr/>
          </p:nvSpPr>
          <p:spPr bwMode="auto">
            <a:xfrm>
              <a:off x="6600" y="1933"/>
              <a:ext cx="1280" cy="47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800">
                  <a:latin typeface="Verdana" charset="0"/>
                </a:rPr>
                <a:t>Progress through steps</a:t>
              </a:r>
              <a:endParaRPr lang="en-US" sz="1800"/>
            </a:p>
          </p:txBody>
        </p:sp>
        <p:sp>
          <p:nvSpPr>
            <p:cNvPr id="35866" name="Text Box 24"/>
            <p:cNvSpPr txBox="1">
              <a:spLocks noChangeArrowheads="1"/>
            </p:cNvSpPr>
            <p:nvPr/>
          </p:nvSpPr>
          <p:spPr bwMode="auto">
            <a:xfrm>
              <a:off x="7859" y="7014"/>
              <a:ext cx="2142" cy="709"/>
            </a:xfrm>
            <a:prstGeom prst="rect">
              <a:avLst/>
            </a:prstGeom>
            <a:solidFill>
              <a:srgbClr val="FFFFFF">
                <a:alpha val="0"/>
              </a:srgbClr>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800" dirty="0">
                  <a:latin typeface="Verdana" charset="0"/>
                </a:rPr>
                <a:t>DEVELOP, VERIFY NEXT LEVEL PRODUCT</a:t>
              </a:r>
              <a:endParaRPr lang="en-US" sz="1800" dirty="0"/>
            </a:p>
          </p:txBody>
        </p:sp>
        <p:sp>
          <p:nvSpPr>
            <p:cNvPr id="35867" name="Arc 25"/>
            <p:cNvSpPr>
              <a:spLocks/>
            </p:cNvSpPr>
            <p:nvPr/>
          </p:nvSpPr>
          <p:spPr bwMode="auto">
            <a:xfrm rot="420918">
              <a:off x="3121" y="4108"/>
              <a:ext cx="384" cy="375"/>
            </a:xfrm>
            <a:custGeom>
              <a:avLst/>
              <a:gdLst>
                <a:gd name="T0" fmla="*/ 0 w 21600"/>
                <a:gd name="T1" fmla="*/ 0 h 21600"/>
                <a:gd name="T2" fmla="*/ 384 w 21600"/>
                <a:gd name="T3" fmla="*/ 375 h 21600"/>
                <a:gd name="T4" fmla="*/ 0 w 21600"/>
                <a:gd name="T5" fmla="*/ 37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68" name="Text Box 26"/>
            <p:cNvSpPr txBox="1">
              <a:spLocks noChangeArrowheads="1"/>
            </p:cNvSpPr>
            <p:nvPr/>
          </p:nvSpPr>
          <p:spPr bwMode="auto">
            <a:xfrm>
              <a:off x="2340" y="3753"/>
              <a:ext cx="1221" cy="46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800">
                  <a:latin typeface="Verdana" charset="0"/>
                </a:rPr>
                <a:t>Commitment partition</a:t>
              </a:r>
              <a:endParaRPr lang="en-US" sz="1800"/>
            </a:p>
          </p:txBody>
        </p:sp>
        <p:sp>
          <p:nvSpPr>
            <p:cNvPr id="35869" name="Text Box 27"/>
            <p:cNvSpPr txBox="1">
              <a:spLocks noChangeArrowheads="1"/>
            </p:cNvSpPr>
            <p:nvPr/>
          </p:nvSpPr>
          <p:spPr bwMode="auto">
            <a:xfrm>
              <a:off x="6535" y="2155"/>
              <a:ext cx="144" cy="16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sz="1800"/>
            </a:p>
          </p:txBody>
        </p:sp>
        <p:sp>
          <p:nvSpPr>
            <p:cNvPr id="35870" name="Text Box 28"/>
            <p:cNvSpPr txBox="1">
              <a:spLocks noChangeArrowheads="1"/>
            </p:cNvSpPr>
            <p:nvPr/>
          </p:nvSpPr>
          <p:spPr bwMode="auto">
            <a:xfrm>
              <a:off x="6758" y="2730"/>
              <a:ext cx="1280" cy="3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600">
                  <a:latin typeface="Verdana" charset="0"/>
                </a:rPr>
                <a:t>Risk analysis</a:t>
              </a:r>
              <a:endParaRPr lang="en-US" sz="1800"/>
            </a:p>
          </p:txBody>
        </p:sp>
        <p:sp>
          <p:nvSpPr>
            <p:cNvPr id="35871" name="Text Box 29"/>
            <p:cNvSpPr txBox="1">
              <a:spLocks noChangeArrowheads="1"/>
            </p:cNvSpPr>
            <p:nvPr/>
          </p:nvSpPr>
          <p:spPr bwMode="auto">
            <a:xfrm>
              <a:off x="6189" y="3208"/>
              <a:ext cx="1280" cy="3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600">
                  <a:latin typeface="Verdana" charset="0"/>
                </a:rPr>
                <a:t>Risk analysis</a:t>
              </a:r>
              <a:endParaRPr lang="en-US" sz="1800"/>
            </a:p>
          </p:txBody>
        </p:sp>
        <p:sp>
          <p:nvSpPr>
            <p:cNvPr id="35872" name="Text Box 30"/>
            <p:cNvSpPr txBox="1">
              <a:spLocks noChangeArrowheads="1"/>
            </p:cNvSpPr>
            <p:nvPr/>
          </p:nvSpPr>
          <p:spPr bwMode="auto">
            <a:xfrm>
              <a:off x="5846" y="3594"/>
              <a:ext cx="1280" cy="3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600">
                  <a:latin typeface="Verdana" charset="0"/>
                </a:rPr>
                <a:t>Risk analysis</a:t>
              </a:r>
              <a:endParaRPr lang="en-US" sz="1800"/>
            </a:p>
          </p:txBody>
        </p:sp>
        <p:sp>
          <p:nvSpPr>
            <p:cNvPr id="35873" name="Line 31"/>
            <p:cNvSpPr>
              <a:spLocks noChangeShapeType="1"/>
            </p:cNvSpPr>
            <p:nvPr/>
          </p:nvSpPr>
          <p:spPr bwMode="auto">
            <a:xfrm>
              <a:off x="5932" y="4494"/>
              <a:ext cx="2959" cy="815"/>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5874" name="Text Box 32"/>
            <p:cNvSpPr txBox="1">
              <a:spLocks noChangeArrowheads="1"/>
            </p:cNvSpPr>
            <p:nvPr/>
          </p:nvSpPr>
          <p:spPr bwMode="auto">
            <a:xfrm>
              <a:off x="6277" y="4166"/>
              <a:ext cx="485" cy="36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600">
                  <a:latin typeface="Verdana" charset="0"/>
                </a:rPr>
                <a:t>Proto-type</a:t>
              </a:r>
              <a:endParaRPr lang="en-US" sz="1800"/>
            </a:p>
          </p:txBody>
        </p:sp>
        <p:sp>
          <p:nvSpPr>
            <p:cNvPr id="35875" name="Text Box 33"/>
            <p:cNvSpPr txBox="1">
              <a:spLocks noChangeArrowheads="1"/>
            </p:cNvSpPr>
            <p:nvPr/>
          </p:nvSpPr>
          <p:spPr bwMode="auto">
            <a:xfrm>
              <a:off x="7880" y="3771"/>
              <a:ext cx="1123" cy="53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600">
                  <a:latin typeface="Verdana" charset="0"/>
                </a:rPr>
                <a:t>Operational prototype</a:t>
              </a:r>
              <a:endParaRPr lang="en-US" sz="1800"/>
            </a:p>
          </p:txBody>
        </p:sp>
        <p:sp>
          <p:nvSpPr>
            <p:cNvPr id="35876" name="Text Box 34"/>
            <p:cNvSpPr txBox="1">
              <a:spLocks noChangeArrowheads="1"/>
            </p:cNvSpPr>
            <p:nvPr/>
          </p:nvSpPr>
          <p:spPr bwMode="auto">
            <a:xfrm>
              <a:off x="6762" y="4053"/>
              <a:ext cx="451" cy="31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600">
                  <a:latin typeface="Verdana" charset="0"/>
                </a:rPr>
                <a:t>Proto-type</a:t>
              </a:r>
              <a:endParaRPr lang="en-US" sz="1800"/>
            </a:p>
          </p:txBody>
        </p:sp>
        <p:sp>
          <p:nvSpPr>
            <p:cNvPr id="35877" name="Text Box 35"/>
            <p:cNvSpPr txBox="1">
              <a:spLocks noChangeArrowheads="1"/>
            </p:cNvSpPr>
            <p:nvPr/>
          </p:nvSpPr>
          <p:spPr bwMode="auto">
            <a:xfrm>
              <a:off x="7109" y="3947"/>
              <a:ext cx="1081" cy="30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600">
                  <a:latin typeface="Verdana" charset="0"/>
                </a:rPr>
                <a:t>Prototype</a:t>
              </a:r>
              <a:endParaRPr lang="en-US" sz="1800"/>
            </a:p>
          </p:txBody>
        </p:sp>
        <p:sp>
          <p:nvSpPr>
            <p:cNvPr id="35878" name="Text Box 36"/>
            <p:cNvSpPr txBox="1">
              <a:spLocks noChangeArrowheads="1"/>
            </p:cNvSpPr>
            <p:nvPr/>
          </p:nvSpPr>
          <p:spPr bwMode="auto">
            <a:xfrm>
              <a:off x="7312" y="4532"/>
              <a:ext cx="813" cy="27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600">
                  <a:latin typeface="Verdana" charset="0"/>
                </a:rPr>
                <a:t>Models</a:t>
              </a:r>
              <a:endParaRPr lang="en-US" sz="1800"/>
            </a:p>
          </p:txBody>
        </p:sp>
        <p:sp>
          <p:nvSpPr>
            <p:cNvPr id="35879" name="Text Box 37"/>
            <p:cNvSpPr txBox="1">
              <a:spLocks noChangeArrowheads="1"/>
            </p:cNvSpPr>
            <p:nvPr/>
          </p:nvSpPr>
          <p:spPr bwMode="auto">
            <a:xfrm>
              <a:off x="8021" y="4596"/>
              <a:ext cx="1044" cy="46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600">
                  <a:latin typeface="Verdana" charset="0"/>
                </a:rPr>
                <a:t>Benchmarks</a:t>
              </a:r>
              <a:endParaRPr lang="en-US" sz="1800"/>
            </a:p>
          </p:txBody>
        </p:sp>
        <p:sp>
          <p:nvSpPr>
            <p:cNvPr id="35880" name="Text Box 38"/>
            <p:cNvSpPr txBox="1">
              <a:spLocks noChangeArrowheads="1"/>
            </p:cNvSpPr>
            <p:nvPr/>
          </p:nvSpPr>
          <p:spPr bwMode="auto">
            <a:xfrm>
              <a:off x="5829" y="4650"/>
              <a:ext cx="1056" cy="49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600">
                  <a:latin typeface="Verdana" charset="0"/>
                </a:rPr>
                <a:t>Concept of operation</a:t>
              </a:r>
              <a:endParaRPr lang="en-US" sz="1800"/>
            </a:p>
          </p:txBody>
        </p:sp>
        <p:sp>
          <p:nvSpPr>
            <p:cNvPr id="35881" name="Text Box 39"/>
            <p:cNvSpPr txBox="1">
              <a:spLocks noChangeArrowheads="1"/>
            </p:cNvSpPr>
            <p:nvPr/>
          </p:nvSpPr>
          <p:spPr bwMode="auto">
            <a:xfrm>
              <a:off x="6658" y="4419"/>
              <a:ext cx="739" cy="45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600">
                  <a:latin typeface="Verdana" charset="0"/>
                </a:rPr>
                <a:t>Emulat-ions</a:t>
              </a:r>
              <a:endParaRPr lang="en-US" sz="1800"/>
            </a:p>
          </p:txBody>
        </p:sp>
        <p:sp>
          <p:nvSpPr>
            <p:cNvPr id="35882" name="Text Box 40"/>
            <p:cNvSpPr txBox="1">
              <a:spLocks noChangeArrowheads="1"/>
            </p:cNvSpPr>
            <p:nvPr/>
          </p:nvSpPr>
          <p:spPr bwMode="auto">
            <a:xfrm>
              <a:off x="6508" y="4808"/>
              <a:ext cx="889" cy="501"/>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600">
                  <a:latin typeface="Verdana" charset="0"/>
                </a:rPr>
                <a:t>Software rqts</a:t>
              </a:r>
              <a:endParaRPr lang="en-US" sz="1800"/>
            </a:p>
          </p:txBody>
        </p:sp>
        <p:sp>
          <p:nvSpPr>
            <p:cNvPr id="35883" name="Text Box 41"/>
            <p:cNvSpPr txBox="1">
              <a:spLocks noChangeArrowheads="1"/>
            </p:cNvSpPr>
            <p:nvPr/>
          </p:nvSpPr>
          <p:spPr bwMode="auto">
            <a:xfrm>
              <a:off x="6021" y="5247"/>
              <a:ext cx="929" cy="31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600">
                  <a:latin typeface="Verdana" charset="0"/>
                </a:rPr>
                <a:t>Requirements validation</a:t>
              </a:r>
              <a:endParaRPr lang="en-US" sz="1800"/>
            </a:p>
          </p:txBody>
        </p:sp>
        <p:sp>
          <p:nvSpPr>
            <p:cNvPr id="35884" name="Text Box 42"/>
            <p:cNvSpPr txBox="1">
              <a:spLocks noChangeArrowheads="1"/>
            </p:cNvSpPr>
            <p:nvPr/>
          </p:nvSpPr>
          <p:spPr bwMode="auto">
            <a:xfrm>
              <a:off x="6021" y="5829"/>
              <a:ext cx="1124" cy="34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600">
                  <a:latin typeface="Verdana" charset="0"/>
                </a:rPr>
                <a:t>Design validation </a:t>
              </a:r>
            </a:p>
            <a:p>
              <a:pPr eaLnBrk="1" hangingPunct="1"/>
              <a:r>
                <a:rPr lang="en-US" sz="600">
                  <a:latin typeface="Verdana" charset="0"/>
                </a:rPr>
                <a:t>and verification</a:t>
              </a:r>
              <a:endParaRPr lang="en-US" sz="1800"/>
            </a:p>
          </p:txBody>
        </p:sp>
        <p:sp>
          <p:nvSpPr>
            <p:cNvPr id="35885" name="Text Box 43"/>
            <p:cNvSpPr txBox="1">
              <a:spLocks noChangeArrowheads="1"/>
            </p:cNvSpPr>
            <p:nvPr/>
          </p:nvSpPr>
          <p:spPr bwMode="auto">
            <a:xfrm>
              <a:off x="7145" y="5135"/>
              <a:ext cx="661" cy="47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600">
                  <a:latin typeface="Verdana" charset="0"/>
                </a:rPr>
                <a:t>Software product design</a:t>
              </a:r>
              <a:endParaRPr lang="en-US" sz="1800"/>
            </a:p>
          </p:txBody>
        </p:sp>
        <p:sp>
          <p:nvSpPr>
            <p:cNvPr id="35886" name="Line 44"/>
            <p:cNvSpPr>
              <a:spLocks noChangeShapeType="1"/>
            </p:cNvSpPr>
            <p:nvPr/>
          </p:nvSpPr>
          <p:spPr bwMode="auto">
            <a:xfrm>
              <a:off x="7880" y="5493"/>
              <a:ext cx="713" cy="347"/>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5887" name="Text Box 45"/>
            <p:cNvSpPr txBox="1">
              <a:spLocks noChangeArrowheads="1"/>
            </p:cNvSpPr>
            <p:nvPr/>
          </p:nvSpPr>
          <p:spPr bwMode="auto">
            <a:xfrm>
              <a:off x="5115" y="4524"/>
              <a:ext cx="646" cy="611"/>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600">
                  <a:latin typeface="Verdana" charset="0"/>
                </a:rPr>
                <a:t>Rqts plan</a:t>
              </a:r>
            </a:p>
            <a:p>
              <a:pPr algn="r" eaLnBrk="1" hangingPunct="1"/>
              <a:r>
                <a:rPr lang="en-US" sz="600">
                  <a:latin typeface="Verdana" charset="0"/>
                </a:rPr>
                <a:t>Life cycle plan</a:t>
              </a:r>
              <a:endParaRPr lang="en-US" sz="1800"/>
            </a:p>
          </p:txBody>
        </p:sp>
        <p:sp>
          <p:nvSpPr>
            <p:cNvPr id="35888" name="Text Box 46"/>
            <p:cNvSpPr txBox="1">
              <a:spLocks noChangeArrowheads="1"/>
            </p:cNvSpPr>
            <p:nvPr/>
          </p:nvSpPr>
          <p:spPr bwMode="auto">
            <a:xfrm>
              <a:off x="4939" y="5207"/>
              <a:ext cx="902" cy="35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600">
                  <a:latin typeface="Verdana" charset="0"/>
                </a:rPr>
                <a:t>Development plan</a:t>
              </a:r>
              <a:endParaRPr lang="en-US" sz="1800"/>
            </a:p>
          </p:txBody>
        </p:sp>
        <p:sp>
          <p:nvSpPr>
            <p:cNvPr id="35889" name="Text Box 47"/>
            <p:cNvSpPr txBox="1">
              <a:spLocks noChangeArrowheads="1"/>
            </p:cNvSpPr>
            <p:nvPr/>
          </p:nvSpPr>
          <p:spPr bwMode="auto">
            <a:xfrm>
              <a:off x="5066" y="5751"/>
              <a:ext cx="763" cy="48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600">
                  <a:latin typeface="Verdana" charset="0"/>
                </a:rPr>
                <a:t>Integration and test plan</a:t>
              </a:r>
              <a:endParaRPr lang="en-US" sz="1800"/>
            </a:p>
          </p:txBody>
        </p:sp>
        <p:sp>
          <p:nvSpPr>
            <p:cNvPr id="35890" name="Text Box 48"/>
            <p:cNvSpPr txBox="1">
              <a:spLocks noChangeArrowheads="1"/>
            </p:cNvSpPr>
            <p:nvPr/>
          </p:nvSpPr>
          <p:spPr bwMode="auto">
            <a:xfrm>
              <a:off x="5985" y="6813"/>
              <a:ext cx="673" cy="37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600">
                  <a:latin typeface="Verdana" charset="0"/>
                </a:rPr>
                <a:t>Implemen-tation</a:t>
              </a:r>
              <a:endParaRPr lang="en-US" sz="1800"/>
            </a:p>
          </p:txBody>
        </p:sp>
        <p:sp>
          <p:nvSpPr>
            <p:cNvPr id="35891" name="Text Box 49"/>
            <p:cNvSpPr txBox="1">
              <a:spLocks noChangeArrowheads="1"/>
            </p:cNvSpPr>
            <p:nvPr/>
          </p:nvSpPr>
          <p:spPr bwMode="auto">
            <a:xfrm>
              <a:off x="6682" y="6541"/>
              <a:ext cx="467" cy="47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600">
                  <a:latin typeface="Verdana" charset="0"/>
                </a:rPr>
                <a:t>Accept-ance test</a:t>
              </a:r>
              <a:endParaRPr lang="en-US" sz="1800"/>
            </a:p>
          </p:txBody>
        </p:sp>
        <p:sp>
          <p:nvSpPr>
            <p:cNvPr id="35892" name="Text Box 50"/>
            <p:cNvSpPr txBox="1">
              <a:spLocks noChangeArrowheads="1"/>
            </p:cNvSpPr>
            <p:nvPr/>
          </p:nvSpPr>
          <p:spPr bwMode="auto">
            <a:xfrm>
              <a:off x="8106" y="5247"/>
              <a:ext cx="657" cy="40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600">
                  <a:latin typeface="Verdana" charset="0"/>
                </a:rPr>
                <a:t>Detailed Design</a:t>
              </a:r>
              <a:endParaRPr lang="en-US" sz="1800"/>
            </a:p>
          </p:txBody>
        </p:sp>
        <p:sp>
          <p:nvSpPr>
            <p:cNvPr id="35893" name="Line 51"/>
            <p:cNvSpPr>
              <a:spLocks noChangeShapeType="1"/>
            </p:cNvSpPr>
            <p:nvPr/>
          </p:nvSpPr>
          <p:spPr bwMode="auto">
            <a:xfrm>
              <a:off x="7667" y="5751"/>
              <a:ext cx="670" cy="485"/>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lIns="18000" tIns="10800" rIns="18000" bIns="10800"/>
            <a:lstStyle/>
            <a:p>
              <a:endParaRPr lang="en-US"/>
            </a:p>
          </p:txBody>
        </p:sp>
        <p:sp>
          <p:nvSpPr>
            <p:cNvPr id="35894" name="Line 52"/>
            <p:cNvSpPr>
              <a:spLocks noChangeShapeType="1"/>
            </p:cNvSpPr>
            <p:nvPr/>
          </p:nvSpPr>
          <p:spPr bwMode="auto">
            <a:xfrm>
              <a:off x="5929" y="4495"/>
              <a:ext cx="0" cy="0"/>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lIns="18000" tIns="10800" rIns="18000" bIns="10800"/>
            <a:lstStyle/>
            <a:p>
              <a:endParaRPr lang="en-US"/>
            </a:p>
          </p:txBody>
        </p:sp>
        <p:sp>
          <p:nvSpPr>
            <p:cNvPr id="35895" name="Line 53"/>
            <p:cNvSpPr>
              <a:spLocks noChangeShapeType="1"/>
            </p:cNvSpPr>
            <p:nvPr/>
          </p:nvSpPr>
          <p:spPr bwMode="auto">
            <a:xfrm>
              <a:off x="7397" y="5970"/>
              <a:ext cx="566" cy="571"/>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lIns="18000" tIns="10800" rIns="18000" bIns="10800"/>
            <a:lstStyle/>
            <a:p>
              <a:endParaRPr lang="en-US"/>
            </a:p>
          </p:txBody>
        </p:sp>
        <p:sp>
          <p:nvSpPr>
            <p:cNvPr id="35896" name="Text Box 54"/>
            <p:cNvSpPr txBox="1">
              <a:spLocks noChangeArrowheads="1"/>
            </p:cNvSpPr>
            <p:nvPr/>
          </p:nvSpPr>
          <p:spPr bwMode="auto">
            <a:xfrm>
              <a:off x="7963" y="5751"/>
              <a:ext cx="464" cy="27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600">
                  <a:latin typeface="Verdana" charset="0"/>
                </a:rPr>
                <a:t>Code</a:t>
              </a:r>
              <a:endParaRPr lang="en-US" sz="1800"/>
            </a:p>
          </p:txBody>
        </p:sp>
        <p:sp>
          <p:nvSpPr>
            <p:cNvPr id="35897" name="Text Box 55"/>
            <p:cNvSpPr txBox="1">
              <a:spLocks noChangeArrowheads="1"/>
            </p:cNvSpPr>
            <p:nvPr/>
          </p:nvSpPr>
          <p:spPr bwMode="auto">
            <a:xfrm>
              <a:off x="7752" y="6029"/>
              <a:ext cx="354" cy="38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600">
                  <a:latin typeface="Verdana" charset="0"/>
                </a:rPr>
                <a:t>Unit test</a:t>
              </a:r>
              <a:endParaRPr lang="en-US" sz="1800"/>
            </a:p>
          </p:txBody>
        </p:sp>
        <p:sp>
          <p:nvSpPr>
            <p:cNvPr id="35898" name="Text Box 56"/>
            <p:cNvSpPr txBox="1">
              <a:spLocks noChangeArrowheads="1"/>
            </p:cNvSpPr>
            <p:nvPr/>
          </p:nvSpPr>
          <p:spPr bwMode="auto">
            <a:xfrm>
              <a:off x="7213" y="6303"/>
              <a:ext cx="568" cy="55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600">
                  <a:latin typeface="Verdana" charset="0"/>
                </a:rPr>
                <a:t>Integration and test</a:t>
              </a:r>
              <a:endParaRPr lang="en-US" sz="1800"/>
            </a:p>
          </p:txBody>
        </p:sp>
        <p:sp>
          <p:nvSpPr>
            <p:cNvPr id="35899" name="Line 57"/>
            <p:cNvSpPr>
              <a:spLocks noChangeShapeType="1"/>
            </p:cNvSpPr>
            <p:nvPr/>
          </p:nvSpPr>
          <p:spPr bwMode="auto">
            <a:xfrm>
              <a:off x="6885" y="6171"/>
              <a:ext cx="427" cy="722"/>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lIns="18000" tIns="10800" rIns="18000" bIns="10800"/>
            <a:lstStyle/>
            <a:p>
              <a:endParaRPr lang="en-US"/>
            </a:p>
          </p:txBody>
        </p:sp>
        <p:sp>
          <p:nvSpPr>
            <p:cNvPr id="35900" name="Line 58"/>
            <p:cNvSpPr>
              <a:spLocks noChangeShapeType="1"/>
            </p:cNvSpPr>
            <p:nvPr/>
          </p:nvSpPr>
          <p:spPr bwMode="auto">
            <a:xfrm>
              <a:off x="6463" y="6273"/>
              <a:ext cx="252" cy="831"/>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lIns="18000" tIns="10800" rIns="18000" bIns="10800"/>
            <a:lstStyle/>
            <a:p>
              <a:endParaRPr lang="en-US"/>
            </a:p>
          </p:txBody>
        </p:sp>
        <p:sp>
          <p:nvSpPr>
            <p:cNvPr id="35901" name="Text Box 59"/>
            <p:cNvSpPr txBox="1">
              <a:spLocks noChangeArrowheads="1"/>
            </p:cNvSpPr>
            <p:nvPr/>
          </p:nvSpPr>
          <p:spPr bwMode="auto">
            <a:xfrm>
              <a:off x="8328" y="1623"/>
              <a:ext cx="1673" cy="1107"/>
            </a:xfrm>
            <a:prstGeom prst="rect">
              <a:avLst/>
            </a:prstGeom>
            <a:solidFill>
              <a:srgbClr val="FFFFFF">
                <a:alpha val="0"/>
              </a:srgbClr>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800" dirty="0">
                  <a:latin typeface="Verdana" charset="0"/>
                </a:rPr>
                <a:t>EVALUATE ALTERNATIVES IDENTIFY, RESOLVE RISKS</a:t>
              </a:r>
              <a:endParaRPr lang="en-US" sz="1800" dirty="0"/>
            </a:p>
          </p:txBody>
        </p:sp>
      </p:grpSp>
      <p:sp>
        <p:nvSpPr>
          <p:cNvPr id="35845" name="Text Box 60"/>
          <p:cNvSpPr txBox="1">
            <a:spLocks noChangeArrowheads="1"/>
          </p:cNvSpPr>
          <p:nvPr/>
        </p:nvSpPr>
        <p:spPr bwMode="auto">
          <a:xfrm>
            <a:off x="5651500" y="1844675"/>
            <a:ext cx="3241675"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285750" indent="-285750" eaLnBrk="1" hangingPunct="1">
              <a:buFont typeface="Arial"/>
              <a:buChar char="•"/>
            </a:pPr>
            <a:r>
              <a:rPr lang="en-GB" sz="1800" dirty="0" smtClean="0"/>
              <a:t>A </a:t>
            </a:r>
            <a:r>
              <a:rPr lang="en-GB" sz="1800" dirty="0"/>
              <a:t>spiral flow through four quadrants </a:t>
            </a:r>
          </a:p>
          <a:p>
            <a:pPr marL="285750" indent="-285750" eaLnBrk="1" hangingPunct="1">
              <a:buFont typeface="Arial"/>
              <a:buChar char="•"/>
            </a:pPr>
            <a:r>
              <a:rPr lang="en-GB" sz="1800" dirty="0" smtClean="0"/>
              <a:t>Start </a:t>
            </a:r>
            <a:r>
              <a:rPr lang="en-GB" sz="1800" dirty="0"/>
              <a:t>in the middle and work out round the spiral</a:t>
            </a:r>
          </a:p>
          <a:p>
            <a:pPr marL="285750" indent="-285750" eaLnBrk="1" hangingPunct="1">
              <a:buFont typeface="Arial"/>
              <a:buChar char="•"/>
            </a:pPr>
            <a:endParaRPr lang="en-GB" sz="1800" dirty="0" smtClean="0"/>
          </a:p>
          <a:p>
            <a:pPr marL="285750" indent="-285750" eaLnBrk="1" hangingPunct="1">
              <a:buFont typeface="Arial"/>
              <a:buChar char="•"/>
            </a:pPr>
            <a:r>
              <a:rPr lang="en-GB" sz="1800" dirty="0" smtClean="0"/>
              <a:t>Increasing </a:t>
            </a:r>
            <a:r>
              <a:rPr lang="en-GB" sz="1800" dirty="0"/>
              <a:t>completeness at each iteration</a:t>
            </a:r>
          </a:p>
          <a:p>
            <a:pPr marL="285750" indent="-285750" eaLnBrk="1" hangingPunct="1">
              <a:buFont typeface="Arial"/>
              <a:buChar char="•"/>
            </a:pPr>
            <a:r>
              <a:rPr lang="en-GB" sz="1800" dirty="0" smtClean="0"/>
              <a:t>Assess </a:t>
            </a:r>
            <a:r>
              <a:rPr lang="en-GB" sz="1800" dirty="0"/>
              <a:t>risk at every iteration before moving forward</a:t>
            </a:r>
          </a:p>
          <a:p>
            <a:pPr marL="285750" indent="-285750" eaLnBrk="1" hangingPunct="1">
              <a:buFont typeface="Arial"/>
              <a:buChar char="•"/>
            </a:pPr>
            <a:r>
              <a:rPr lang="en-GB" sz="1800" dirty="0" smtClean="0"/>
              <a:t>Prototype </a:t>
            </a:r>
            <a:r>
              <a:rPr lang="en-GB" sz="1800" dirty="0"/>
              <a:t>at every </a:t>
            </a:r>
            <a:r>
              <a:rPr lang="en-GB" sz="1800" dirty="0" smtClean="0"/>
              <a:t>iteration</a:t>
            </a:r>
          </a:p>
          <a:p>
            <a:pPr marL="285750" indent="-285750" eaLnBrk="1" hangingPunct="1">
              <a:buFont typeface="Arial"/>
              <a:buChar char="•"/>
            </a:pPr>
            <a:endParaRPr lang="en-GB" sz="1800" dirty="0" smtClean="0"/>
          </a:p>
          <a:p>
            <a:pPr marL="285750" indent="-285750" eaLnBrk="1" hangingPunct="1">
              <a:buFont typeface="Arial"/>
              <a:buChar char="•"/>
            </a:pPr>
            <a:r>
              <a:rPr lang="en-GB" sz="1800" dirty="0" smtClean="0"/>
              <a:t>Final iteration delivers the final software</a:t>
            </a:r>
            <a:endParaRPr lang="en-GB" sz="1800" dirty="0"/>
          </a:p>
          <a:p>
            <a:pPr eaLnBrk="1" hangingPunct="1">
              <a:buFontTx/>
              <a:buChar char="•"/>
            </a:pPr>
            <a:endParaRPr lang="en-US" sz="1800" dirty="0"/>
          </a:p>
        </p:txBody>
      </p:sp>
    </p:spTree>
    <p:extLst>
      <p:ext uri="{BB962C8B-B14F-4D97-AF65-F5344CB8AC3E}">
        <p14:creationId xmlns:p14="http://schemas.microsoft.com/office/powerpoint/2010/main" val="72837285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GB" dirty="0" smtClean="0"/>
              <a:t>What Risks?</a:t>
            </a:r>
          </a:p>
        </p:txBody>
      </p:sp>
      <p:sp>
        <p:nvSpPr>
          <p:cNvPr id="21508" name="Rectangle 3"/>
          <p:cNvSpPr>
            <a:spLocks noGrp="1" noChangeArrowheads="1"/>
          </p:cNvSpPr>
          <p:nvPr>
            <p:ph type="body" idx="1"/>
          </p:nvPr>
        </p:nvSpPr>
        <p:spPr/>
        <p:txBody>
          <a:bodyPr/>
          <a:lstStyle/>
          <a:p>
            <a:pPr eaLnBrk="1" hangingPunct="1"/>
            <a:r>
              <a:rPr lang="en-GB" dirty="0" smtClean="0">
                <a:solidFill>
                  <a:srgbClr val="F00F2C"/>
                </a:solidFill>
                <a:latin typeface="Arial"/>
                <a:cs typeface="Arial"/>
              </a:rPr>
              <a:t>Project Risks</a:t>
            </a:r>
            <a:r>
              <a:rPr lang="en-GB" dirty="0" smtClean="0">
                <a:latin typeface="Arial"/>
                <a:cs typeface="Arial"/>
              </a:rPr>
              <a:t> affect the project schedule or resources; loss of a key member of staff.</a:t>
            </a:r>
          </a:p>
          <a:p>
            <a:pPr eaLnBrk="1" hangingPunct="1"/>
            <a:r>
              <a:rPr lang="en-GB" dirty="0" smtClean="0">
                <a:solidFill>
                  <a:srgbClr val="F00F2C"/>
                </a:solidFill>
                <a:latin typeface="Arial"/>
                <a:cs typeface="Arial"/>
              </a:rPr>
              <a:t>Product Risks</a:t>
            </a:r>
            <a:r>
              <a:rPr lang="en-GB" dirty="0" smtClean="0">
                <a:latin typeface="Arial"/>
                <a:cs typeface="Arial"/>
              </a:rPr>
              <a:t> affect quality or performance; failure of a component to perform as expected.</a:t>
            </a:r>
          </a:p>
          <a:p>
            <a:pPr eaLnBrk="1" hangingPunct="1"/>
            <a:r>
              <a:rPr lang="en-GB" dirty="0" smtClean="0">
                <a:solidFill>
                  <a:srgbClr val="F00F2C"/>
                </a:solidFill>
                <a:latin typeface="Arial"/>
                <a:cs typeface="Arial"/>
              </a:rPr>
              <a:t>Business Risks</a:t>
            </a:r>
            <a:r>
              <a:rPr lang="en-GB" dirty="0" smtClean="0">
                <a:latin typeface="Arial"/>
                <a:cs typeface="Arial"/>
              </a:rPr>
              <a:t> affect organisation; take over.</a:t>
            </a:r>
            <a:endParaRPr lang="en-GB" dirty="0" smtClean="0">
              <a:solidFill>
                <a:srgbClr val="F00F2C"/>
              </a:solidFill>
              <a:latin typeface="Arial"/>
              <a:cs typeface="Arial"/>
            </a:endParaRPr>
          </a:p>
        </p:txBody>
      </p:sp>
    </p:spTree>
    <p:extLst>
      <p:ext uri="{BB962C8B-B14F-4D97-AF65-F5344CB8AC3E}">
        <p14:creationId xmlns:p14="http://schemas.microsoft.com/office/powerpoint/2010/main" val="26827620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4"/>
          <p:cNvSpPr>
            <a:spLocks noGrp="1" noChangeArrowheads="1"/>
          </p:cNvSpPr>
          <p:nvPr>
            <p:ph type="title"/>
          </p:nvPr>
        </p:nvSpPr>
        <p:spPr>
          <a:xfrm>
            <a:off x="323850" y="692696"/>
            <a:ext cx="8496300" cy="649288"/>
          </a:xfrm>
        </p:spPr>
        <p:txBody>
          <a:bodyPr>
            <a:normAutofit fontScale="90000"/>
          </a:bodyPr>
          <a:lstStyle/>
          <a:p>
            <a:pPr eaLnBrk="1" hangingPunct="1"/>
            <a:r>
              <a:rPr lang="en-GB" dirty="0" smtClean="0"/>
              <a:t>Examples of risks</a:t>
            </a:r>
          </a:p>
        </p:txBody>
      </p:sp>
      <p:graphicFrame>
        <p:nvGraphicFramePr>
          <p:cNvPr id="147514" name="Group 58"/>
          <p:cNvGraphicFramePr>
            <a:graphicFrameLocks noGrp="1"/>
          </p:cNvGraphicFramePr>
          <p:nvPr>
            <p:ph idx="1"/>
            <p:extLst>
              <p:ext uri="{D42A27DB-BD31-4B8C-83A1-F6EECF244321}">
                <p14:modId xmlns:p14="http://schemas.microsoft.com/office/powerpoint/2010/main" val="1263408587"/>
              </p:ext>
            </p:extLst>
          </p:nvPr>
        </p:nvGraphicFramePr>
        <p:xfrm>
          <a:off x="323850" y="1557338"/>
          <a:ext cx="8496300" cy="4171952"/>
        </p:xfrm>
        <a:graphic>
          <a:graphicData uri="http://schemas.openxmlformats.org/drawingml/2006/table">
            <a:tbl>
              <a:tblPr>
                <a:tableStyleId>{284E427A-3D55-4303-BF80-6455036E1DE7}</a:tableStyleId>
              </a:tblPr>
              <a:tblGrid>
                <a:gridCol w="4248150"/>
                <a:gridCol w="4248150"/>
              </a:tblGrid>
              <a:tr h="796925">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r>
                        <a:rPr kumimoji="0" lang="en-GB" sz="2000" b="0" u="none" strike="noStrike" cap="none" normalizeH="0" baseline="0" dirty="0" smtClean="0">
                          <a:ln>
                            <a:noFill/>
                          </a:ln>
                          <a:effectLst/>
                        </a:rPr>
                        <a:t>Staff turnover</a:t>
                      </a:r>
                      <a:endParaRPr kumimoji="0" lang="en-GB" sz="2000" b="0" i="0" u="none" strike="noStrike" cap="none" normalizeH="0" baseline="0" dirty="0" smtClean="0">
                        <a:ln>
                          <a:noFill/>
                        </a:ln>
                        <a:solidFill>
                          <a:schemeClr val="tx1"/>
                        </a:solidFill>
                        <a:effectLst/>
                        <a:latin typeface="Georgia" pitchFamily="16" charset="0"/>
                        <a:ea typeface="ＭＳ Ｐゴシック" pitchFamily="16" charset="-128"/>
                      </a:endParaRPr>
                    </a:p>
                  </a:txBody>
                  <a:tcPr marB="0" horzOverflow="overflow"/>
                </a:tc>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r>
                        <a:rPr kumimoji="0" lang="en-GB" sz="2000" u="none" strike="noStrike" cap="none" normalizeH="0" baseline="0" dirty="0" smtClean="0">
                          <a:ln>
                            <a:noFill/>
                          </a:ln>
                          <a:effectLst/>
                        </a:rPr>
                        <a:t>Experienced staff leave before it is finished</a:t>
                      </a:r>
                      <a:endParaRPr kumimoji="0" lang="en-GB" sz="2000" b="0" i="0" u="none" strike="noStrike" cap="none" normalizeH="0" baseline="0" dirty="0" smtClean="0">
                        <a:ln>
                          <a:noFill/>
                        </a:ln>
                        <a:solidFill>
                          <a:schemeClr val="tx1"/>
                        </a:solidFill>
                        <a:effectLst/>
                        <a:latin typeface="Georgia" pitchFamily="16" charset="0"/>
                        <a:ea typeface="ＭＳ Ｐゴシック" pitchFamily="16" charset="-128"/>
                      </a:endParaRPr>
                    </a:p>
                  </a:txBody>
                  <a:tcPr marB="0" horzOverflow="overflow"/>
                </a:tc>
              </a:tr>
              <a:tr h="433388">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r>
                        <a:rPr kumimoji="0" lang="en-GB" sz="2000" b="0" u="none" strike="noStrike" cap="none" normalizeH="0" baseline="0" dirty="0" smtClean="0">
                          <a:ln>
                            <a:noFill/>
                          </a:ln>
                          <a:effectLst/>
                        </a:rPr>
                        <a:t>Management change</a:t>
                      </a:r>
                      <a:endParaRPr kumimoji="0" lang="en-GB" sz="2000" b="0" i="0" u="none" strike="noStrike" cap="none" normalizeH="0" baseline="0" dirty="0" smtClean="0">
                        <a:ln>
                          <a:noFill/>
                        </a:ln>
                        <a:solidFill>
                          <a:schemeClr val="tx1"/>
                        </a:solidFill>
                        <a:effectLst/>
                        <a:latin typeface="Georgia" pitchFamily="16" charset="0"/>
                        <a:ea typeface="ＭＳ Ｐゴシック" pitchFamily="16" charset="-128"/>
                      </a:endParaRPr>
                    </a:p>
                  </a:txBody>
                  <a:tcPr marB="0" horzOverflow="overflow"/>
                </a:tc>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r>
                        <a:rPr kumimoji="0" lang="en-GB" sz="2000" u="none" strike="noStrike" cap="none" normalizeH="0" baseline="0" dirty="0" smtClean="0">
                          <a:ln>
                            <a:noFill/>
                          </a:ln>
                          <a:effectLst/>
                        </a:rPr>
                        <a:t>Different priorities.</a:t>
                      </a:r>
                      <a:endParaRPr kumimoji="0" lang="en-GB" sz="2000" b="0" i="0" u="none" strike="noStrike" cap="none" normalizeH="0" baseline="0" dirty="0" smtClean="0">
                        <a:ln>
                          <a:noFill/>
                        </a:ln>
                        <a:solidFill>
                          <a:schemeClr val="tx1"/>
                        </a:solidFill>
                        <a:effectLst/>
                        <a:latin typeface="Georgia" pitchFamily="16" charset="0"/>
                        <a:ea typeface="ＭＳ Ｐゴシック" pitchFamily="16" charset="-128"/>
                      </a:endParaRPr>
                    </a:p>
                  </a:txBody>
                  <a:tcPr marB="0" horzOverflow="overflow"/>
                </a:tc>
              </a:tr>
              <a:tr h="433388">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r>
                        <a:rPr kumimoji="0" lang="en-GB" sz="2000" b="0" u="none" strike="noStrike" cap="none" normalizeH="0" baseline="0" dirty="0" smtClean="0">
                          <a:ln>
                            <a:noFill/>
                          </a:ln>
                          <a:effectLst/>
                        </a:rPr>
                        <a:t>Requirements change</a:t>
                      </a:r>
                      <a:endParaRPr kumimoji="0" lang="en-GB" sz="2000" b="0" i="0" u="none" strike="noStrike" cap="none" normalizeH="0" baseline="0" dirty="0" smtClean="0">
                        <a:ln>
                          <a:noFill/>
                        </a:ln>
                        <a:solidFill>
                          <a:schemeClr val="tx1"/>
                        </a:solidFill>
                        <a:effectLst/>
                        <a:latin typeface="Georgia" pitchFamily="16" charset="0"/>
                        <a:ea typeface="ＭＳ Ｐゴシック" pitchFamily="16" charset="-128"/>
                      </a:endParaRPr>
                    </a:p>
                  </a:txBody>
                  <a:tcPr marB="0" horzOverflow="overflow"/>
                </a:tc>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r>
                        <a:rPr kumimoji="0" lang="en-GB" sz="2000" u="none" strike="noStrike" cap="none" normalizeH="0" baseline="0" dirty="0" smtClean="0">
                          <a:ln>
                            <a:noFill/>
                          </a:ln>
                          <a:effectLst/>
                        </a:rPr>
                        <a:t>Larger than planned</a:t>
                      </a:r>
                      <a:endParaRPr kumimoji="0" lang="en-GB" sz="2000" b="0" i="0" u="none" strike="noStrike" cap="none" normalizeH="0" baseline="0" dirty="0" smtClean="0">
                        <a:ln>
                          <a:noFill/>
                        </a:ln>
                        <a:solidFill>
                          <a:schemeClr val="tx1"/>
                        </a:solidFill>
                        <a:effectLst/>
                        <a:latin typeface="Georgia" pitchFamily="16" charset="0"/>
                        <a:ea typeface="ＭＳ Ｐゴシック" pitchFamily="16" charset="-128"/>
                      </a:endParaRPr>
                    </a:p>
                  </a:txBody>
                  <a:tcPr marB="0" horzOverflow="overflow"/>
                </a:tc>
              </a:tr>
              <a:tr h="579438">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r>
                        <a:rPr kumimoji="0" lang="en-GB" sz="2000" b="0" u="none" strike="noStrike" cap="none" normalizeH="0" baseline="0" dirty="0" smtClean="0">
                          <a:ln>
                            <a:noFill/>
                          </a:ln>
                          <a:effectLst/>
                        </a:rPr>
                        <a:t>Specification delays</a:t>
                      </a:r>
                      <a:endParaRPr kumimoji="0" lang="en-GB" sz="2000" b="0" i="0" u="none" strike="noStrike" cap="none" normalizeH="0" baseline="0" dirty="0" smtClean="0">
                        <a:ln>
                          <a:noFill/>
                        </a:ln>
                        <a:solidFill>
                          <a:schemeClr val="tx1"/>
                        </a:solidFill>
                        <a:effectLst/>
                        <a:latin typeface="Georgia" pitchFamily="16" charset="0"/>
                        <a:ea typeface="ＭＳ Ｐゴシック" pitchFamily="16" charset="-128"/>
                      </a:endParaRPr>
                    </a:p>
                  </a:txBody>
                  <a:tcPr marB="0" horzOverflow="overflow"/>
                </a:tc>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r>
                        <a:rPr kumimoji="0" lang="en-GB" sz="2000" u="none" strike="noStrike" cap="none" normalizeH="0" baseline="0" dirty="0" smtClean="0">
                          <a:ln>
                            <a:noFill/>
                          </a:ln>
                          <a:effectLst/>
                        </a:rPr>
                        <a:t>Not available on time</a:t>
                      </a:r>
                      <a:endParaRPr kumimoji="0" lang="en-GB" sz="2000" b="0" i="0" u="none" strike="noStrike" cap="none" normalizeH="0" baseline="0" dirty="0" smtClean="0">
                        <a:ln>
                          <a:noFill/>
                        </a:ln>
                        <a:solidFill>
                          <a:schemeClr val="tx1"/>
                        </a:solidFill>
                        <a:effectLst/>
                        <a:latin typeface="Georgia" pitchFamily="16" charset="0"/>
                        <a:ea typeface="ＭＳ Ｐゴシック" pitchFamily="16" charset="-128"/>
                      </a:endParaRPr>
                    </a:p>
                  </a:txBody>
                  <a:tcPr marB="0" horzOverflow="overflow"/>
                </a:tc>
              </a:tr>
              <a:tr h="434975">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r>
                        <a:rPr kumimoji="0" lang="en-GB" sz="2000" b="0" u="none" strike="noStrike" cap="none" normalizeH="0" baseline="0" dirty="0" smtClean="0">
                          <a:ln>
                            <a:noFill/>
                          </a:ln>
                          <a:effectLst/>
                        </a:rPr>
                        <a:t>Size underestimate</a:t>
                      </a:r>
                      <a:endParaRPr kumimoji="0" lang="en-GB" sz="2000" b="0" i="0" u="none" strike="noStrike" cap="none" normalizeH="0" baseline="0" dirty="0" smtClean="0">
                        <a:ln>
                          <a:noFill/>
                        </a:ln>
                        <a:solidFill>
                          <a:schemeClr val="tx1"/>
                        </a:solidFill>
                        <a:effectLst/>
                        <a:latin typeface="Georgia" pitchFamily="16" charset="0"/>
                        <a:ea typeface="ＭＳ Ｐゴシック" pitchFamily="16" charset="-128"/>
                      </a:endParaRPr>
                    </a:p>
                  </a:txBody>
                  <a:tcPr marB="0" horzOverflow="overflow"/>
                </a:tc>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r>
                        <a:rPr kumimoji="0" lang="en-GB" sz="2000" u="none" strike="noStrike" cap="none" normalizeH="0" baseline="0" dirty="0" smtClean="0">
                          <a:ln>
                            <a:noFill/>
                          </a:ln>
                          <a:effectLst/>
                        </a:rPr>
                        <a:t>Completely wrong</a:t>
                      </a:r>
                      <a:endParaRPr kumimoji="0" lang="en-GB" sz="2000" b="0" i="0" u="none" strike="noStrike" cap="none" normalizeH="0" baseline="0" dirty="0" smtClean="0">
                        <a:ln>
                          <a:noFill/>
                        </a:ln>
                        <a:solidFill>
                          <a:schemeClr val="tx1"/>
                        </a:solidFill>
                        <a:effectLst/>
                        <a:latin typeface="Georgia" pitchFamily="16" charset="0"/>
                        <a:ea typeface="ＭＳ Ｐゴシック" pitchFamily="16" charset="-128"/>
                      </a:endParaRPr>
                    </a:p>
                  </a:txBody>
                  <a:tcPr marB="0" horzOverflow="overflow"/>
                </a:tc>
              </a:tr>
              <a:tr h="722313">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r>
                        <a:rPr kumimoji="0" lang="en-GB" sz="2000" b="0" u="none" strike="noStrike" cap="none" normalizeH="0" baseline="0" dirty="0" smtClean="0">
                          <a:ln>
                            <a:noFill/>
                          </a:ln>
                          <a:effectLst/>
                        </a:rPr>
                        <a:t>Technology change</a:t>
                      </a:r>
                      <a:endParaRPr kumimoji="0" lang="en-GB" sz="2000" b="0" i="0" u="none" strike="noStrike" cap="none" normalizeH="0" baseline="0" dirty="0" smtClean="0">
                        <a:ln>
                          <a:noFill/>
                        </a:ln>
                        <a:solidFill>
                          <a:schemeClr val="tx1"/>
                        </a:solidFill>
                        <a:effectLst/>
                        <a:latin typeface="Georgia" pitchFamily="16" charset="0"/>
                        <a:ea typeface="ＭＳ Ｐゴシック" pitchFamily="16" charset="-128"/>
                      </a:endParaRPr>
                    </a:p>
                  </a:txBody>
                  <a:tcPr marB="0" horzOverflow="overflow"/>
                </a:tc>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r>
                        <a:rPr kumimoji="0" lang="en-GB" sz="2000" u="none" strike="noStrike" cap="none" normalizeH="0" baseline="0" dirty="0" smtClean="0">
                          <a:ln>
                            <a:noFill/>
                          </a:ln>
                          <a:effectLst/>
                        </a:rPr>
                        <a:t>The system is superseded by new technology</a:t>
                      </a:r>
                      <a:endParaRPr kumimoji="0" lang="en-GB" sz="2000" b="0" i="0" u="none" strike="noStrike" cap="none" normalizeH="0" baseline="0" dirty="0" smtClean="0">
                        <a:ln>
                          <a:noFill/>
                        </a:ln>
                        <a:solidFill>
                          <a:schemeClr val="tx1"/>
                        </a:solidFill>
                        <a:effectLst/>
                        <a:latin typeface="Georgia" pitchFamily="16" charset="0"/>
                        <a:ea typeface="ＭＳ Ｐゴシック" pitchFamily="16" charset="-128"/>
                      </a:endParaRPr>
                    </a:p>
                  </a:txBody>
                  <a:tcPr marB="0" horzOverflow="overflow"/>
                </a:tc>
              </a:tr>
              <a:tr h="771525">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r>
                        <a:rPr kumimoji="0" lang="en-GB" sz="2000" b="0" u="none" strike="noStrike" cap="none" normalizeH="0" baseline="0" dirty="0" smtClean="0">
                          <a:ln>
                            <a:noFill/>
                          </a:ln>
                          <a:effectLst/>
                        </a:rPr>
                        <a:t>Competition</a:t>
                      </a:r>
                      <a:endParaRPr kumimoji="0" lang="en-GB" sz="2000" b="0" i="0" u="none" strike="noStrike" cap="none" normalizeH="0" baseline="0" dirty="0" smtClean="0">
                        <a:ln>
                          <a:noFill/>
                        </a:ln>
                        <a:solidFill>
                          <a:schemeClr val="tx1"/>
                        </a:solidFill>
                        <a:effectLst/>
                        <a:latin typeface="Georgia" pitchFamily="16" charset="0"/>
                        <a:ea typeface="ＭＳ Ｐゴシック" pitchFamily="16" charset="-128"/>
                      </a:endParaRPr>
                    </a:p>
                  </a:txBody>
                  <a:tcPr marB="0" horzOverflow="overflow"/>
                </a:tc>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r>
                        <a:rPr kumimoji="0" lang="en-GB" sz="2000" u="none" strike="noStrike" cap="none" normalizeH="0" baseline="0" dirty="0" smtClean="0">
                          <a:ln>
                            <a:noFill/>
                          </a:ln>
                          <a:effectLst/>
                        </a:rPr>
                        <a:t>Somebody else markets a competitive product.</a:t>
                      </a:r>
                      <a:endParaRPr kumimoji="0" lang="en-GB" sz="2000" b="0" i="0" u="none" strike="noStrike" cap="none" normalizeH="0" baseline="0" dirty="0" smtClean="0">
                        <a:ln>
                          <a:noFill/>
                        </a:ln>
                        <a:solidFill>
                          <a:schemeClr val="tx1"/>
                        </a:solidFill>
                        <a:effectLst/>
                        <a:latin typeface="Georgia" pitchFamily="16" charset="0"/>
                        <a:ea typeface="ＭＳ Ｐゴシック" pitchFamily="16" charset="-128"/>
                      </a:endParaRPr>
                    </a:p>
                  </a:txBody>
                  <a:tcPr marB="0" horzOverflow="overflow"/>
                </a:tc>
              </a:tr>
            </a:tbl>
          </a:graphicData>
        </a:graphic>
      </p:graphicFrame>
    </p:spTree>
    <p:extLst>
      <p:ext uri="{BB962C8B-B14F-4D97-AF65-F5344CB8AC3E}">
        <p14:creationId xmlns:p14="http://schemas.microsoft.com/office/powerpoint/2010/main" val="54291854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title"/>
          </p:nvPr>
        </p:nvSpPr>
        <p:spPr/>
        <p:txBody>
          <a:bodyPr/>
          <a:lstStyle/>
          <a:p>
            <a:pPr eaLnBrk="1" hangingPunct="1"/>
            <a:r>
              <a:rPr lang="en-GB" smtClean="0"/>
              <a:t>Risk analysis</a:t>
            </a:r>
          </a:p>
        </p:txBody>
      </p:sp>
      <p:sp>
        <p:nvSpPr>
          <p:cNvPr id="26627" name="Content Placeholder 4"/>
          <p:cNvSpPr>
            <a:spLocks noGrp="1"/>
          </p:cNvSpPr>
          <p:nvPr>
            <p:ph idx="1"/>
          </p:nvPr>
        </p:nvSpPr>
        <p:spPr/>
        <p:txBody>
          <a:bodyPr>
            <a:normAutofit fontScale="85000" lnSpcReduction="20000"/>
          </a:bodyPr>
          <a:lstStyle/>
          <a:p>
            <a:pPr eaLnBrk="1" hangingPunct="1"/>
            <a:r>
              <a:rPr lang="en-GB" dirty="0" smtClean="0"/>
              <a:t>Establish objectives for the product at this stage</a:t>
            </a:r>
          </a:p>
          <a:p>
            <a:pPr eaLnBrk="1" hangingPunct="1"/>
            <a:endParaRPr lang="en-GB" dirty="0" smtClean="0"/>
          </a:p>
          <a:p>
            <a:pPr eaLnBrk="1" hangingPunct="1"/>
            <a:r>
              <a:rPr lang="en-GB" dirty="0" smtClean="0"/>
              <a:t>Identify constraints and risks</a:t>
            </a:r>
          </a:p>
          <a:p>
            <a:pPr eaLnBrk="1" hangingPunct="1"/>
            <a:endParaRPr lang="en-GB" dirty="0" smtClean="0"/>
          </a:p>
          <a:p>
            <a:pPr eaLnBrk="1" hangingPunct="1"/>
            <a:r>
              <a:rPr lang="en-GB" dirty="0" smtClean="0"/>
              <a:t>Quantify risks</a:t>
            </a:r>
          </a:p>
          <a:p>
            <a:pPr lvl="1"/>
            <a:r>
              <a:rPr lang="en-GB" dirty="0" smtClean="0"/>
              <a:t>Severity of impact x probability of occurrence</a:t>
            </a:r>
          </a:p>
          <a:p>
            <a:pPr lvl="1"/>
            <a:r>
              <a:rPr lang="en-GB" dirty="0" smtClean="0"/>
              <a:t>High severity x high probability= potential ‘show stopper’</a:t>
            </a:r>
          </a:p>
          <a:p>
            <a:pPr eaLnBrk="1" hangingPunct="1"/>
            <a:endParaRPr lang="en-GB" dirty="0" smtClean="0"/>
          </a:p>
          <a:p>
            <a:pPr eaLnBrk="1" hangingPunct="1"/>
            <a:r>
              <a:rPr lang="en-GB" dirty="0" smtClean="0"/>
              <a:t>Identify alternative strategies </a:t>
            </a:r>
          </a:p>
          <a:p>
            <a:pPr eaLnBrk="1" hangingPunct="1"/>
            <a:endParaRPr lang="en-GB" dirty="0" smtClean="0"/>
          </a:p>
          <a:p>
            <a:pPr eaLnBrk="1" hangingPunct="1"/>
            <a:r>
              <a:rPr lang="en-GB" dirty="0" smtClean="0"/>
              <a:t>Decide on a strategy that will overcome the risks</a:t>
            </a:r>
          </a:p>
          <a:p>
            <a:pPr lvl="1"/>
            <a:r>
              <a:rPr lang="en-GB" dirty="0" smtClean="0"/>
              <a:t>Tackle show stoppers early</a:t>
            </a:r>
          </a:p>
          <a:p>
            <a:pPr eaLnBrk="1" hangingPunct="1"/>
            <a:endParaRPr lang="en-GB" dirty="0" smtClean="0"/>
          </a:p>
        </p:txBody>
      </p:sp>
    </p:spTree>
    <p:extLst>
      <p:ext uri="{BB962C8B-B14F-4D97-AF65-F5344CB8AC3E}">
        <p14:creationId xmlns:p14="http://schemas.microsoft.com/office/powerpoint/2010/main" val="119538753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609600"/>
            <a:ext cx="8229600" cy="1066800"/>
          </a:xfrm>
        </p:spPr>
        <p:txBody>
          <a:bodyPr/>
          <a:lstStyle/>
          <a:p>
            <a:pPr eaLnBrk="1" hangingPunct="1"/>
            <a:r>
              <a:rPr lang="en-GB" sz="2800" dirty="0" smtClean="0">
                <a:latin typeface="Arial" charset="0"/>
                <a:cs typeface="Arial" charset="0"/>
              </a:rPr>
              <a:t>Win - </a:t>
            </a:r>
            <a:r>
              <a:rPr lang="en-GB" sz="2800" dirty="0">
                <a:latin typeface="Arial" charset="0"/>
                <a:cs typeface="Arial" charset="0"/>
              </a:rPr>
              <a:t>Win Spiral Model (Boehm &amp; Bose, </a:t>
            </a:r>
            <a:r>
              <a:rPr lang="en-GB" sz="2800" dirty="0" smtClean="0">
                <a:latin typeface="Arial" charset="0"/>
                <a:cs typeface="Arial" charset="0"/>
              </a:rPr>
              <a:t>1994)</a:t>
            </a:r>
            <a:endParaRPr lang="en-US" sz="2800" dirty="0">
              <a:latin typeface="Arial" charset="0"/>
              <a:cs typeface="Arial" charset="0"/>
            </a:endParaRPr>
          </a:p>
        </p:txBody>
      </p:sp>
      <p:grpSp>
        <p:nvGrpSpPr>
          <p:cNvPr id="37892" name="Group 4"/>
          <p:cNvGrpSpPr>
            <a:grpSpLocks/>
          </p:cNvGrpSpPr>
          <p:nvPr/>
        </p:nvGrpSpPr>
        <p:grpSpPr bwMode="auto">
          <a:xfrm>
            <a:off x="275292" y="1881848"/>
            <a:ext cx="4603750" cy="3548063"/>
            <a:chOff x="2974" y="9718"/>
            <a:chExt cx="6501" cy="5011"/>
          </a:xfrm>
        </p:grpSpPr>
        <p:sp>
          <p:nvSpPr>
            <p:cNvPr id="37895" name="Rectangle 5"/>
            <p:cNvSpPr>
              <a:spLocks noChangeArrowheads="1"/>
            </p:cNvSpPr>
            <p:nvPr/>
          </p:nvSpPr>
          <p:spPr bwMode="auto">
            <a:xfrm>
              <a:off x="2974" y="10025"/>
              <a:ext cx="6448" cy="225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endParaRPr lang="en-US"/>
            </a:p>
          </p:txBody>
        </p:sp>
        <p:sp>
          <p:nvSpPr>
            <p:cNvPr id="37896" name="Line 6"/>
            <p:cNvSpPr>
              <a:spLocks noChangeShapeType="1"/>
            </p:cNvSpPr>
            <p:nvPr/>
          </p:nvSpPr>
          <p:spPr bwMode="auto">
            <a:xfrm rot="18938486" flipV="1">
              <a:off x="5955" y="9718"/>
              <a:ext cx="1" cy="501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7" name="Line 7"/>
            <p:cNvSpPr>
              <a:spLocks noChangeShapeType="1"/>
            </p:cNvSpPr>
            <p:nvPr/>
          </p:nvSpPr>
          <p:spPr bwMode="auto">
            <a:xfrm rot="-2661514">
              <a:off x="3492" y="12208"/>
              <a:ext cx="5145" cy="1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8" name="Line 8"/>
            <p:cNvSpPr>
              <a:spLocks noChangeShapeType="1"/>
            </p:cNvSpPr>
            <p:nvPr/>
          </p:nvSpPr>
          <p:spPr bwMode="auto">
            <a:xfrm rot="-2661514" flipH="1" flipV="1">
              <a:off x="4192" y="10482"/>
              <a:ext cx="3643" cy="356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9" name="Arc 9"/>
            <p:cNvSpPr>
              <a:spLocks/>
            </p:cNvSpPr>
            <p:nvPr/>
          </p:nvSpPr>
          <p:spPr bwMode="auto">
            <a:xfrm rot="5400000" flipH="1" flipV="1">
              <a:off x="5869" y="11588"/>
              <a:ext cx="475" cy="927"/>
            </a:xfrm>
            <a:custGeom>
              <a:avLst/>
              <a:gdLst>
                <a:gd name="T0" fmla="*/ 27 w 22232"/>
                <a:gd name="T1" fmla="*/ 0 h 43191"/>
                <a:gd name="T2" fmla="*/ 0 w 22232"/>
                <a:gd name="T3" fmla="*/ 927 h 43191"/>
                <a:gd name="T4" fmla="*/ 14 w 22232"/>
                <a:gd name="T5" fmla="*/ 463 h 43191"/>
                <a:gd name="T6" fmla="*/ 0 60000 65536"/>
                <a:gd name="T7" fmla="*/ 0 60000 65536"/>
                <a:gd name="T8" fmla="*/ 0 60000 65536"/>
                <a:gd name="T9" fmla="*/ 0 w 22232"/>
                <a:gd name="T10" fmla="*/ 0 h 43191"/>
                <a:gd name="T11" fmla="*/ 22232 w 22232"/>
                <a:gd name="T12" fmla="*/ 43191 h 43191"/>
              </a:gdLst>
              <a:ahLst/>
              <a:cxnLst>
                <a:cxn ang="T6">
                  <a:pos x="T0" y="T1"/>
                </a:cxn>
                <a:cxn ang="T7">
                  <a:pos x="T2" y="T3"/>
                </a:cxn>
                <a:cxn ang="T8">
                  <a:pos x="T4" y="T5"/>
                </a:cxn>
              </a:cxnLst>
              <a:rect l="T9" t="T10" r="T11" b="T12"/>
              <a:pathLst>
                <a:path w="22232" h="43191" fill="none" extrusionOk="0">
                  <a:moveTo>
                    <a:pt x="1259" y="0"/>
                  </a:moveTo>
                  <a:cubicBezTo>
                    <a:pt x="12939" y="339"/>
                    <a:pt x="22232" y="9906"/>
                    <a:pt x="22232" y="21591"/>
                  </a:cubicBezTo>
                  <a:cubicBezTo>
                    <a:pt x="22232" y="33520"/>
                    <a:pt x="12561" y="43191"/>
                    <a:pt x="632" y="43191"/>
                  </a:cubicBezTo>
                  <a:cubicBezTo>
                    <a:pt x="421" y="43190"/>
                    <a:pt x="210" y="43187"/>
                    <a:pt x="0" y="43181"/>
                  </a:cubicBezTo>
                </a:path>
                <a:path w="22232" h="43191" stroke="0" extrusionOk="0">
                  <a:moveTo>
                    <a:pt x="1259" y="0"/>
                  </a:moveTo>
                  <a:cubicBezTo>
                    <a:pt x="12939" y="339"/>
                    <a:pt x="22232" y="9906"/>
                    <a:pt x="22232" y="21591"/>
                  </a:cubicBezTo>
                  <a:cubicBezTo>
                    <a:pt x="22232" y="33520"/>
                    <a:pt x="12561" y="43191"/>
                    <a:pt x="632" y="43191"/>
                  </a:cubicBezTo>
                  <a:cubicBezTo>
                    <a:pt x="421" y="43190"/>
                    <a:pt x="210" y="43187"/>
                    <a:pt x="0" y="43181"/>
                  </a:cubicBezTo>
                  <a:lnTo>
                    <a:pt x="632" y="21591"/>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00" name="Arc 10"/>
            <p:cNvSpPr>
              <a:spLocks/>
            </p:cNvSpPr>
            <p:nvPr/>
          </p:nvSpPr>
          <p:spPr bwMode="auto">
            <a:xfrm rot="10998430" flipH="1">
              <a:off x="5332" y="12189"/>
              <a:ext cx="1225" cy="671"/>
            </a:xfrm>
            <a:custGeom>
              <a:avLst/>
              <a:gdLst>
                <a:gd name="T0" fmla="*/ 0 w 42942"/>
                <a:gd name="T1" fmla="*/ 581 h 21600"/>
                <a:gd name="T2" fmla="*/ 1225 w 42942"/>
                <a:gd name="T3" fmla="*/ 620 h 21600"/>
                <a:gd name="T4" fmla="*/ 611 w 42942"/>
                <a:gd name="T5" fmla="*/ 671 h 21600"/>
                <a:gd name="T6" fmla="*/ 0 60000 65536"/>
                <a:gd name="T7" fmla="*/ 0 60000 65536"/>
                <a:gd name="T8" fmla="*/ 0 60000 65536"/>
                <a:gd name="T9" fmla="*/ 0 w 42942"/>
                <a:gd name="T10" fmla="*/ 0 h 21600"/>
                <a:gd name="T11" fmla="*/ 42942 w 42942"/>
                <a:gd name="T12" fmla="*/ 21600 h 21600"/>
              </a:gdLst>
              <a:ahLst/>
              <a:cxnLst>
                <a:cxn ang="T6">
                  <a:pos x="T0" y="T1"/>
                </a:cxn>
                <a:cxn ang="T7">
                  <a:pos x="T2" y="T3"/>
                </a:cxn>
                <a:cxn ang="T8">
                  <a:pos x="T4" y="T5"/>
                </a:cxn>
              </a:cxnLst>
              <a:rect l="T9" t="T10" r="T11" b="T12"/>
              <a:pathLst>
                <a:path w="42942" h="21600" fill="none" extrusionOk="0">
                  <a:moveTo>
                    <a:pt x="-1" y="18711"/>
                  </a:moveTo>
                  <a:cubicBezTo>
                    <a:pt x="1445" y="7995"/>
                    <a:pt x="10592" y="-1"/>
                    <a:pt x="21406" y="-1"/>
                  </a:cubicBezTo>
                  <a:cubicBezTo>
                    <a:pt x="32693" y="-1"/>
                    <a:pt x="42077" y="8690"/>
                    <a:pt x="42942" y="19943"/>
                  </a:cubicBezTo>
                </a:path>
                <a:path w="42942" h="21600" stroke="0" extrusionOk="0">
                  <a:moveTo>
                    <a:pt x="-1" y="18711"/>
                  </a:moveTo>
                  <a:cubicBezTo>
                    <a:pt x="1445" y="7995"/>
                    <a:pt x="10592" y="-1"/>
                    <a:pt x="21406" y="-1"/>
                  </a:cubicBezTo>
                  <a:cubicBezTo>
                    <a:pt x="32693" y="-1"/>
                    <a:pt x="42077" y="8690"/>
                    <a:pt x="42942" y="19943"/>
                  </a:cubicBezTo>
                  <a:lnTo>
                    <a:pt x="21406" y="2160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01" name="Arc 11"/>
            <p:cNvSpPr>
              <a:spLocks/>
            </p:cNvSpPr>
            <p:nvPr/>
          </p:nvSpPr>
          <p:spPr bwMode="auto">
            <a:xfrm rot="16246724" flipV="1">
              <a:off x="5715" y="11101"/>
              <a:ext cx="941" cy="1674"/>
            </a:xfrm>
            <a:custGeom>
              <a:avLst/>
              <a:gdLst>
                <a:gd name="T0" fmla="*/ 0 w 23718"/>
                <a:gd name="T1" fmla="*/ 4 h 43160"/>
                <a:gd name="T2" fmla="*/ 136 w 23718"/>
                <a:gd name="T3" fmla="*/ 1674 h 43160"/>
                <a:gd name="T4" fmla="*/ 84 w 23718"/>
                <a:gd name="T5" fmla="*/ 838 h 43160"/>
                <a:gd name="T6" fmla="*/ 0 60000 65536"/>
                <a:gd name="T7" fmla="*/ 0 60000 65536"/>
                <a:gd name="T8" fmla="*/ 0 60000 65536"/>
                <a:gd name="T9" fmla="*/ 0 w 23718"/>
                <a:gd name="T10" fmla="*/ 0 h 43160"/>
                <a:gd name="T11" fmla="*/ 23718 w 23718"/>
                <a:gd name="T12" fmla="*/ 43160 h 43160"/>
              </a:gdLst>
              <a:ahLst/>
              <a:cxnLst>
                <a:cxn ang="T6">
                  <a:pos x="T0" y="T1"/>
                </a:cxn>
                <a:cxn ang="T7">
                  <a:pos x="T2" y="T3"/>
                </a:cxn>
                <a:cxn ang="T8">
                  <a:pos x="T4" y="T5"/>
                </a:cxn>
              </a:cxnLst>
              <a:rect l="T9" t="T10" r="T11" b="T12"/>
              <a:pathLst>
                <a:path w="23718" h="43160" fill="none" extrusionOk="0">
                  <a:moveTo>
                    <a:pt x="0" y="104"/>
                  </a:moveTo>
                  <a:cubicBezTo>
                    <a:pt x="703" y="34"/>
                    <a:pt x="1410" y="-1"/>
                    <a:pt x="2118" y="-1"/>
                  </a:cubicBezTo>
                  <a:cubicBezTo>
                    <a:pt x="14047" y="0"/>
                    <a:pt x="23718" y="9670"/>
                    <a:pt x="23718" y="21600"/>
                  </a:cubicBezTo>
                  <a:cubicBezTo>
                    <a:pt x="23718" y="33019"/>
                    <a:pt x="14828" y="42466"/>
                    <a:pt x="3430" y="43160"/>
                  </a:cubicBezTo>
                </a:path>
                <a:path w="23718" h="43160" stroke="0" extrusionOk="0">
                  <a:moveTo>
                    <a:pt x="0" y="104"/>
                  </a:moveTo>
                  <a:cubicBezTo>
                    <a:pt x="703" y="34"/>
                    <a:pt x="1410" y="-1"/>
                    <a:pt x="2118" y="-1"/>
                  </a:cubicBezTo>
                  <a:cubicBezTo>
                    <a:pt x="14047" y="0"/>
                    <a:pt x="23718" y="9670"/>
                    <a:pt x="23718" y="21600"/>
                  </a:cubicBezTo>
                  <a:cubicBezTo>
                    <a:pt x="23718" y="33019"/>
                    <a:pt x="14828" y="42466"/>
                    <a:pt x="3430" y="43160"/>
                  </a:cubicBezTo>
                  <a:lnTo>
                    <a:pt x="2118" y="2160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02" name="Arc 12"/>
            <p:cNvSpPr>
              <a:spLocks/>
            </p:cNvSpPr>
            <p:nvPr/>
          </p:nvSpPr>
          <p:spPr bwMode="auto">
            <a:xfrm rot="4881408">
              <a:off x="5360" y="11650"/>
              <a:ext cx="1279" cy="2110"/>
            </a:xfrm>
            <a:custGeom>
              <a:avLst/>
              <a:gdLst>
                <a:gd name="T0" fmla="*/ 483 w 25762"/>
                <a:gd name="T1" fmla="*/ 0 h 42472"/>
                <a:gd name="T2" fmla="*/ 0 w 25762"/>
                <a:gd name="T3" fmla="*/ 2090 h 42472"/>
                <a:gd name="T4" fmla="*/ 207 w 25762"/>
                <a:gd name="T5" fmla="*/ 1037 h 42472"/>
                <a:gd name="T6" fmla="*/ 0 60000 65536"/>
                <a:gd name="T7" fmla="*/ 0 60000 65536"/>
                <a:gd name="T8" fmla="*/ 0 60000 65536"/>
                <a:gd name="T9" fmla="*/ 0 w 25762"/>
                <a:gd name="T10" fmla="*/ 0 h 42472"/>
                <a:gd name="T11" fmla="*/ 25762 w 25762"/>
                <a:gd name="T12" fmla="*/ 42472 h 42472"/>
              </a:gdLst>
              <a:ahLst/>
              <a:cxnLst>
                <a:cxn ang="T6">
                  <a:pos x="T0" y="T1"/>
                </a:cxn>
                <a:cxn ang="T7">
                  <a:pos x="T2" y="T3"/>
                </a:cxn>
                <a:cxn ang="T8">
                  <a:pos x="T4" y="T5"/>
                </a:cxn>
              </a:cxnLst>
              <a:rect l="T9" t="T10" r="T11" b="T12"/>
              <a:pathLst>
                <a:path w="25762" h="42472" fill="none" extrusionOk="0">
                  <a:moveTo>
                    <a:pt x="9723" y="0"/>
                  </a:moveTo>
                  <a:cubicBezTo>
                    <a:pt x="19181" y="2520"/>
                    <a:pt x="25762" y="11084"/>
                    <a:pt x="25762" y="20872"/>
                  </a:cubicBezTo>
                  <a:cubicBezTo>
                    <a:pt x="25762" y="32801"/>
                    <a:pt x="16091" y="42472"/>
                    <a:pt x="4162" y="42472"/>
                  </a:cubicBezTo>
                  <a:cubicBezTo>
                    <a:pt x="2764" y="42471"/>
                    <a:pt x="1370" y="42336"/>
                    <a:pt x="-1" y="42067"/>
                  </a:cubicBezTo>
                </a:path>
                <a:path w="25762" h="42472" stroke="0" extrusionOk="0">
                  <a:moveTo>
                    <a:pt x="9723" y="0"/>
                  </a:moveTo>
                  <a:cubicBezTo>
                    <a:pt x="19181" y="2520"/>
                    <a:pt x="25762" y="11084"/>
                    <a:pt x="25762" y="20872"/>
                  </a:cubicBezTo>
                  <a:cubicBezTo>
                    <a:pt x="25762" y="32801"/>
                    <a:pt x="16091" y="42472"/>
                    <a:pt x="4162" y="42472"/>
                  </a:cubicBezTo>
                  <a:cubicBezTo>
                    <a:pt x="2764" y="42471"/>
                    <a:pt x="1370" y="42336"/>
                    <a:pt x="-1" y="42067"/>
                  </a:cubicBezTo>
                  <a:lnTo>
                    <a:pt x="4162" y="20872"/>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03" name="Arc 13"/>
            <p:cNvSpPr>
              <a:spLocks/>
            </p:cNvSpPr>
            <p:nvPr/>
          </p:nvSpPr>
          <p:spPr bwMode="auto">
            <a:xfrm rot="10800000" flipV="1">
              <a:off x="4879" y="10915"/>
              <a:ext cx="2391" cy="1336"/>
            </a:xfrm>
            <a:custGeom>
              <a:avLst/>
              <a:gdLst>
                <a:gd name="T0" fmla="*/ 0 w 37358"/>
                <a:gd name="T1" fmla="*/ 415 h 21953"/>
                <a:gd name="T2" fmla="*/ 2391 w 37358"/>
                <a:gd name="T3" fmla="*/ 1336 h 21953"/>
                <a:gd name="T4" fmla="*/ 1009 w 37358"/>
                <a:gd name="T5" fmla="*/ 1315 h 21953"/>
                <a:gd name="T6" fmla="*/ 0 60000 65536"/>
                <a:gd name="T7" fmla="*/ 0 60000 65536"/>
                <a:gd name="T8" fmla="*/ 0 60000 65536"/>
                <a:gd name="T9" fmla="*/ 0 w 37358"/>
                <a:gd name="T10" fmla="*/ 0 h 21953"/>
                <a:gd name="T11" fmla="*/ 37358 w 37358"/>
                <a:gd name="T12" fmla="*/ 21953 h 21953"/>
              </a:gdLst>
              <a:ahLst/>
              <a:cxnLst>
                <a:cxn ang="T6">
                  <a:pos x="T0" y="T1"/>
                </a:cxn>
                <a:cxn ang="T7">
                  <a:pos x="T2" y="T3"/>
                </a:cxn>
                <a:cxn ang="T8">
                  <a:pos x="T4" y="T5"/>
                </a:cxn>
              </a:cxnLst>
              <a:rect l="T9" t="T10" r="T11" b="T12"/>
              <a:pathLst>
                <a:path w="37358" h="21953" fill="none" extrusionOk="0">
                  <a:moveTo>
                    <a:pt x="-1" y="6826"/>
                  </a:moveTo>
                  <a:cubicBezTo>
                    <a:pt x="4083" y="2471"/>
                    <a:pt x="9787" y="-1"/>
                    <a:pt x="15758" y="-1"/>
                  </a:cubicBezTo>
                  <a:cubicBezTo>
                    <a:pt x="27687" y="0"/>
                    <a:pt x="37358" y="9670"/>
                    <a:pt x="37358" y="21600"/>
                  </a:cubicBezTo>
                  <a:cubicBezTo>
                    <a:pt x="37358" y="21717"/>
                    <a:pt x="37357" y="21835"/>
                    <a:pt x="37355" y="21953"/>
                  </a:cubicBezTo>
                </a:path>
                <a:path w="37358" h="21953" stroke="0" extrusionOk="0">
                  <a:moveTo>
                    <a:pt x="-1" y="6826"/>
                  </a:moveTo>
                  <a:cubicBezTo>
                    <a:pt x="4083" y="2471"/>
                    <a:pt x="9787" y="-1"/>
                    <a:pt x="15758" y="-1"/>
                  </a:cubicBezTo>
                  <a:cubicBezTo>
                    <a:pt x="27687" y="0"/>
                    <a:pt x="37358" y="9670"/>
                    <a:pt x="37358" y="21600"/>
                  </a:cubicBezTo>
                  <a:cubicBezTo>
                    <a:pt x="37358" y="21717"/>
                    <a:pt x="37357" y="21835"/>
                    <a:pt x="37355" y="21953"/>
                  </a:cubicBezTo>
                  <a:lnTo>
                    <a:pt x="15758" y="2160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04" name="Text Box 14"/>
            <p:cNvSpPr txBox="1">
              <a:spLocks noChangeArrowheads="1"/>
            </p:cNvSpPr>
            <p:nvPr/>
          </p:nvSpPr>
          <p:spPr bwMode="auto">
            <a:xfrm>
              <a:off x="3104" y="11467"/>
              <a:ext cx="1732" cy="431"/>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800">
                  <a:latin typeface="Verdana" charset="0"/>
                </a:rPr>
                <a:t>1. Identify next level Stakeholders</a:t>
              </a:r>
              <a:endParaRPr lang="en-US" sz="1800"/>
            </a:p>
          </p:txBody>
        </p:sp>
        <p:sp>
          <p:nvSpPr>
            <p:cNvPr id="37905" name="Text Box 15"/>
            <p:cNvSpPr txBox="1">
              <a:spLocks noChangeArrowheads="1"/>
            </p:cNvSpPr>
            <p:nvPr/>
          </p:nvSpPr>
          <p:spPr bwMode="auto">
            <a:xfrm>
              <a:off x="2974" y="12319"/>
              <a:ext cx="1818" cy="29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800">
                  <a:latin typeface="Verdana" charset="0"/>
                </a:rPr>
                <a:t>7. Review commitment</a:t>
              </a:r>
              <a:endParaRPr lang="en-US" sz="1800"/>
            </a:p>
          </p:txBody>
        </p:sp>
        <p:sp>
          <p:nvSpPr>
            <p:cNvPr id="37906" name="Text Box 16"/>
            <p:cNvSpPr txBox="1">
              <a:spLocks noChangeArrowheads="1"/>
            </p:cNvSpPr>
            <p:nvPr/>
          </p:nvSpPr>
          <p:spPr bwMode="auto">
            <a:xfrm>
              <a:off x="3135" y="12794"/>
              <a:ext cx="1479" cy="60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800">
                  <a:latin typeface="Verdana" charset="0"/>
                </a:rPr>
                <a:t>6. Validate product and process definitions</a:t>
              </a:r>
              <a:endParaRPr lang="en-US" sz="1800"/>
            </a:p>
          </p:txBody>
        </p:sp>
        <p:sp>
          <p:nvSpPr>
            <p:cNvPr id="37907" name="Text Box 17"/>
            <p:cNvSpPr txBox="1">
              <a:spLocks noChangeArrowheads="1"/>
            </p:cNvSpPr>
            <p:nvPr/>
          </p:nvSpPr>
          <p:spPr bwMode="auto">
            <a:xfrm>
              <a:off x="4669" y="13567"/>
              <a:ext cx="2577" cy="59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800">
                  <a:latin typeface="Verdana" charset="0"/>
                </a:rPr>
                <a:t>5. Define next level of product and process – including partitions</a:t>
              </a:r>
              <a:endParaRPr lang="en-US" sz="1800"/>
            </a:p>
          </p:txBody>
        </p:sp>
        <p:sp>
          <p:nvSpPr>
            <p:cNvPr id="37908" name="Text Box 18"/>
            <p:cNvSpPr txBox="1">
              <a:spLocks noChangeArrowheads="1"/>
            </p:cNvSpPr>
            <p:nvPr/>
          </p:nvSpPr>
          <p:spPr bwMode="auto">
            <a:xfrm>
              <a:off x="7323" y="12552"/>
              <a:ext cx="2152" cy="63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800">
                  <a:latin typeface="Verdana" charset="0"/>
                </a:rPr>
                <a:t>4. Evaluate product and process alternatives</a:t>
              </a:r>
            </a:p>
            <a:p>
              <a:pPr eaLnBrk="1" hangingPunct="1"/>
              <a:r>
                <a:rPr lang="en-US" sz="800">
                  <a:latin typeface="Verdana" charset="0"/>
                </a:rPr>
                <a:t>Resolve risks</a:t>
              </a:r>
              <a:endParaRPr lang="en-US" sz="1800"/>
            </a:p>
          </p:txBody>
        </p:sp>
        <p:sp>
          <p:nvSpPr>
            <p:cNvPr id="37909" name="Text Box 19"/>
            <p:cNvSpPr txBox="1">
              <a:spLocks noChangeArrowheads="1"/>
            </p:cNvSpPr>
            <p:nvPr/>
          </p:nvSpPr>
          <p:spPr bwMode="auto">
            <a:xfrm>
              <a:off x="7417" y="11355"/>
              <a:ext cx="1790" cy="54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800" dirty="0">
                  <a:latin typeface="Verdana" charset="0"/>
                </a:rPr>
                <a:t>3. Reconcile win conditions.  </a:t>
              </a:r>
            </a:p>
            <a:p>
              <a:pPr eaLnBrk="1" hangingPunct="1"/>
              <a:endParaRPr lang="en-US" sz="800" dirty="0" smtClean="0">
                <a:latin typeface="Verdana" charset="0"/>
              </a:endParaRPr>
            </a:p>
            <a:p>
              <a:pPr eaLnBrk="1" hangingPunct="1"/>
              <a:r>
                <a:rPr lang="en-US" sz="800" dirty="0" smtClean="0">
                  <a:latin typeface="Verdana" charset="0"/>
                </a:rPr>
                <a:t>Establish </a:t>
              </a:r>
              <a:r>
                <a:rPr lang="en-US" sz="800" dirty="0">
                  <a:latin typeface="Verdana" charset="0"/>
                </a:rPr>
                <a:t>next level objectives</a:t>
              </a:r>
              <a:endParaRPr lang="en-US" sz="1800" dirty="0"/>
            </a:p>
          </p:txBody>
        </p:sp>
        <p:sp>
          <p:nvSpPr>
            <p:cNvPr id="37910" name="Text Box 20"/>
            <p:cNvSpPr txBox="1">
              <a:spLocks noChangeArrowheads="1"/>
            </p:cNvSpPr>
            <p:nvPr/>
          </p:nvSpPr>
          <p:spPr bwMode="auto">
            <a:xfrm>
              <a:off x="5061" y="10384"/>
              <a:ext cx="1994" cy="41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800">
                  <a:latin typeface="Verdana" charset="0"/>
                </a:rPr>
                <a:t>2. Identify Stakeholders win conditions</a:t>
              </a:r>
              <a:endParaRPr lang="en-US" sz="1800"/>
            </a:p>
          </p:txBody>
        </p:sp>
        <p:sp>
          <p:nvSpPr>
            <p:cNvPr id="37911" name="Text Box 21"/>
            <p:cNvSpPr txBox="1">
              <a:spLocks noChangeArrowheads="1"/>
            </p:cNvSpPr>
            <p:nvPr/>
          </p:nvSpPr>
          <p:spPr bwMode="auto">
            <a:xfrm>
              <a:off x="7983" y="10549"/>
              <a:ext cx="1177" cy="610"/>
            </a:xfrm>
            <a:prstGeom prst="rect">
              <a:avLst/>
            </a:prstGeom>
            <a:solidFill>
              <a:srgbClr val="FFFFFF">
                <a:alpha val="0"/>
              </a:srgbClr>
            </a:solidFill>
            <a:ln w="12700">
              <a:solidFill>
                <a:srgbClr val="000000"/>
              </a:solidFill>
              <a:miter lim="800000"/>
              <a:headEnd/>
              <a:tailEnd/>
            </a:ln>
          </p:spPr>
          <p:txBody>
            <a:bodyPr lIns="54000" tIns="46800" rIns="54000" bIns="46800"/>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000">
                  <a:latin typeface="Verdana" charset="0"/>
                </a:rPr>
                <a:t>Win-Win Extensions</a:t>
              </a:r>
              <a:endParaRPr lang="en-US" sz="1800"/>
            </a:p>
          </p:txBody>
        </p:sp>
        <p:sp>
          <p:nvSpPr>
            <p:cNvPr id="37912" name="Text Box 22"/>
            <p:cNvSpPr txBox="1">
              <a:spLocks noChangeArrowheads="1"/>
            </p:cNvSpPr>
            <p:nvPr/>
          </p:nvSpPr>
          <p:spPr bwMode="auto">
            <a:xfrm>
              <a:off x="7983" y="13261"/>
              <a:ext cx="1179" cy="610"/>
            </a:xfrm>
            <a:prstGeom prst="rect">
              <a:avLst/>
            </a:prstGeom>
            <a:solidFill>
              <a:srgbClr val="FFFFFF">
                <a:alpha val="0"/>
              </a:srgbClr>
            </a:solidFill>
            <a:ln w="12700">
              <a:solidFill>
                <a:srgbClr val="000000"/>
              </a:solidFill>
              <a:miter lim="800000"/>
              <a:headEnd/>
              <a:tailEnd/>
            </a:ln>
          </p:spPr>
          <p:txBody>
            <a:bodyPr lIns="54000" tIns="46800" rIns="54000" bIns="46800"/>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000">
                  <a:latin typeface="Verdana" charset="0"/>
                </a:rPr>
                <a:t>Original Spiral</a:t>
              </a:r>
              <a:endParaRPr lang="en-US" sz="1800"/>
            </a:p>
          </p:txBody>
        </p:sp>
      </p:grpSp>
      <p:sp>
        <p:nvSpPr>
          <p:cNvPr id="37893" name="Text Box 23"/>
          <p:cNvSpPr txBox="1">
            <a:spLocks noChangeArrowheads="1"/>
          </p:cNvSpPr>
          <p:nvPr/>
        </p:nvSpPr>
        <p:spPr bwMode="auto">
          <a:xfrm>
            <a:off x="5004048" y="1936750"/>
            <a:ext cx="3960439"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285750" indent="-285750" eaLnBrk="1" hangingPunct="1">
              <a:buFont typeface="Arial"/>
              <a:buChar char="•"/>
            </a:pPr>
            <a:r>
              <a:rPr lang="en-GB" sz="1800" dirty="0" smtClean="0"/>
              <a:t>Extension </a:t>
            </a:r>
            <a:r>
              <a:rPr lang="en-GB" sz="1800" dirty="0"/>
              <a:t>of spiral model </a:t>
            </a:r>
          </a:p>
          <a:p>
            <a:pPr marL="285750" indent="-285750" eaLnBrk="1" hangingPunct="1">
              <a:buFont typeface="Arial"/>
              <a:buChar char="•"/>
            </a:pPr>
            <a:r>
              <a:rPr lang="en-GB" sz="1800" dirty="0" smtClean="0"/>
              <a:t>Includes product </a:t>
            </a:r>
            <a:r>
              <a:rPr lang="en-GB" sz="1800" dirty="0"/>
              <a:t>stakeholders (e.g. developers, users</a:t>
            </a:r>
            <a:r>
              <a:rPr lang="en-GB" sz="1800" dirty="0" smtClean="0"/>
              <a:t>) at the start of each iteration</a:t>
            </a:r>
          </a:p>
          <a:p>
            <a:pPr eaLnBrk="1" hangingPunct="1"/>
            <a:r>
              <a:rPr lang="en-GB" sz="1800" dirty="0" smtClean="0"/>
              <a:t> </a:t>
            </a:r>
            <a:endParaRPr lang="en-GB" sz="1800" dirty="0"/>
          </a:p>
          <a:p>
            <a:pPr marL="285750" indent="-285750" eaLnBrk="1" hangingPunct="1">
              <a:buFont typeface="Arial"/>
              <a:buChar char="•"/>
            </a:pPr>
            <a:r>
              <a:rPr lang="en-GB" sz="1800" dirty="0" smtClean="0"/>
              <a:t>Win win (Theory W – make everyone a winner)</a:t>
            </a:r>
          </a:p>
          <a:p>
            <a:pPr marL="285750" indent="-285750" eaLnBrk="1" hangingPunct="1">
              <a:buFont typeface="Arial"/>
              <a:buChar char="•"/>
            </a:pPr>
            <a:endParaRPr lang="en-GB" sz="1800" dirty="0" smtClean="0"/>
          </a:p>
          <a:p>
            <a:pPr marL="285750" indent="-285750" eaLnBrk="1" hangingPunct="1">
              <a:buFont typeface="Arial"/>
              <a:buChar char="•"/>
            </a:pPr>
            <a:r>
              <a:rPr lang="en-GB" sz="1800" dirty="0" smtClean="0"/>
              <a:t>Negotiate </a:t>
            </a:r>
            <a:r>
              <a:rPr lang="en-GB" sz="1800" dirty="0"/>
              <a:t>mutually satisfactory sets of </a:t>
            </a:r>
          </a:p>
          <a:p>
            <a:pPr marL="742950" lvl="1" indent="-285750" eaLnBrk="1" hangingPunct="1">
              <a:buFont typeface="Arial"/>
              <a:buChar char="•"/>
            </a:pPr>
            <a:r>
              <a:rPr lang="en-GB" sz="1800" dirty="0" smtClean="0">
                <a:ea typeface="ＭＳ Ｐゴシック" charset="0"/>
              </a:rPr>
              <a:t>objectives </a:t>
            </a:r>
            <a:endParaRPr lang="en-GB" sz="1800" dirty="0">
              <a:ea typeface="ＭＳ Ｐゴシック" charset="0"/>
            </a:endParaRPr>
          </a:p>
          <a:p>
            <a:pPr marL="742950" lvl="1" indent="-285750" eaLnBrk="1" hangingPunct="1">
              <a:buFont typeface="Arial"/>
              <a:buChar char="•"/>
            </a:pPr>
            <a:r>
              <a:rPr lang="en-GB" sz="1800" dirty="0" smtClean="0">
                <a:ea typeface="ＭＳ Ｐゴシック" charset="0"/>
              </a:rPr>
              <a:t>alternatives</a:t>
            </a:r>
            <a:endParaRPr lang="en-GB" sz="1800" dirty="0">
              <a:ea typeface="ＭＳ Ｐゴシック" charset="0"/>
            </a:endParaRPr>
          </a:p>
          <a:p>
            <a:pPr marL="742950" lvl="1" indent="-285750" eaLnBrk="1" hangingPunct="1">
              <a:buFont typeface="Arial"/>
              <a:buChar char="•"/>
            </a:pPr>
            <a:r>
              <a:rPr lang="en-GB" sz="1800" dirty="0" smtClean="0">
                <a:ea typeface="ＭＳ Ｐゴシック" charset="0"/>
              </a:rPr>
              <a:t>and </a:t>
            </a:r>
            <a:r>
              <a:rPr lang="en-GB" sz="1800" dirty="0">
                <a:ea typeface="ＭＳ Ｐゴシック" charset="0"/>
              </a:rPr>
              <a:t>constraints </a:t>
            </a:r>
          </a:p>
          <a:p>
            <a:pPr marL="285750" indent="-285750" eaLnBrk="1" hangingPunct="1">
              <a:buFont typeface="Arial"/>
              <a:buChar char="•"/>
            </a:pPr>
            <a:endParaRPr lang="en-GB" sz="1800" dirty="0" smtClean="0"/>
          </a:p>
          <a:p>
            <a:pPr eaLnBrk="1" hangingPunct="1"/>
            <a:r>
              <a:rPr lang="en-GB" sz="1800" dirty="0" smtClean="0"/>
              <a:t>…for </a:t>
            </a:r>
            <a:r>
              <a:rPr lang="en-GB" sz="1800" dirty="0"/>
              <a:t>each successive version. </a:t>
            </a:r>
            <a:endParaRPr lang="en-US" sz="1800" dirty="0"/>
          </a:p>
        </p:txBody>
      </p:sp>
    </p:spTree>
    <p:extLst>
      <p:ext uri="{BB962C8B-B14F-4D97-AF65-F5344CB8AC3E}">
        <p14:creationId xmlns:p14="http://schemas.microsoft.com/office/powerpoint/2010/main" val="305663592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950912" y="692696"/>
            <a:ext cx="7509520" cy="1066800"/>
          </a:xfrm>
        </p:spPr>
        <p:txBody>
          <a:bodyPr/>
          <a:lstStyle/>
          <a:p>
            <a:pPr eaLnBrk="1" hangingPunct="1"/>
            <a:r>
              <a:rPr lang="en-GB" smtClean="0"/>
              <a:t>Example</a:t>
            </a:r>
          </a:p>
        </p:txBody>
      </p:sp>
      <p:sp>
        <p:nvSpPr>
          <p:cNvPr id="28675" name="Content Placeholder 2"/>
          <p:cNvSpPr>
            <a:spLocks noGrp="1"/>
          </p:cNvSpPr>
          <p:nvPr>
            <p:ph idx="1"/>
          </p:nvPr>
        </p:nvSpPr>
        <p:spPr>
          <a:xfrm>
            <a:off x="734888" y="1836488"/>
            <a:ext cx="4042792" cy="1683632"/>
          </a:xfrm>
        </p:spPr>
        <p:txBody>
          <a:bodyPr>
            <a:normAutofit/>
          </a:bodyPr>
          <a:lstStyle/>
          <a:p>
            <a:pPr eaLnBrk="1" hangingPunct="1"/>
            <a:r>
              <a:rPr lang="en-GB" dirty="0" smtClean="0"/>
              <a:t>Going to Glastonbury</a:t>
            </a:r>
          </a:p>
          <a:p>
            <a:pPr lvl="1" eaLnBrk="1" hangingPunct="1"/>
            <a:r>
              <a:rPr lang="en-GB" dirty="0" smtClean="0"/>
              <a:t>What are the risks?</a:t>
            </a:r>
          </a:p>
          <a:p>
            <a:pPr lvl="1" eaLnBrk="1" hangingPunct="1"/>
            <a:r>
              <a:rPr lang="en-GB" dirty="0" smtClean="0"/>
              <a:t>Severity/Probability?</a:t>
            </a:r>
          </a:p>
        </p:txBody>
      </p:sp>
      <p:pic>
        <p:nvPicPr>
          <p:cNvPr id="3" name="Picture 2" descr="glastonbury 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67336" y="811940"/>
            <a:ext cx="3405064" cy="2700156"/>
          </a:xfrm>
          <a:prstGeom prst="rect">
            <a:avLst/>
          </a:prstGeom>
        </p:spPr>
      </p:pic>
      <p:pic>
        <p:nvPicPr>
          <p:cNvPr id="4" name="Picture 3" descr="glastonbury 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0912" y="3631932"/>
            <a:ext cx="2045761" cy="3068642"/>
          </a:xfrm>
          <a:prstGeom prst="rect">
            <a:avLst/>
          </a:prstGeom>
        </p:spPr>
      </p:pic>
      <p:pic>
        <p:nvPicPr>
          <p:cNvPr id="6" name="Picture 5" descr="glastonbury 2.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27176" y="3631932"/>
            <a:ext cx="4845224" cy="3068642"/>
          </a:xfrm>
          <a:prstGeom prst="rect">
            <a:avLst/>
          </a:prstGeom>
        </p:spPr>
      </p:pic>
    </p:spTree>
    <p:extLst>
      <p:ext uri="{BB962C8B-B14F-4D97-AF65-F5344CB8AC3E}">
        <p14:creationId xmlns:p14="http://schemas.microsoft.com/office/powerpoint/2010/main" val="29719307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2004 Standish Report</a:t>
            </a:r>
            <a:endParaRPr lang="en-US" dirty="0"/>
          </a:p>
        </p:txBody>
      </p:sp>
      <p:sp>
        <p:nvSpPr>
          <p:cNvPr id="3" name="Content Placeholder 2"/>
          <p:cNvSpPr>
            <a:spLocks noGrp="1"/>
          </p:cNvSpPr>
          <p:nvPr>
            <p:ph idx="1"/>
          </p:nvPr>
        </p:nvSpPr>
        <p:spPr/>
        <p:txBody>
          <a:bodyPr/>
          <a:lstStyle/>
          <a:p>
            <a:r>
              <a:rPr lang="en-US" dirty="0" smtClean="0"/>
              <a:t>29% of technology projects are successful</a:t>
            </a:r>
          </a:p>
          <a:p>
            <a:r>
              <a:rPr lang="en-US" dirty="0" smtClean="0"/>
              <a:t>53% are late, over budget, incomplete, or of poor quality</a:t>
            </a:r>
          </a:p>
          <a:p>
            <a:r>
              <a:rPr lang="en-US" dirty="0" smtClean="0"/>
              <a:t>18% fail </a:t>
            </a:r>
          </a:p>
          <a:p>
            <a:endParaRPr lang="en-US" dirty="0"/>
          </a:p>
          <a:p>
            <a:pPr marL="109728" indent="0">
              <a:buNone/>
            </a:pPr>
            <a:r>
              <a:rPr lang="en-US" dirty="0" smtClean="0"/>
              <a:t>We are not great at this :-(</a:t>
            </a:r>
            <a:endParaRPr lang="en-US" dirty="0"/>
          </a:p>
        </p:txBody>
      </p:sp>
    </p:spTree>
    <p:extLst>
      <p:ext uri="{BB962C8B-B14F-4D97-AF65-F5344CB8AC3E}">
        <p14:creationId xmlns:p14="http://schemas.microsoft.com/office/powerpoint/2010/main" val="211342296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0359014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GB" smtClean="0"/>
              <a:t>Agile</a:t>
            </a:r>
          </a:p>
        </p:txBody>
      </p:sp>
      <p:sp>
        <p:nvSpPr>
          <p:cNvPr id="9219" name="Content Placeholder 4"/>
          <p:cNvSpPr>
            <a:spLocks noGrp="1"/>
          </p:cNvSpPr>
          <p:nvPr>
            <p:ph idx="1"/>
          </p:nvPr>
        </p:nvSpPr>
        <p:spPr>
          <a:xfrm>
            <a:off x="3131840" y="2249424"/>
            <a:ext cx="5554960" cy="2540000"/>
          </a:xfrm>
        </p:spPr>
        <p:txBody>
          <a:bodyPr>
            <a:normAutofit/>
          </a:bodyPr>
          <a:lstStyle/>
          <a:p>
            <a:pPr marL="109728" indent="0">
              <a:buNone/>
            </a:pPr>
            <a:r>
              <a:rPr lang="en-US" dirty="0"/>
              <a:t>“The green reed which bends in the wind is stronger than the mighty oak which breaks in a storm.”</a:t>
            </a:r>
          </a:p>
          <a:p>
            <a:pPr marL="109728" indent="0" algn="r">
              <a:buNone/>
            </a:pPr>
            <a:r>
              <a:rPr lang="en-US" i="1" dirty="0" smtClean="0"/>
              <a:t>Confucius</a:t>
            </a:r>
          </a:p>
          <a:p>
            <a:pPr marL="109728" indent="0">
              <a:buNone/>
            </a:pPr>
            <a:endParaRPr lang="en-US" dirty="0" smtClean="0"/>
          </a:p>
        </p:txBody>
      </p:sp>
      <p:pic>
        <p:nvPicPr>
          <p:cNvPr id="2" name="Picture 1"/>
          <p:cNvPicPr>
            <a:picLocks noChangeAspect="1"/>
          </p:cNvPicPr>
          <p:nvPr/>
        </p:nvPicPr>
        <p:blipFill>
          <a:blip r:embed="rId3"/>
          <a:stretch>
            <a:fillRect/>
          </a:stretch>
        </p:blipFill>
        <p:spPr>
          <a:xfrm>
            <a:off x="457200" y="2249424"/>
            <a:ext cx="2540000" cy="2540000"/>
          </a:xfrm>
          <a:prstGeom prst="rect">
            <a:avLst/>
          </a:prstGeom>
        </p:spPr>
      </p:pic>
      <p:sp>
        <p:nvSpPr>
          <p:cNvPr id="3" name="Rectangle 2"/>
          <p:cNvSpPr/>
          <p:nvPr/>
        </p:nvSpPr>
        <p:spPr>
          <a:xfrm>
            <a:off x="457200" y="5949280"/>
            <a:ext cx="8229600" cy="369332"/>
          </a:xfrm>
          <a:prstGeom prst="rect">
            <a:avLst/>
          </a:prstGeom>
        </p:spPr>
        <p:txBody>
          <a:bodyPr wrap="square">
            <a:spAutoFit/>
          </a:bodyPr>
          <a:lstStyle/>
          <a:p>
            <a:pPr marL="109728"/>
            <a:r>
              <a:rPr lang="en-GB" dirty="0">
                <a:hlinkClick r:id="rId4"/>
              </a:rPr>
              <a:t>http://www.youtube.com/watch?v=XokJLWp7icI</a:t>
            </a:r>
            <a:r>
              <a:rPr lang="en-GB" dirty="0"/>
              <a:t> (Kids)</a:t>
            </a:r>
          </a:p>
        </p:txBody>
      </p:sp>
    </p:spTree>
    <p:extLst>
      <p:ext uri="{BB962C8B-B14F-4D97-AF65-F5344CB8AC3E}">
        <p14:creationId xmlns:p14="http://schemas.microsoft.com/office/powerpoint/2010/main" val="294964233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endParaRPr lang="en-GB" dirty="0"/>
          </a:p>
        </p:txBody>
      </p:sp>
      <p:sp>
        <p:nvSpPr>
          <p:cNvPr id="10243" name="Rectangle 2"/>
          <p:cNvSpPr>
            <a:spLocks noGrp="1" noChangeArrowheads="1"/>
          </p:cNvSpPr>
          <p:nvPr>
            <p:ph type="title"/>
          </p:nvPr>
        </p:nvSpPr>
        <p:spPr>
          <a:xfrm>
            <a:off x="472875" y="609600"/>
            <a:ext cx="8229600" cy="1066800"/>
          </a:xfrm>
        </p:spPr>
        <p:txBody>
          <a:bodyPr/>
          <a:lstStyle/>
          <a:p>
            <a:pPr eaLnBrk="1" hangingPunct="1"/>
            <a:r>
              <a:rPr lang="en-GB" dirty="0" smtClean="0"/>
              <a:t>Agile </a:t>
            </a:r>
            <a:r>
              <a:rPr lang="en-GB" dirty="0"/>
              <a:t>M</a:t>
            </a:r>
            <a:r>
              <a:rPr lang="en-GB" dirty="0" smtClean="0"/>
              <a:t>ethods 1996 - </a:t>
            </a:r>
          </a:p>
        </p:txBody>
      </p:sp>
      <p:sp>
        <p:nvSpPr>
          <p:cNvPr id="10244" name="Rectangle 3"/>
          <p:cNvSpPr>
            <a:spLocks noGrp="1" noChangeArrowheads="1"/>
          </p:cNvSpPr>
          <p:nvPr>
            <p:ph type="body" idx="1"/>
          </p:nvPr>
        </p:nvSpPr>
        <p:spPr>
          <a:xfrm>
            <a:off x="457200" y="2249424"/>
            <a:ext cx="8229600" cy="3411824"/>
          </a:xfrm>
        </p:spPr>
        <p:txBody>
          <a:bodyPr>
            <a:normAutofit fontScale="92500" lnSpcReduction="10000"/>
          </a:bodyPr>
          <a:lstStyle/>
          <a:p>
            <a:pPr eaLnBrk="1" hangingPunct="1"/>
            <a:r>
              <a:rPr lang="en-GB" dirty="0" smtClean="0"/>
              <a:t>Arose from dissatisfaction with linear plan based methods (seen as too </a:t>
            </a:r>
            <a:r>
              <a:rPr lang="en-GB" b="1" dirty="0" smtClean="0"/>
              <a:t>heavyweight</a:t>
            </a:r>
            <a:r>
              <a:rPr lang="en-GB" b="1" i="1" dirty="0" smtClean="0"/>
              <a:t>)</a:t>
            </a:r>
          </a:p>
          <a:p>
            <a:pPr eaLnBrk="1" hangingPunct="1"/>
            <a:endParaRPr lang="en-GB" dirty="0" smtClean="0"/>
          </a:p>
          <a:p>
            <a:pPr eaLnBrk="1" hangingPunct="1"/>
            <a:r>
              <a:rPr lang="en-GB" dirty="0" smtClean="0"/>
              <a:t>Break the project down into iterations of variable length. Each iteration produces a deliverable</a:t>
            </a:r>
          </a:p>
          <a:p>
            <a:pPr eaLnBrk="1" hangingPunct="1"/>
            <a:endParaRPr lang="en-GB" dirty="0" smtClean="0"/>
          </a:p>
          <a:p>
            <a:pPr eaLnBrk="1" hangingPunct="1"/>
            <a:r>
              <a:rPr lang="en-GB" dirty="0" smtClean="0"/>
              <a:t>Involve client directly in the development. Expect the requirements to evolve</a:t>
            </a:r>
          </a:p>
        </p:txBody>
      </p:sp>
    </p:spTree>
    <p:extLst>
      <p:ext uri="{BB962C8B-B14F-4D97-AF65-F5344CB8AC3E}">
        <p14:creationId xmlns:p14="http://schemas.microsoft.com/office/powerpoint/2010/main" val="418462030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593" y="609600"/>
            <a:ext cx="8229600" cy="1066800"/>
          </a:xfrm>
        </p:spPr>
        <p:txBody>
          <a:bodyPr/>
          <a:lstStyle/>
          <a:p>
            <a:r>
              <a:rPr lang="en-GB" dirty="0" smtClean="0"/>
              <a:t>Agile Manifesto 2001</a:t>
            </a:r>
            <a:endParaRPr lang="en-GB" dirty="0"/>
          </a:p>
        </p:txBody>
      </p:sp>
      <p:sp>
        <p:nvSpPr>
          <p:cNvPr id="3" name="Content Placeholder 2"/>
          <p:cNvSpPr>
            <a:spLocks noGrp="1"/>
          </p:cNvSpPr>
          <p:nvPr>
            <p:ph idx="1"/>
          </p:nvPr>
        </p:nvSpPr>
        <p:spPr>
          <a:xfrm>
            <a:off x="486058" y="1844824"/>
            <a:ext cx="8229600" cy="4513688"/>
          </a:xfrm>
        </p:spPr>
        <p:txBody>
          <a:bodyPr>
            <a:normAutofit fontScale="92500" lnSpcReduction="10000"/>
          </a:bodyPr>
          <a:lstStyle/>
          <a:p>
            <a:r>
              <a:rPr lang="en-GB" sz="2600" b="1" dirty="0" smtClean="0">
                <a:latin typeface="Arial"/>
                <a:cs typeface="Arial"/>
              </a:rPr>
              <a:t>Individuals and interaction </a:t>
            </a:r>
            <a:r>
              <a:rPr lang="en-GB" sz="2600" dirty="0" smtClean="0">
                <a:latin typeface="Arial"/>
                <a:cs typeface="Arial"/>
              </a:rPr>
              <a:t>over process and tools.</a:t>
            </a:r>
          </a:p>
          <a:p>
            <a:endParaRPr lang="en-GB" sz="2600" b="1" dirty="0" smtClean="0">
              <a:latin typeface="Arial"/>
              <a:cs typeface="Arial"/>
            </a:endParaRPr>
          </a:p>
          <a:p>
            <a:r>
              <a:rPr lang="en-GB" sz="2600" b="1" dirty="0" smtClean="0">
                <a:latin typeface="Arial"/>
                <a:cs typeface="Arial"/>
              </a:rPr>
              <a:t>Working software </a:t>
            </a:r>
            <a:r>
              <a:rPr lang="en-GB" sz="2600" dirty="0" smtClean="0">
                <a:latin typeface="Arial"/>
                <a:cs typeface="Arial"/>
              </a:rPr>
              <a:t>over comprehensive documentation.</a:t>
            </a:r>
          </a:p>
          <a:p>
            <a:endParaRPr lang="en-GB" sz="2600" b="1" dirty="0" smtClean="0">
              <a:latin typeface="Arial"/>
              <a:cs typeface="Arial"/>
            </a:endParaRPr>
          </a:p>
          <a:p>
            <a:r>
              <a:rPr lang="en-GB" sz="2600" b="1" dirty="0" smtClean="0">
                <a:latin typeface="Arial"/>
                <a:cs typeface="Arial"/>
              </a:rPr>
              <a:t>Customer collaboration </a:t>
            </a:r>
            <a:r>
              <a:rPr lang="en-GB" sz="2600" dirty="0" smtClean="0">
                <a:latin typeface="Arial"/>
                <a:cs typeface="Arial"/>
              </a:rPr>
              <a:t>over contract negotiation.</a:t>
            </a:r>
          </a:p>
          <a:p>
            <a:endParaRPr lang="en-GB" sz="2600" b="1" dirty="0" smtClean="0">
              <a:latin typeface="Arial"/>
              <a:cs typeface="Arial"/>
            </a:endParaRPr>
          </a:p>
          <a:p>
            <a:r>
              <a:rPr lang="en-GB" sz="2600" b="1" dirty="0" smtClean="0">
                <a:latin typeface="Arial"/>
                <a:cs typeface="Arial"/>
              </a:rPr>
              <a:t>Responding to change </a:t>
            </a:r>
            <a:r>
              <a:rPr lang="en-GB" sz="2600" dirty="0" smtClean="0">
                <a:latin typeface="Arial"/>
                <a:cs typeface="Arial"/>
              </a:rPr>
              <a:t>over following a plan.</a:t>
            </a:r>
          </a:p>
          <a:p>
            <a:endParaRPr lang="en-GB" sz="2600" dirty="0">
              <a:latin typeface="Arial"/>
              <a:cs typeface="Arial"/>
            </a:endParaRPr>
          </a:p>
          <a:p>
            <a:pPr marL="109728" indent="0">
              <a:buNone/>
            </a:pPr>
            <a:r>
              <a:rPr lang="en-US" sz="2600" dirty="0">
                <a:latin typeface="Arial"/>
                <a:cs typeface="Arial"/>
              </a:rPr>
              <a:t>That is, while there is value in the items on the right, we value the items on the left more.</a:t>
            </a:r>
          </a:p>
          <a:p>
            <a:pPr marL="109728" indent="0">
              <a:buNone/>
            </a:pPr>
            <a:endParaRPr lang="en-GB" dirty="0" smtClean="0">
              <a:hlinkClick r:id="rId2"/>
            </a:endParaRPr>
          </a:p>
          <a:p>
            <a:pPr marL="109728" indent="0">
              <a:buNone/>
            </a:pPr>
            <a:r>
              <a:rPr lang="en-GB" sz="1900" dirty="0" smtClean="0">
                <a:hlinkClick r:id="rId2"/>
              </a:rPr>
              <a:t>http</a:t>
            </a:r>
            <a:r>
              <a:rPr lang="en-GB" sz="1900" dirty="0">
                <a:hlinkClick r:id="rId2"/>
              </a:rPr>
              <a:t>://www.agilealliance.org/the-alliance/the-agile-manifesto</a:t>
            </a:r>
            <a:r>
              <a:rPr lang="en-GB" sz="1900" dirty="0" smtClean="0">
                <a:hlinkClick r:id="rId2"/>
              </a:rPr>
              <a:t>/  </a:t>
            </a:r>
            <a:endParaRPr lang="en-GB" sz="1900" dirty="0"/>
          </a:p>
        </p:txBody>
      </p:sp>
    </p:spTree>
    <p:extLst>
      <p:ext uri="{BB962C8B-B14F-4D97-AF65-F5344CB8AC3E}">
        <p14:creationId xmlns:p14="http://schemas.microsoft.com/office/powerpoint/2010/main" val="80118563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4"/>
          <p:cNvSpPr>
            <a:spLocks noGrp="1" noChangeArrowheads="1"/>
          </p:cNvSpPr>
          <p:nvPr>
            <p:ph type="title"/>
          </p:nvPr>
        </p:nvSpPr>
        <p:spPr/>
        <p:txBody>
          <a:bodyPr/>
          <a:lstStyle/>
          <a:p>
            <a:pPr eaLnBrk="1" hangingPunct="1"/>
            <a:r>
              <a:rPr lang="en-GB" smtClean="0"/>
              <a:t>Agile principles</a:t>
            </a:r>
          </a:p>
        </p:txBody>
      </p:sp>
      <p:sp>
        <p:nvSpPr>
          <p:cNvPr id="11268" name="Rectangle 6"/>
          <p:cNvSpPr>
            <a:spLocks noGrp="1" noChangeArrowheads="1"/>
          </p:cNvSpPr>
          <p:nvPr>
            <p:ph type="body" idx="1"/>
          </p:nvPr>
        </p:nvSpPr>
        <p:spPr/>
        <p:txBody>
          <a:bodyPr>
            <a:normAutofit/>
          </a:bodyPr>
          <a:lstStyle/>
          <a:p>
            <a:pPr eaLnBrk="1" hangingPunct="1"/>
            <a:r>
              <a:rPr lang="en-GB" sz="2400" dirty="0" smtClean="0">
                <a:solidFill>
                  <a:srgbClr val="000000"/>
                </a:solidFill>
              </a:rPr>
              <a:t>Customer involvement</a:t>
            </a:r>
          </a:p>
          <a:p>
            <a:pPr lvl="1"/>
            <a:r>
              <a:rPr lang="en-GB" sz="2000" dirty="0" smtClean="0">
                <a:solidFill>
                  <a:srgbClr val="438086"/>
                </a:solidFill>
              </a:rPr>
              <a:t>Closely involved throughout the whole development process. Their role is to prioritise new system requirements and to evaluate iterations.</a:t>
            </a:r>
          </a:p>
          <a:p>
            <a:pPr lvl="1"/>
            <a:r>
              <a:rPr lang="en-GB" sz="2000" dirty="0" smtClean="0">
                <a:solidFill>
                  <a:srgbClr val="438086"/>
                </a:solidFill>
              </a:rPr>
              <a:t>Iterative, Incremental delivery</a:t>
            </a:r>
          </a:p>
          <a:p>
            <a:pPr lvl="1"/>
            <a:r>
              <a:rPr lang="en-GB" sz="2000" dirty="0" smtClean="0">
                <a:solidFill>
                  <a:srgbClr val="438086"/>
                </a:solidFill>
              </a:rPr>
              <a:t>Delivers something of value to the customer at every delivery</a:t>
            </a:r>
          </a:p>
          <a:p>
            <a:pPr lvl="1"/>
            <a:r>
              <a:rPr lang="en-GB" sz="2000" dirty="0" smtClean="0">
                <a:solidFill>
                  <a:srgbClr val="438086"/>
                </a:solidFill>
              </a:rPr>
              <a:t>Deliver on time</a:t>
            </a:r>
          </a:p>
          <a:p>
            <a:pPr lvl="1"/>
            <a:endParaRPr lang="en-GB" sz="2000" dirty="0" smtClean="0">
              <a:solidFill>
                <a:srgbClr val="000000"/>
              </a:solidFill>
            </a:endParaRPr>
          </a:p>
          <a:p>
            <a:pPr eaLnBrk="1" hangingPunct="1"/>
            <a:r>
              <a:rPr lang="en-GB" sz="2400" dirty="0" smtClean="0">
                <a:solidFill>
                  <a:srgbClr val="000000"/>
                </a:solidFill>
              </a:rPr>
              <a:t>Developers that have the ability to cope with intense involvement</a:t>
            </a:r>
          </a:p>
          <a:p>
            <a:pPr lvl="1"/>
            <a:r>
              <a:rPr lang="en-GB" sz="2000" dirty="0" smtClean="0">
                <a:solidFill>
                  <a:srgbClr val="438086"/>
                </a:solidFill>
              </a:rPr>
              <a:t>Adapt, Embrace change</a:t>
            </a:r>
          </a:p>
          <a:p>
            <a:pPr lvl="1"/>
            <a:r>
              <a:rPr lang="en-GB" sz="2000" dirty="0" smtClean="0">
                <a:solidFill>
                  <a:srgbClr val="438086"/>
                </a:solidFill>
              </a:rPr>
              <a:t>Maintain simplicity, eliminate complexity</a:t>
            </a:r>
          </a:p>
        </p:txBody>
      </p:sp>
    </p:spTree>
    <p:extLst>
      <p:ext uri="{BB962C8B-B14F-4D97-AF65-F5344CB8AC3E}">
        <p14:creationId xmlns:p14="http://schemas.microsoft.com/office/powerpoint/2010/main" val="211812862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Selection of Agile methods and tools</a:t>
            </a:r>
            <a:endParaRPr lang="en-GB" dirty="0"/>
          </a:p>
        </p:txBody>
      </p:sp>
      <p:sp>
        <p:nvSpPr>
          <p:cNvPr id="3" name="Content Placeholder 2"/>
          <p:cNvSpPr>
            <a:spLocks noGrp="1"/>
          </p:cNvSpPr>
          <p:nvPr>
            <p:ph idx="1"/>
          </p:nvPr>
        </p:nvSpPr>
        <p:spPr/>
        <p:txBody>
          <a:bodyPr/>
          <a:lstStyle/>
          <a:p>
            <a:r>
              <a:rPr lang="en-GB" dirty="0" err="1">
                <a:solidFill>
                  <a:srgbClr val="FF0000"/>
                </a:solidFill>
              </a:rPr>
              <a:t>e</a:t>
            </a:r>
            <a:r>
              <a:rPr lang="en-GB" dirty="0" err="1" smtClean="0">
                <a:solidFill>
                  <a:srgbClr val="FF0000"/>
                </a:solidFill>
              </a:rPr>
              <a:t>Xtreme</a:t>
            </a:r>
            <a:r>
              <a:rPr lang="en-GB" dirty="0" smtClean="0">
                <a:solidFill>
                  <a:srgbClr val="FF0000"/>
                </a:solidFill>
              </a:rPr>
              <a:t> programming XP</a:t>
            </a:r>
          </a:p>
          <a:p>
            <a:r>
              <a:rPr lang="en-GB" dirty="0" smtClean="0">
                <a:solidFill>
                  <a:schemeClr val="accent4"/>
                </a:solidFill>
              </a:rPr>
              <a:t>Scrum (sprint plans, backlogs, </a:t>
            </a:r>
            <a:r>
              <a:rPr lang="en-GB" dirty="0" err="1" smtClean="0">
                <a:solidFill>
                  <a:schemeClr val="accent4"/>
                </a:solidFill>
              </a:rPr>
              <a:t>MoSCoW</a:t>
            </a:r>
            <a:r>
              <a:rPr lang="en-GB" dirty="0" smtClean="0">
                <a:solidFill>
                  <a:schemeClr val="accent4"/>
                </a:solidFill>
              </a:rPr>
              <a:t>)</a:t>
            </a:r>
          </a:p>
          <a:p>
            <a:r>
              <a:rPr lang="en-GB" dirty="0" smtClean="0"/>
              <a:t>Crystal Clear</a:t>
            </a:r>
          </a:p>
          <a:p>
            <a:r>
              <a:rPr lang="en-GB" dirty="0" smtClean="0"/>
              <a:t>Feature Driven Development</a:t>
            </a:r>
          </a:p>
          <a:p>
            <a:r>
              <a:rPr lang="en-GB" dirty="0" smtClean="0"/>
              <a:t>Lean</a:t>
            </a:r>
          </a:p>
          <a:p>
            <a:r>
              <a:rPr lang="en-GB" dirty="0" smtClean="0"/>
              <a:t>Dynamic Systems Development Method</a:t>
            </a:r>
          </a:p>
          <a:p>
            <a:r>
              <a:rPr lang="en-GB" dirty="0" err="1" smtClean="0"/>
              <a:t>Kanban</a:t>
            </a:r>
            <a:endParaRPr lang="en-GB" dirty="0"/>
          </a:p>
        </p:txBody>
      </p:sp>
    </p:spTree>
    <p:extLst>
      <p:ext uri="{BB962C8B-B14F-4D97-AF65-F5344CB8AC3E}">
        <p14:creationId xmlns:p14="http://schemas.microsoft.com/office/powerpoint/2010/main" val="204552925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1483"/>
            <a:ext cx="8229600" cy="878746"/>
          </a:xfrm>
        </p:spPr>
        <p:txBody>
          <a:bodyPr>
            <a:normAutofit/>
          </a:bodyPr>
          <a:lstStyle/>
          <a:p>
            <a:r>
              <a:rPr lang="en-US" sz="3200" dirty="0" smtClean="0"/>
              <a:t>XP – </a:t>
            </a:r>
            <a:r>
              <a:rPr lang="en-US" sz="3200" dirty="0" err="1" smtClean="0"/>
              <a:t>eXtreme</a:t>
            </a:r>
            <a:r>
              <a:rPr lang="en-US" sz="3200" dirty="0" smtClean="0"/>
              <a:t> programming values</a:t>
            </a:r>
            <a:endParaRPr lang="en-US" sz="3200" dirty="0"/>
          </a:p>
        </p:txBody>
      </p:sp>
      <p:sp>
        <p:nvSpPr>
          <p:cNvPr id="4" name="TextBox 3"/>
          <p:cNvSpPr txBox="1"/>
          <p:nvPr/>
        </p:nvSpPr>
        <p:spPr>
          <a:xfrm>
            <a:off x="467544" y="3953239"/>
            <a:ext cx="3024336" cy="2031325"/>
          </a:xfrm>
          <a:prstGeom prst="rect">
            <a:avLst/>
          </a:prstGeom>
          <a:noFill/>
        </p:spPr>
        <p:txBody>
          <a:bodyPr wrap="square" rtlCol="0">
            <a:spAutoFit/>
          </a:bodyPr>
          <a:lstStyle/>
          <a:p>
            <a:r>
              <a:rPr lang="en-US" dirty="0" smtClean="0"/>
              <a:t>Takes the positive aspects of established methods to an extreme.</a:t>
            </a:r>
          </a:p>
          <a:p>
            <a:endParaRPr lang="en-US" dirty="0"/>
          </a:p>
          <a:p>
            <a:r>
              <a:rPr lang="en-US" dirty="0" smtClean="0"/>
              <a:t>E.g. Reviewing is good – so continuously review in paired programming</a:t>
            </a: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8059" y="1556792"/>
            <a:ext cx="2963821" cy="2222866"/>
          </a:xfrm>
          <a:prstGeom prst="rect">
            <a:avLst/>
          </a:prstGeom>
        </p:spPr>
      </p:pic>
    </p:spTree>
    <p:extLst>
      <p:ext uri="{BB962C8B-B14F-4D97-AF65-F5344CB8AC3E}">
        <p14:creationId xmlns:p14="http://schemas.microsoft.com/office/powerpoint/2010/main" val="41912641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1483"/>
            <a:ext cx="8229600" cy="878746"/>
          </a:xfrm>
        </p:spPr>
        <p:txBody>
          <a:bodyPr>
            <a:normAutofit/>
          </a:bodyPr>
          <a:lstStyle/>
          <a:p>
            <a:r>
              <a:rPr lang="en-US" sz="3200" dirty="0" smtClean="0"/>
              <a:t>XP – </a:t>
            </a:r>
            <a:r>
              <a:rPr lang="en-US" sz="3200" dirty="0" err="1" smtClean="0"/>
              <a:t>eXtreme</a:t>
            </a:r>
            <a:r>
              <a:rPr lang="en-US" sz="3200" dirty="0" smtClean="0"/>
              <a:t> programming values</a:t>
            </a:r>
            <a:endParaRPr lang="en-US" sz="3200" dirty="0"/>
          </a:p>
        </p:txBody>
      </p:sp>
      <p:sp>
        <p:nvSpPr>
          <p:cNvPr id="3" name="Content Placeholder 2"/>
          <p:cNvSpPr>
            <a:spLocks noGrp="1"/>
          </p:cNvSpPr>
          <p:nvPr>
            <p:ph idx="1"/>
          </p:nvPr>
        </p:nvSpPr>
        <p:spPr>
          <a:xfrm>
            <a:off x="3419872" y="1412776"/>
            <a:ext cx="5410944" cy="5304536"/>
          </a:xfrm>
        </p:spPr>
        <p:txBody>
          <a:bodyPr>
            <a:noAutofit/>
          </a:bodyPr>
          <a:lstStyle/>
          <a:p>
            <a:pPr lvl="1"/>
            <a:r>
              <a:rPr lang="en-US" sz="1800" dirty="0" smtClean="0"/>
              <a:t>Simplicity</a:t>
            </a:r>
            <a:endParaRPr lang="en-US" sz="1600" dirty="0" smtClean="0"/>
          </a:p>
          <a:p>
            <a:pPr lvl="2">
              <a:lnSpc>
                <a:spcPct val="110000"/>
              </a:lnSpc>
            </a:pPr>
            <a:r>
              <a:rPr lang="en-US" sz="1200" dirty="0" smtClean="0">
                <a:latin typeface="+mj-lt"/>
              </a:rPr>
              <a:t>We will do what is needed and asked for, but no more. We will take small simple steps to our goal </a:t>
            </a:r>
          </a:p>
          <a:p>
            <a:pPr lvl="1"/>
            <a:r>
              <a:rPr lang="en-US" sz="1800" dirty="0" smtClean="0"/>
              <a:t>Communication</a:t>
            </a:r>
          </a:p>
          <a:p>
            <a:pPr lvl="2">
              <a:lnSpc>
                <a:spcPct val="110000"/>
              </a:lnSpc>
            </a:pPr>
            <a:r>
              <a:rPr lang="en-US" sz="1200" dirty="0" smtClean="0">
                <a:latin typeface="+mj-lt"/>
              </a:rPr>
              <a:t>Everyone is part of the team and we communicate face to face daily. We will work together on everything from requirements to code. We will create the best solution to our problem that we can together.</a:t>
            </a:r>
          </a:p>
          <a:p>
            <a:pPr lvl="1"/>
            <a:r>
              <a:rPr lang="en-US" sz="1800" dirty="0" smtClean="0"/>
              <a:t>Feedback</a:t>
            </a:r>
            <a:endParaRPr lang="en-US" sz="1600" dirty="0" smtClean="0"/>
          </a:p>
          <a:p>
            <a:pPr lvl="2">
              <a:lnSpc>
                <a:spcPct val="110000"/>
              </a:lnSpc>
            </a:pPr>
            <a:r>
              <a:rPr lang="en-US" sz="1200" dirty="0" smtClean="0">
                <a:latin typeface="+mj-lt"/>
              </a:rPr>
              <a:t>We will take every iteration commitment seriously by delivering working software. We demonstrate our software early and often then listen carefully and make any changes needed.</a:t>
            </a:r>
          </a:p>
          <a:p>
            <a:pPr lvl="1">
              <a:lnSpc>
                <a:spcPct val="110000"/>
              </a:lnSpc>
            </a:pPr>
            <a:r>
              <a:rPr lang="en-US" sz="1800" dirty="0" smtClean="0"/>
              <a:t>Respect</a:t>
            </a:r>
            <a:endParaRPr lang="en-US" sz="1600" dirty="0" smtClean="0"/>
          </a:p>
          <a:p>
            <a:pPr lvl="2">
              <a:lnSpc>
                <a:spcPct val="110000"/>
              </a:lnSpc>
            </a:pPr>
            <a:r>
              <a:rPr lang="en-US" sz="1200" dirty="0" smtClean="0">
                <a:latin typeface="+mj-lt"/>
              </a:rPr>
              <a:t>Everyone gives and feels the respect they deserve as a valued team member. </a:t>
            </a:r>
          </a:p>
          <a:p>
            <a:pPr lvl="1">
              <a:lnSpc>
                <a:spcPct val="110000"/>
              </a:lnSpc>
            </a:pPr>
            <a:r>
              <a:rPr lang="en-US" sz="1800" dirty="0" smtClean="0"/>
              <a:t>Courage</a:t>
            </a:r>
            <a:endParaRPr lang="en-US" sz="1600" dirty="0" smtClean="0"/>
          </a:p>
          <a:p>
            <a:pPr lvl="2">
              <a:lnSpc>
                <a:spcPct val="110000"/>
              </a:lnSpc>
            </a:pPr>
            <a:r>
              <a:rPr lang="en-US" sz="1200" dirty="0" smtClean="0">
                <a:latin typeface="+mj-lt"/>
              </a:rPr>
              <a:t>We will tell the truth about progress and estimates. We don't document excuses for failure because we plan to succeed. We don't fear anything because no one ever works alone. </a:t>
            </a:r>
            <a:endParaRPr lang="en-US" sz="1200" dirty="0" smtClean="0"/>
          </a:p>
        </p:txBody>
      </p:sp>
      <p:sp>
        <p:nvSpPr>
          <p:cNvPr id="4" name="TextBox 3"/>
          <p:cNvSpPr txBox="1"/>
          <p:nvPr/>
        </p:nvSpPr>
        <p:spPr>
          <a:xfrm>
            <a:off x="467544" y="3953239"/>
            <a:ext cx="3024336" cy="2031325"/>
          </a:xfrm>
          <a:prstGeom prst="rect">
            <a:avLst/>
          </a:prstGeom>
          <a:noFill/>
        </p:spPr>
        <p:txBody>
          <a:bodyPr wrap="square" rtlCol="0">
            <a:spAutoFit/>
          </a:bodyPr>
          <a:lstStyle/>
          <a:p>
            <a:r>
              <a:rPr lang="en-US" dirty="0" smtClean="0"/>
              <a:t>Takes the positive aspects of established methods to an extreme.</a:t>
            </a:r>
          </a:p>
          <a:p>
            <a:endParaRPr lang="en-US" dirty="0"/>
          </a:p>
          <a:p>
            <a:r>
              <a:rPr lang="en-US" dirty="0" smtClean="0"/>
              <a:t>E.g. Reviewing is good – so continuously review in paired programming</a:t>
            </a: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8059" y="1556792"/>
            <a:ext cx="2963821" cy="2222866"/>
          </a:xfrm>
          <a:prstGeom prst="rect">
            <a:avLst/>
          </a:prstGeom>
        </p:spPr>
      </p:pic>
    </p:spTree>
    <p:extLst>
      <p:ext uri="{BB962C8B-B14F-4D97-AF65-F5344CB8AC3E}">
        <p14:creationId xmlns:p14="http://schemas.microsoft.com/office/powerpoint/2010/main" val="245073648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1066800"/>
          </a:xfrm>
        </p:spPr>
        <p:txBody>
          <a:bodyPr>
            <a:normAutofit fontScale="90000"/>
          </a:bodyPr>
          <a:lstStyle/>
          <a:p>
            <a:r>
              <a:rPr lang="en-GB" dirty="0" smtClean="0"/>
              <a:t>Twelve Rules of </a:t>
            </a:r>
            <a:r>
              <a:rPr lang="en-GB" dirty="0" err="1" smtClean="0"/>
              <a:t>eXtreme</a:t>
            </a:r>
            <a:r>
              <a:rPr lang="en-GB" dirty="0" smtClean="0"/>
              <a:t> Programming</a:t>
            </a:r>
            <a:endParaRPr lang="en-GB" dirty="0"/>
          </a:p>
        </p:txBody>
      </p:sp>
      <p:sp>
        <p:nvSpPr>
          <p:cNvPr id="3" name="Content Placeholder 2"/>
          <p:cNvSpPr>
            <a:spLocks noGrp="1"/>
          </p:cNvSpPr>
          <p:nvPr>
            <p:ph idx="1"/>
          </p:nvPr>
        </p:nvSpPr>
        <p:spPr>
          <a:xfrm>
            <a:off x="457200" y="1847242"/>
            <a:ext cx="8229600" cy="4325112"/>
          </a:xfrm>
        </p:spPr>
        <p:txBody>
          <a:bodyPr>
            <a:normAutofit/>
          </a:bodyPr>
          <a:lstStyle/>
          <a:p>
            <a:pPr marL="457200" indent="-457200">
              <a:buFont typeface="+mj-lt"/>
              <a:buAutoNum type="arabicPeriod"/>
            </a:pPr>
            <a:r>
              <a:rPr lang="en-GB" sz="2400" dirty="0" smtClean="0">
                <a:solidFill>
                  <a:srgbClr val="FF0000"/>
                </a:solidFill>
                <a:latin typeface="Arial"/>
                <a:cs typeface="Arial"/>
              </a:rPr>
              <a:t>The planning game: </a:t>
            </a:r>
            <a:r>
              <a:rPr lang="en-GB" sz="2400" dirty="0" smtClean="0">
                <a:latin typeface="Arial"/>
                <a:cs typeface="Arial"/>
              </a:rPr>
              <a:t>At the start of each iteration, customers, managers, and developers meet to flesh out, estimate, and prioritize requirements for the next release. The requirements are called “user stories” and are captured on “story cards” in a language understandable by all parties.</a:t>
            </a:r>
          </a:p>
          <a:p>
            <a:pPr marL="457200" indent="-457200">
              <a:buFont typeface="+mj-lt"/>
              <a:buAutoNum type="arabicPeriod"/>
            </a:pPr>
            <a:endParaRPr lang="en-GB" sz="2000" dirty="0" smtClean="0">
              <a:latin typeface="Arial"/>
              <a:cs typeface="Arial"/>
            </a:endParaRPr>
          </a:p>
          <a:p>
            <a:pPr marL="457200" indent="-457200">
              <a:buFont typeface="+mj-lt"/>
              <a:buAutoNum type="arabicPeriod"/>
            </a:pPr>
            <a:r>
              <a:rPr lang="en-GB" sz="2400" dirty="0" smtClean="0">
                <a:solidFill>
                  <a:srgbClr val="FF0000"/>
                </a:solidFill>
                <a:latin typeface="Arial"/>
                <a:cs typeface="Arial"/>
              </a:rPr>
              <a:t>Small releases</a:t>
            </a:r>
            <a:r>
              <a:rPr lang="en-GB" sz="2400" dirty="0" smtClean="0">
                <a:latin typeface="Arial"/>
                <a:cs typeface="Arial"/>
              </a:rPr>
              <a:t>: An initial version of the system is put into production after the first few iterations. Subsequently, working versions are put into production anywhere from every few days to every few weeks.</a:t>
            </a:r>
          </a:p>
        </p:txBody>
      </p:sp>
    </p:spTree>
    <p:extLst>
      <p:ext uri="{BB962C8B-B14F-4D97-AF65-F5344CB8AC3E}">
        <p14:creationId xmlns:p14="http://schemas.microsoft.com/office/powerpoint/2010/main" val="34117008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23528" y="764704"/>
            <a:ext cx="8229600" cy="1066800"/>
          </a:xfrm>
        </p:spPr>
        <p:txBody>
          <a:bodyPr/>
          <a:lstStyle/>
          <a:p>
            <a:r>
              <a:rPr lang="en-GB" dirty="0" smtClean="0"/>
              <a:t>3..5</a:t>
            </a:r>
            <a:endParaRPr lang="en-GB" dirty="0"/>
          </a:p>
        </p:txBody>
      </p:sp>
      <p:sp>
        <p:nvSpPr>
          <p:cNvPr id="7" name="Content Placeholder 6"/>
          <p:cNvSpPr>
            <a:spLocks noGrp="1"/>
          </p:cNvSpPr>
          <p:nvPr>
            <p:ph idx="1"/>
          </p:nvPr>
        </p:nvSpPr>
        <p:spPr>
          <a:xfrm>
            <a:off x="457200" y="1876441"/>
            <a:ext cx="8229600" cy="4325112"/>
          </a:xfrm>
        </p:spPr>
        <p:txBody>
          <a:bodyPr>
            <a:normAutofit fontScale="92500" lnSpcReduction="10000"/>
          </a:bodyPr>
          <a:lstStyle/>
          <a:p>
            <a:r>
              <a:rPr lang="en-GB" dirty="0" smtClean="0">
                <a:solidFill>
                  <a:srgbClr val="FF0000"/>
                </a:solidFill>
                <a:latin typeface="Arial"/>
                <a:cs typeface="Arial"/>
              </a:rPr>
              <a:t>Metaphor</a:t>
            </a:r>
            <a:r>
              <a:rPr lang="en-GB" dirty="0" smtClean="0">
                <a:latin typeface="Arial"/>
                <a:cs typeface="Arial"/>
              </a:rPr>
              <a:t>: Customers, managers, and developers construct a metaphor, or set of metaphors after which to model the system.</a:t>
            </a:r>
          </a:p>
          <a:p>
            <a:r>
              <a:rPr lang="en-GB" dirty="0" smtClean="0">
                <a:solidFill>
                  <a:srgbClr val="FF0000"/>
                </a:solidFill>
                <a:latin typeface="Arial"/>
                <a:cs typeface="Arial"/>
              </a:rPr>
              <a:t>Simple design</a:t>
            </a:r>
            <a:r>
              <a:rPr lang="en-GB" dirty="0" smtClean="0">
                <a:latin typeface="Arial"/>
                <a:cs typeface="Arial"/>
              </a:rPr>
              <a:t>: Developers are urged to keep design as simple as possible, “say everything once and only once”.</a:t>
            </a:r>
          </a:p>
          <a:p>
            <a:r>
              <a:rPr lang="en-GB" dirty="0" smtClean="0">
                <a:solidFill>
                  <a:srgbClr val="FF0000"/>
                </a:solidFill>
                <a:latin typeface="Arial"/>
                <a:cs typeface="Arial"/>
              </a:rPr>
              <a:t>Tests:</a:t>
            </a:r>
            <a:r>
              <a:rPr lang="en-GB" dirty="0" smtClean="0">
                <a:latin typeface="Arial"/>
                <a:cs typeface="Arial"/>
              </a:rPr>
              <a:t> Developers work test-first; that is, they write acceptance tests for their code before they write the code itself. Customers write functional tests for each iteration and at the end of each iteration, all tests should run.</a:t>
            </a:r>
          </a:p>
        </p:txBody>
      </p:sp>
      <p:sp>
        <p:nvSpPr>
          <p:cNvPr id="5" name="Slide Number Placeholder 4"/>
          <p:cNvSpPr>
            <a:spLocks noGrp="1"/>
          </p:cNvSpPr>
          <p:nvPr>
            <p:ph type="sldNum" sz="quarter" idx="12"/>
          </p:nvPr>
        </p:nvSpPr>
        <p:spPr/>
        <p:txBody>
          <a:bodyPr/>
          <a:lstStyle/>
          <a:p>
            <a:pPr>
              <a:defRPr/>
            </a:pPr>
            <a:endParaRPr lang="en-GB" dirty="0"/>
          </a:p>
        </p:txBody>
      </p:sp>
    </p:spTree>
    <p:extLst>
      <p:ext uri="{BB962C8B-B14F-4D97-AF65-F5344CB8AC3E}">
        <p14:creationId xmlns:p14="http://schemas.microsoft.com/office/powerpoint/2010/main" val="107000684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title"/>
          </p:nvPr>
        </p:nvSpPr>
        <p:spPr>
          <a:xfrm>
            <a:off x="457200" y="836712"/>
            <a:ext cx="8229600" cy="1066800"/>
          </a:xfrm>
        </p:spPr>
        <p:txBody>
          <a:bodyPr>
            <a:normAutofit fontScale="90000"/>
          </a:bodyPr>
          <a:lstStyle/>
          <a:p>
            <a:pPr eaLnBrk="1" hangingPunct="1"/>
            <a:r>
              <a:rPr lang="en-US" sz="3600" dirty="0" smtClean="0">
                <a:latin typeface="Arial" charset="0"/>
                <a:cs typeface="Arial" charset="0"/>
              </a:rPr>
              <a:t>What have Engineers Ever Done for Us?</a:t>
            </a:r>
            <a:endParaRPr lang="en-US" sz="3600" dirty="0">
              <a:latin typeface="Arial" charset="0"/>
              <a:cs typeface="Arial" charset="0"/>
            </a:endParaRPr>
          </a:p>
        </p:txBody>
      </p:sp>
      <p:pic>
        <p:nvPicPr>
          <p:cNvPr id="18435" name="Picture 10" descr="concordx"/>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99792" y="1988840"/>
            <a:ext cx="3024336" cy="2015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11" descr="_40628937_millaufog_afp30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40152" y="1988936"/>
            <a:ext cx="2747918" cy="201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2" descr="AWDS-milford-haven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4438" y="1988840"/>
            <a:ext cx="20161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14"/>
          <p:cNvSpPr>
            <a:spLocks noGrp="1" noChangeArrowheads="1"/>
          </p:cNvSpPr>
          <p:nvPr>
            <p:ph type="body" idx="1"/>
          </p:nvPr>
        </p:nvSpPr>
        <p:spPr>
          <a:xfrm>
            <a:off x="468313" y="4437112"/>
            <a:ext cx="8229600" cy="2087537"/>
          </a:xfrm>
        </p:spPr>
        <p:txBody>
          <a:bodyPr>
            <a:normAutofit lnSpcReduction="10000"/>
          </a:bodyPr>
          <a:lstStyle/>
          <a:p>
            <a:pPr eaLnBrk="1" hangingPunct="1">
              <a:lnSpc>
                <a:spcPct val="90000"/>
              </a:lnSpc>
              <a:buFontTx/>
              <a:buNone/>
            </a:pPr>
            <a:r>
              <a:rPr lang="en-US" sz="2800" dirty="0">
                <a:latin typeface="Arial" charset="0"/>
                <a:cs typeface="Arial" charset="0"/>
              </a:rPr>
              <a:t>Applying the laws of science and mathematics to develop solutions to specific </a:t>
            </a:r>
            <a:r>
              <a:rPr lang="en-US" sz="2800" dirty="0" smtClean="0">
                <a:latin typeface="Arial" charset="0"/>
                <a:cs typeface="Arial" charset="0"/>
              </a:rPr>
              <a:t>problems</a:t>
            </a:r>
          </a:p>
          <a:p>
            <a:pPr eaLnBrk="1" hangingPunct="1">
              <a:lnSpc>
                <a:spcPct val="90000"/>
              </a:lnSpc>
              <a:buFontTx/>
              <a:buNone/>
            </a:pPr>
            <a:endParaRPr lang="en-US" sz="2800" dirty="0">
              <a:latin typeface="Arial" charset="0"/>
              <a:cs typeface="Arial" charset="0"/>
            </a:endParaRPr>
          </a:p>
          <a:p>
            <a:pPr algn="ctr" eaLnBrk="1" hangingPunct="1">
              <a:lnSpc>
                <a:spcPct val="90000"/>
              </a:lnSpc>
              <a:buFontTx/>
              <a:buNone/>
            </a:pPr>
            <a:r>
              <a:rPr lang="en-US" sz="2000" dirty="0">
                <a:latin typeface="Arial" charset="0"/>
                <a:cs typeface="Arial" charset="0"/>
              </a:rPr>
              <a:t>Flying – </a:t>
            </a:r>
            <a:r>
              <a:rPr lang="en-US" sz="2000" dirty="0" err="1">
                <a:latin typeface="Arial" charset="0"/>
                <a:cs typeface="Arial" charset="0"/>
              </a:rPr>
              <a:t>aeroplanes</a:t>
            </a:r>
            <a:endParaRPr lang="en-US" sz="2000" dirty="0">
              <a:latin typeface="Arial" charset="0"/>
              <a:cs typeface="Arial" charset="0"/>
            </a:endParaRPr>
          </a:p>
          <a:p>
            <a:pPr algn="ctr" eaLnBrk="1" hangingPunct="1">
              <a:lnSpc>
                <a:spcPct val="90000"/>
              </a:lnSpc>
              <a:buFontTx/>
              <a:buNone/>
            </a:pPr>
            <a:r>
              <a:rPr lang="en-US" sz="2000" dirty="0">
                <a:latin typeface="Arial" charset="0"/>
                <a:cs typeface="Arial" charset="0"/>
              </a:rPr>
              <a:t>Crossing rivers – bridges</a:t>
            </a:r>
          </a:p>
          <a:p>
            <a:pPr algn="ctr" eaLnBrk="1" hangingPunct="1">
              <a:lnSpc>
                <a:spcPct val="90000"/>
              </a:lnSpc>
              <a:buFontTx/>
              <a:buNone/>
            </a:pPr>
            <a:r>
              <a:rPr lang="en-US" sz="2000" dirty="0">
                <a:latin typeface="Arial" charset="0"/>
                <a:cs typeface="Arial" charset="0"/>
              </a:rPr>
              <a:t>Getting fuel – refinery</a:t>
            </a:r>
          </a:p>
          <a:p>
            <a:pPr eaLnBrk="1" hangingPunct="1">
              <a:lnSpc>
                <a:spcPct val="90000"/>
              </a:lnSpc>
              <a:spcBef>
                <a:spcPct val="0"/>
              </a:spcBef>
              <a:buFontTx/>
              <a:buNone/>
            </a:pPr>
            <a:endParaRPr lang="en-US" sz="2400" dirty="0">
              <a:latin typeface="Arial" charset="0"/>
              <a:cs typeface="Arial" charset="0"/>
            </a:endParaRPr>
          </a:p>
          <a:p>
            <a:pPr eaLnBrk="1" hangingPunct="1">
              <a:lnSpc>
                <a:spcPct val="90000"/>
              </a:lnSpc>
            </a:pPr>
            <a:endParaRPr lang="en-US" dirty="0">
              <a:latin typeface="Arial" charset="0"/>
              <a:cs typeface="Arial" charset="0"/>
            </a:endParaRPr>
          </a:p>
        </p:txBody>
      </p:sp>
    </p:spTree>
    <p:extLst>
      <p:ext uri="{BB962C8B-B14F-4D97-AF65-F5344CB8AC3E}">
        <p14:creationId xmlns:p14="http://schemas.microsoft.com/office/powerpoint/2010/main" val="184389424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1066800"/>
          </a:xfrm>
        </p:spPr>
        <p:txBody>
          <a:bodyPr/>
          <a:lstStyle/>
          <a:p>
            <a:r>
              <a:rPr lang="en-GB" dirty="0" smtClean="0"/>
              <a:t>6..8</a:t>
            </a:r>
            <a:endParaRPr lang="en-GB" dirty="0"/>
          </a:p>
        </p:txBody>
      </p:sp>
      <p:sp>
        <p:nvSpPr>
          <p:cNvPr id="3" name="Content Placeholder 2"/>
          <p:cNvSpPr>
            <a:spLocks noGrp="1"/>
          </p:cNvSpPr>
          <p:nvPr>
            <p:ph idx="1"/>
          </p:nvPr>
        </p:nvSpPr>
        <p:spPr>
          <a:xfrm>
            <a:off x="457200" y="1871128"/>
            <a:ext cx="8229600" cy="4325112"/>
          </a:xfrm>
        </p:spPr>
        <p:txBody>
          <a:bodyPr/>
          <a:lstStyle/>
          <a:p>
            <a:r>
              <a:rPr lang="en-GB" dirty="0" smtClean="0">
                <a:solidFill>
                  <a:srgbClr val="FF0000"/>
                </a:solidFill>
                <a:latin typeface="Arial"/>
                <a:cs typeface="Arial"/>
              </a:rPr>
              <a:t>Refactoring</a:t>
            </a:r>
            <a:r>
              <a:rPr lang="en-GB" dirty="0" smtClean="0">
                <a:latin typeface="Arial"/>
                <a:cs typeface="Arial"/>
              </a:rPr>
              <a:t>: As developers work, the design should be evolved to keep it as simple as possible.</a:t>
            </a:r>
          </a:p>
          <a:p>
            <a:r>
              <a:rPr lang="en-GB" dirty="0" smtClean="0">
                <a:solidFill>
                  <a:srgbClr val="FF0000"/>
                </a:solidFill>
                <a:latin typeface="Arial"/>
                <a:cs typeface="Arial"/>
              </a:rPr>
              <a:t>Pair programming</a:t>
            </a:r>
            <a:r>
              <a:rPr lang="en-GB" dirty="0" smtClean="0">
                <a:latin typeface="Arial"/>
                <a:cs typeface="Arial"/>
              </a:rPr>
              <a:t>: Two developers sitting at the same machine write all code.</a:t>
            </a:r>
          </a:p>
          <a:p>
            <a:r>
              <a:rPr lang="en-GB" dirty="0" smtClean="0">
                <a:solidFill>
                  <a:srgbClr val="FF0000"/>
                </a:solidFill>
                <a:latin typeface="Arial"/>
                <a:cs typeface="Arial"/>
              </a:rPr>
              <a:t>Continuous integration</a:t>
            </a:r>
            <a:r>
              <a:rPr lang="en-GB" dirty="0" smtClean="0">
                <a:latin typeface="Arial"/>
                <a:cs typeface="Arial"/>
              </a:rPr>
              <a:t>: Developers integrate new code into the system as often as possible. All functional tests must still pass after integration or the new code is discarded</a:t>
            </a:r>
            <a:r>
              <a:rPr lang="en-GB" dirty="0" smtClean="0"/>
              <a:t>.</a:t>
            </a:r>
            <a:endParaRPr lang="en-GB" dirty="0"/>
          </a:p>
        </p:txBody>
      </p:sp>
    </p:spTree>
    <p:extLst>
      <p:ext uri="{BB962C8B-B14F-4D97-AF65-F5344CB8AC3E}">
        <p14:creationId xmlns:p14="http://schemas.microsoft.com/office/powerpoint/2010/main" val="302388917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233" y="609600"/>
            <a:ext cx="8229600" cy="1066800"/>
          </a:xfrm>
        </p:spPr>
        <p:txBody>
          <a:bodyPr/>
          <a:lstStyle/>
          <a:p>
            <a:r>
              <a:rPr lang="en-GB" dirty="0" smtClean="0"/>
              <a:t>9..10</a:t>
            </a:r>
            <a:endParaRPr lang="en-GB" dirty="0"/>
          </a:p>
        </p:txBody>
      </p:sp>
      <p:sp>
        <p:nvSpPr>
          <p:cNvPr id="3" name="Content Placeholder 2"/>
          <p:cNvSpPr>
            <a:spLocks noGrp="1"/>
          </p:cNvSpPr>
          <p:nvPr>
            <p:ph idx="1"/>
          </p:nvPr>
        </p:nvSpPr>
        <p:spPr>
          <a:xfrm>
            <a:off x="435226" y="1676400"/>
            <a:ext cx="8229600" cy="4325112"/>
          </a:xfrm>
        </p:spPr>
        <p:txBody>
          <a:bodyPr/>
          <a:lstStyle/>
          <a:p>
            <a:r>
              <a:rPr lang="en-GB" dirty="0" smtClean="0">
                <a:solidFill>
                  <a:srgbClr val="FF0000"/>
                </a:solidFill>
                <a:latin typeface="Arial"/>
                <a:cs typeface="Arial"/>
              </a:rPr>
              <a:t>Collective ownership</a:t>
            </a:r>
            <a:r>
              <a:rPr lang="en-GB" dirty="0" smtClean="0">
                <a:latin typeface="Arial"/>
                <a:cs typeface="Arial"/>
              </a:rPr>
              <a:t>: The code is owned by all developers, and they may make changes anywhere in the code at anytime they feel necessary. </a:t>
            </a:r>
          </a:p>
          <a:p>
            <a:r>
              <a:rPr lang="en-GB" dirty="0" smtClean="0">
                <a:solidFill>
                  <a:srgbClr val="FF0000"/>
                </a:solidFill>
                <a:latin typeface="Arial"/>
                <a:cs typeface="Arial"/>
              </a:rPr>
              <a:t>On-site customer</a:t>
            </a:r>
            <a:r>
              <a:rPr lang="en-GB" dirty="0" smtClean="0">
                <a:latin typeface="Arial"/>
                <a:cs typeface="Arial"/>
              </a:rPr>
              <a:t>: A customer works with the development team at all times to answer questions, perform acceptance tests, and ensure that development is progressing </a:t>
            </a:r>
            <a:r>
              <a:rPr lang="en-GB" dirty="0" smtClean="0"/>
              <a:t>as expected</a:t>
            </a:r>
          </a:p>
        </p:txBody>
      </p:sp>
    </p:spTree>
    <p:extLst>
      <p:ext uri="{BB962C8B-B14F-4D97-AF65-F5344CB8AC3E}">
        <p14:creationId xmlns:p14="http://schemas.microsoft.com/office/powerpoint/2010/main" val="52886085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GB" dirty="0" smtClean="0"/>
              <a:t>11..12</a:t>
            </a:r>
            <a:endParaRPr lang="en-GB" dirty="0"/>
          </a:p>
        </p:txBody>
      </p:sp>
      <p:sp>
        <p:nvSpPr>
          <p:cNvPr id="3" name="Content Placeholder 2"/>
          <p:cNvSpPr>
            <a:spLocks noGrp="1"/>
          </p:cNvSpPr>
          <p:nvPr>
            <p:ph idx="1"/>
          </p:nvPr>
        </p:nvSpPr>
        <p:spPr>
          <a:xfrm>
            <a:off x="457200" y="1916832"/>
            <a:ext cx="8229600" cy="4325112"/>
          </a:xfrm>
        </p:spPr>
        <p:txBody>
          <a:bodyPr/>
          <a:lstStyle/>
          <a:p>
            <a:r>
              <a:rPr lang="en-GB" dirty="0" smtClean="0">
                <a:solidFill>
                  <a:srgbClr val="FF0000"/>
                </a:solidFill>
                <a:latin typeface="Arial"/>
                <a:cs typeface="Arial"/>
              </a:rPr>
              <a:t>40-hour weeks</a:t>
            </a:r>
            <a:r>
              <a:rPr lang="en-GB" dirty="0" smtClean="0">
                <a:latin typeface="Arial"/>
                <a:cs typeface="Arial"/>
              </a:rPr>
              <a:t>: Requirements should be selected for each iteration such that developers do not need to put in overtime. </a:t>
            </a:r>
          </a:p>
          <a:p>
            <a:r>
              <a:rPr lang="en-GB" dirty="0" smtClean="0">
                <a:solidFill>
                  <a:srgbClr val="FF0000"/>
                </a:solidFill>
                <a:latin typeface="Arial"/>
                <a:cs typeface="Arial"/>
              </a:rPr>
              <a:t>Open workspace</a:t>
            </a:r>
            <a:r>
              <a:rPr lang="en-GB" dirty="0" smtClean="0">
                <a:latin typeface="Arial"/>
                <a:cs typeface="Arial"/>
              </a:rPr>
              <a:t>: Developers work in a common workspace set up with individual workstations around the periphery and common development machines in the centre.</a:t>
            </a:r>
            <a:endParaRPr lang="en-GB" dirty="0">
              <a:latin typeface="Arial"/>
              <a:cs typeface="Arial"/>
            </a:endParaRPr>
          </a:p>
        </p:txBody>
      </p:sp>
    </p:spTree>
    <p:extLst>
      <p:ext uri="{BB962C8B-B14F-4D97-AF65-F5344CB8AC3E}">
        <p14:creationId xmlns:p14="http://schemas.microsoft.com/office/powerpoint/2010/main" val="99158211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468783" y="536448"/>
            <a:ext cx="8229600" cy="1066800"/>
          </a:xfrm>
        </p:spPr>
        <p:txBody>
          <a:bodyPr/>
          <a:lstStyle/>
          <a:p>
            <a:pPr eaLnBrk="1" hangingPunct="1"/>
            <a:r>
              <a:rPr lang="en-GB" dirty="0" smtClean="0"/>
              <a:t>Agile problems</a:t>
            </a:r>
          </a:p>
        </p:txBody>
      </p:sp>
      <p:sp>
        <p:nvSpPr>
          <p:cNvPr id="12292" name="Rectangle 3"/>
          <p:cNvSpPr>
            <a:spLocks noGrp="1" noChangeArrowheads="1"/>
          </p:cNvSpPr>
          <p:nvPr>
            <p:ph type="body" idx="1"/>
          </p:nvPr>
        </p:nvSpPr>
        <p:spPr>
          <a:xfrm>
            <a:off x="457200" y="1628800"/>
            <a:ext cx="7715200" cy="5112568"/>
          </a:xfrm>
        </p:spPr>
        <p:txBody>
          <a:bodyPr>
            <a:noAutofit/>
          </a:bodyPr>
          <a:lstStyle/>
          <a:p>
            <a:pPr eaLnBrk="1" hangingPunct="1">
              <a:lnSpc>
                <a:spcPct val="80000"/>
              </a:lnSpc>
              <a:spcAft>
                <a:spcPts val="600"/>
              </a:spcAft>
            </a:pPr>
            <a:r>
              <a:rPr lang="en-GB" sz="2400" dirty="0" smtClean="0">
                <a:latin typeface="Arial"/>
                <a:cs typeface="Arial"/>
              </a:rPr>
              <a:t>Customer involvement</a:t>
            </a:r>
          </a:p>
          <a:p>
            <a:pPr lvl="1" eaLnBrk="1" hangingPunct="1">
              <a:lnSpc>
                <a:spcPct val="90000"/>
              </a:lnSpc>
              <a:spcAft>
                <a:spcPts val="600"/>
              </a:spcAft>
            </a:pPr>
            <a:r>
              <a:rPr lang="en-GB" sz="2000" dirty="0" smtClean="0">
                <a:latin typeface="Arial"/>
                <a:cs typeface="Arial"/>
              </a:rPr>
              <a:t>Might not have a customer who can spend time with the development team and represent stakeholders. </a:t>
            </a:r>
          </a:p>
          <a:p>
            <a:pPr lvl="1" eaLnBrk="1" hangingPunct="1">
              <a:lnSpc>
                <a:spcPct val="90000"/>
              </a:lnSpc>
              <a:spcAft>
                <a:spcPts val="600"/>
              </a:spcAft>
            </a:pPr>
            <a:r>
              <a:rPr lang="en-GB" sz="2000" dirty="0" smtClean="0">
                <a:latin typeface="Arial"/>
                <a:cs typeface="Arial"/>
              </a:rPr>
              <a:t>Incremental delivery</a:t>
            </a:r>
          </a:p>
          <a:p>
            <a:pPr lvl="1" eaLnBrk="1" hangingPunct="1">
              <a:lnSpc>
                <a:spcPct val="70000"/>
              </a:lnSpc>
              <a:spcAft>
                <a:spcPts val="600"/>
              </a:spcAft>
            </a:pPr>
            <a:r>
              <a:rPr lang="en-GB" sz="2000" dirty="0" smtClean="0">
                <a:latin typeface="Arial"/>
                <a:cs typeface="Arial"/>
              </a:rPr>
              <a:t>Stakeholders have different priorities, </a:t>
            </a:r>
            <a:endParaRPr lang="en-GB" sz="2000" dirty="0" smtClean="0">
              <a:solidFill>
                <a:srgbClr val="FF0000"/>
              </a:solidFill>
              <a:latin typeface="Arial"/>
              <a:cs typeface="Arial"/>
            </a:endParaRPr>
          </a:p>
          <a:p>
            <a:pPr eaLnBrk="1" hangingPunct="1">
              <a:lnSpc>
                <a:spcPct val="80000"/>
              </a:lnSpc>
              <a:spcAft>
                <a:spcPts val="600"/>
              </a:spcAft>
            </a:pPr>
            <a:endParaRPr lang="en-GB" sz="2400" dirty="0" smtClean="0">
              <a:latin typeface="Arial"/>
              <a:cs typeface="Arial"/>
            </a:endParaRPr>
          </a:p>
          <a:p>
            <a:pPr eaLnBrk="1" hangingPunct="1">
              <a:lnSpc>
                <a:spcPct val="80000"/>
              </a:lnSpc>
              <a:spcAft>
                <a:spcPts val="600"/>
              </a:spcAft>
            </a:pPr>
            <a:r>
              <a:rPr lang="en-GB" sz="2400" dirty="0" smtClean="0">
                <a:latin typeface="Arial"/>
                <a:cs typeface="Arial"/>
              </a:rPr>
              <a:t>Developers that have the ability to cope with intense involvement</a:t>
            </a:r>
          </a:p>
          <a:p>
            <a:pPr lvl="1" eaLnBrk="1" hangingPunct="1">
              <a:lnSpc>
                <a:spcPct val="70000"/>
              </a:lnSpc>
              <a:spcAft>
                <a:spcPts val="600"/>
              </a:spcAft>
            </a:pPr>
            <a:r>
              <a:rPr lang="en-GB" sz="2000" dirty="0" smtClean="0">
                <a:latin typeface="Arial"/>
                <a:cs typeface="Arial"/>
              </a:rPr>
              <a:t>Need the right calibre workforce.</a:t>
            </a:r>
          </a:p>
          <a:p>
            <a:pPr lvl="1" eaLnBrk="1" hangingPunct="1">
              <a:lnSpc>
                <a:spcPct val="70000"/>
              </a:lnSpc>
              <a:spcAft>
                <a:spcPts val="600"/>
              </a:spcAft>
            </a:pPr>
            <a:r>
              <a:rPr lang="en-GB" sz="2000" dirty="0" smtClean="0">
                <a:latin typeface="Arial"/>
                <a:cs typeface="Arial"/>
              </a:rPr>
              <a:t>Expect the system to change and adapt.</a:t>
            </a:r>
          </a:p>
          <a:p>
            <a:pPr eaLnBrk="1" hangingPunct="1">
              <a:lnSpc>
                <a:spcPct val="80000"/>
              </a:lnSpc>
              <a:spcAft>
                <a:spcPts val="600"/>
              </a:spcAft>
            </a:pPr>
            <a:endParaRPr lang="en-GB" sz="2400" dirty="0" smtClean="0">
              <a:latin typeface="Arial"/>
              <a:cs typeface="Arial"/>
            </a:endParaRPr>
          </a:p>
          <a:p>
            <a:pPr eaLnBrk="1" hangingPunct="1">
              <a:lnSpc>
                <a:spcPct val="80000"/>
              </a:lnSpc>
              <a:spcAft>
                <a:spcPts val="600"/>
              </a:spcAft>
            </a:pPr>
            <a:r>
              <a:rPr lang="en-GB" sz="2400" dirty="0" smtClean="0">
                <a:latin typeface="Arial"/>
                <a:cs typeface="Arial"/>
              </a:rPr>
              <a:t>Maintain simplicity, eliminate complexity - </a:t>
            </a:r>
            <a:r>
              <a:rPr lang="en-GB" sz="2400" i="1" dirty="0" smtClean="0">
                <a:latin typeface="Arial"/>
                <a:cs typeface="Arial"/>
              </a:rPr>
              <a:t>No time, too busy</a:t>
            </a:r>
            <a:endParaRPr lang="en-GB" sz="2400" dirty="0" smtClean="0">
              <a:latin typeface="Arial"/>
              <a:cs typeface="Arial"/>
            </a:endParaRPr>
          </a:p>
        </p:txBody>
      </p:sp>
    </p:spTree>
    <p:extLst>
      <p:ext uri="{BB962C8B-B14F-4D97-AF65-F5344CB8AC3E}">
        <p14:creationId xmlns:p14="http://schemas.microsoft.com/office/powerpoint/2010/main" val="22577327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425146" y="609600"/>
            <a:ext cx="8229600" cy="1066800"/>
          </a:xfrm>
        </p:spPr>
        <p:txBody>
          <a:bodyPr/>
          <a:lstStyle/>
          <a:p>
            <a:pPr eaLnBrk="1" hangingPunct="1"/>
            <a:r>
              <a:rPr lang="en-GB" dirty="0" smtClean="0"/>
              <a:t>Agile versus plan based methods</a:t>
            </a:r>
          </a:p>
        </p:txBody>
      </p:sp>
      <p:sp>
        <p:nvSpPr>
          <p:cNvPr id="15364" name="Rectangle 3"/>
          <p:cNvSpPr>
            <a:spLocks noGrp="1" noChangeArrowheads="1"/>
          </p:cNvSpPr>
          <p:nvPr>
            <p:ph type="body" idx="1"/>
          </p:nvPr>
        </p:nvSpPr>
        <p:spPr>
          <a:xfrm>
            <a:off x="421305" y="1662939"/>
            <a:ext cx="8229600" cy="4325112"/>
          </a:xfrm>
        </p:spPr>
        <p:txBody>
          <a:bodyPr/>
          <a:lstStyle/>
          <a:p>
            <a:pPr eaLnBrk="1" hangingPunct="1"/>
            <a:r>
              <a:rPr lang="en-GB" dirty="0" smtClean="0">
                <a:latin typeface="Arial"/>
                <a:cs typeface="Arial"/>
              </a:rPr>
              <a:t>Agile methods promise</a:t>
            </a:r>
          </a:p>
          <a:p>
            <a:pPr lvl="1" eaLnBrk="1" hangingPunct="1"/>
            <a:r>
              <a:rPr lang="en-GB" dirty="0" smtClean="0">
                <a:latin typeface="Arial"/>
                <a:cs typeface="Arial"/>
              </a:rPr>
              <a:t>Higher customer satisfaction, faster development times, solution to rapidly changing requirements.</a:t>
            </a:r>
          </a:p>
          <a:p>
            <a:pPr eaLnBrk="1" hangingPunct="1"/>
            <a:r>
              <a:rPr lang="en-GB" dirty="0" smtClean="0">
                <a:latin typeface="Arial"/>
                <a:cs typeface="Arial"/>
              </a:rPr>
              <a:t>Plan driven methods promise</a:t>
            </a:r>
          </a:p>
          <a:p>
            <a:pPr lvl="1" eaLnBrk="1" hangingPunct="1"/>
            <a:r>
              <a:rPr lang="en-GB" dirty="0" smtClean="0">
                <a:latin typeface="Arial"/>
                <a:cs typeface="Arial"/>
              </a:rPr>
              <a:t>Predictability, stability and high assurance.</a:t>
            </a:r>
          </a:p>
          <a:p>
            <a:pPr eaLnBrk="1" hangingPunct="1"/>
            <a:endParaRPr lang="en-GB" dirty="0" smtClean="0">
              <a:latin typeface="Arial"/>
              <a:cs typeface="Arial"/>
            </a:endParaRPr>
          </a:p>
          <a:p>
            <a:pPr eaLnBrk="1" hangingPunct="1"/>
            <a:r>
              <a:rPr lang="en-GB" dirty="0" smtClean="0">
                <a:latin typeface="Arial"/>
                <a:cs typeface="Arial"/>
              </a:rPr>
              <a:t>Each method has their “home ground” where one clearly wins.</a:t>
            </a:r>
          </a:p>
        </p:txBody>
      </p:sp>
    </p:spTree>
    <p:extLst>
      <p:ext uri="{BB962C8B-B14F-4D97-AF65-F5344CB8AC3E}">
        <p14:creationId xmlns:p14="http://schemas.microsoft.com/office/powerpoint/2010/main" val="366505277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324582" y="476672"/>
            <a:ext cx="8229600" cy="1066800"/>
          </a:xfrm>
        </p:spPr>
        <p:txBody>
          <a:bodyPr>
            <a:normAutofit fontScale="90000"/>
          </a:bodyPr>
          <a:lstStyle/>
          <a:p>
            <a:pPr eaLnBrk="1" hangingPunct="1"/>
            <a:r>
              <a:rPr lang="en-GB" dirty="0" smtClean="0"/>
              <a:t>Critical Levels (failure can result in)</a:t>
            </a:r>
          </a:p>
        </p:txBody>
      </p:sp>
      <p:sp>
        <p:nvSpPr>
          <p:cNvPr id="16388" name="Rectangle 3"/>
          <p:cNvSpPr>
            <a:spLocks noGrp="1" noChangeArrowheads="1"/>
          </p:cNvSpPr>
          <p:nvPr>
            <p:ph type="body" idx="1"/>
          </p:nvPr>
        </p:nvSpPr>
        <p:spPr>
          <a:xfrm>
            <a:off x="324582" y="1628800"/>
            <a:ext cx="8548477" cy="4325112"/>
          </a:xfrm>
        </p:spPr>
        <p:txBody>
          <a:bodyPr>
            <a:normAutofit/>
          </a:bodyPr>
          <a:lstStyle/>
          <a:p>
            <a:pPr marL="457200" indent="-457200"/>
            <a:r>
              <a:rPr lang="en-GB" sz="2400" dirty="0" smtClean="0">
                <a:latin typeface="Arial"/>
                <a:cs typeface="Arial"/>
              </a:rPr>
              <a:t>Loss of many lives L</a:t>
            </a:r>
          </a:p>
          <a:p>
            <a:pPr marL="457200" indent="-457200"/>
            <a:r>
              <a:rPr lang="en-GB" sz="2400" dirty="0" smtClean="0">
                <a:latin typeface="Arial"/>
                <a:cs typeface="Arial"/>
              </a:rPr>
              <a:t>Loss of essential money E</a:t>
            </a:r>
          </a:p>
          <a:p>
            <a:pPr marL="457200" indent="-457200"/>
            <a:r>
              <a:rPr lang="en-GB" sz="2400" dirty="0" smtClean="0">
                <a:latin typeface="Arial"/>
                <a:cs typeface="Arial"/>
              </a:rPr>
              <a:t>Loss of Discretionary Money D</a:t>
            </a:r>
          </a:p>
          <a:p>
            <a:pPr marL="457200" indent="-457200"/>
            <a:r>
              <a:rPr lang="en-GB" sz="2400" dirty="0" smtClean="0">
                <a:latin typeface="Arial"/>
                <a:cs typeface="Arial"/>
              </a:rPr>
              <a:t>Loss of Comfort C</a:t>
            </a:r>
          </a:p>
        </p:txBody>
      </p:sp>
      <p:sp>
        <p:nvSpPr>
          <p:cNvPr id="16389" name="Text Box 4"/>
          <p:cNvSpPr txBox="1">
            <a:spLocks noChangeArrowheads="1"/>
          </p:cNvSpPr>
          <p:nvPr/>
        </p:nvSpPr>
        <p:spPr bwMode="auto">
          <a:xfrm>
            <a:off x="5250753" y="2151754"/>
            <a:ext cx="2663825" cy="373062"/>
          </a:xfrm>
          <a:prstGeom prst="rect">
            <a:avLst/>
          </a:prstGeom>
          <a:solidFill>
            <a:srgbClr val="FFCC00"/>
          </a:solidFill>
          <a:ln w="22225" algn="ctr">
            <a:solidFill>
              <a:schemeClr val="tx1"/>
            </a:solidFill>
            <a:miter lim="800000"/>
            <a:headEnd/>
            <a:tailEnd/>
          </a:ln>
        </p:spPr>
        <p:txBody>
          <a:bodyPr bIns="0">
            <a:spAutoFit/>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spcBef>
                <a:spcPct val="50000"/>
              </a:spcBef>
            </a:pPr>
            <a:r>
              <a:rPr lang="en-GB" sz="2000" dirty="0"/>
              <a:t>Plan based method</a:t>
            </a:r>
          </a:p>
        </p:txBody>
      </p:sp>
      <p:sp>
        <p:nvSpPr>
          <p:cNvPr id="16390" name="Text Box 5"/>
          <p:cNvSpPr txBox="1">
            <a:spLocks noChangeArrowheads="1"/>
          </p:cNvSpPr>
          <p:nvPr/>
        </p:nvSpPr>
        <p:spPr bwMode="auto">
          <a:xfrm>
            <a:off x="6155705" y="5042669"/>
            <a:ext cx="2663825" cy="373062"/>
          </a:xfrm>
          <a:prstGeom prst="rect">
            <a:avLst/>
          </a:prstGeom>
          <a:solidFill>
            <a:srgbClr val="FFCC00"/>
          </a:solidFill>
          <a:ln w="22225" algn="ctr">
            <a:solidFill>
              <a:schemeClr val="tx1"/>
            </a:solidFill>
            <a:miter lim="800000"/>
            <a:headEnd/>
            <a:tailEnd/>
          </a:ln>
        </p:spPr>
        <p:txBody>
          <a:bodyPr bIns="0">
            <a:spAutoFit/>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spcBef>
                <a:spcPct val="50000"/>
              </a:spcBef>
            </a:pPr>
            <a:r>
              <a:rPr lang="en-GB" sz="2000" dirty="0"/>
              <a:t>Agile method</a:t>
            </a:r>
          </a:p>
        </p:txBody>
      </p:sp>
      <p:sp>
        <p:nvSpPr>
          <p:cNvPr id="3" name="TextBox 2"/>
          <p:cNvSpPr txBox="1"/>
          <p:nvPr/>
        </p:nvSpPr>
        <p:spPr>
          <a:xfrm>
            <a:off x="454329" y="6384735"/>
            <a:ext cx="2088232" cy="369332"/>
          </a:xfrm>
          <a:prstGeom prst="rect">
            <a:avLst/>
          </a:prstGeom>
          <a:noFill/>
        </p:spPr>
        <p:txBody>
          <a:bodyPr wrap="square" rtlCol="0">
            <a:spAutoFit/>
          </a:bodyPr>
          <a:lstStyle/>
          <a:p>
            <a:r>
              <a:rPr lang="en-US" i="1" dirty="0" smtClean="0"/>
              <a:t>Alastair Cockburn</a:t>
            </a:r>
            <a:endParaRPr lang="en-US" i="1" dirty="0"/>
          </a:p>
        </p:txBody>
      </p:sp>
      <p:graphicFrame>
        <p:nvGraphicFramePr>
          <p:cNvPr id="5" name="Table 4"/>
          <p:cNvGraphicFramePr>
            <a:graphicFrameLocks noGrp="1"/>
          </p:cNvGraphicFramePr>
          <p:nvPr>
            <p:extLst>
              <p:ext uri="{D42A27DB-BD31-4B8C-83A1-F6EECF244321}">
                <p14:modId xmlns:p14="http://schemas.microsoft.com/office/powerpoint/2010/main" val="2380596281"/>
              </p:ext>
            </p:extLst>
          </p:nvPr>
        </p:nvGraphicFramePr>
        <p:xfrm>
          <a:off x="5250753" y="2734708"/>
          <a:ext cx="3578358" cy="1854200"/>
        </p:xfrm>
        <a:graphic>
          <a:graphicData uri="http://schemas.openxmlformats.org/drawingml/2006/table">
            <a:tbl>
              <a:tblPr firstRow="1" bandRow="1">
                <a:tableStyleId>{2D5ABB26-0587-4C30-8999-92F81FD0307C}</a:tableStyleId>
              </a:tblPr>
              <a:tblGrid>
                <a:gridCol w="410262"/>
                <a:gridCol w="601003"/>
                <a:gridCol w="734560"/>
                <a:gridCol w="815782"/>
                <a:gridCol w="1016751"/>
              </a:tblGrid>
              <a:tr h="370840">
                <a:tc>
                  <a:txBody>
                    <a:bodyPr/>
                    <a:lstStyle/>
                    <a:p>
                      <a:r>
                        <a:rPr lang="en-US" dirty="0" smtClean="0"/>
                        <a:t>L</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L6</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L20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L40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L100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dirty="0" smtClean="0"/>
                        <a:t>E</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E6</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E20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E40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E100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dirty="0" smtClean="0"/>
                        <a:t>D</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D6</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D20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D40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D100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dirty="0" smtClean="0"/>
                        <a:t>C</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C6</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C20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C40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C100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1-6</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7-20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21-40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41-100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cxnSp>
        <p:nvCxnSpPr>
          <p:cNvPr id="8" name="Straight Arrow Connector 7"/>
          <p:cNvCxnSpPr/>
          <p:nvPr/>
        </p:nvCxnSpPr>
        <p:spPr>
          <a:xfrm flipV="1">
            <a:off x="5327069" y="2939720"/>
            <a:ext cx="3240360" cy="1512168"/>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4139952" y="5573895"/>
            <a:ext cx="4700343" cy="1200329"/>
          </a:xfrm>
          <a:prstGeom prst="rect">
            <a:avLst/>
          </a:prstGeom>
        </p:spPr>
        <p:txBody>
          <a:bodyPr wrap="square">
            <a:spAutoFit/>
          </a:bodyPr>
          <a:lstStyle/>
          <a:p>
            <a:r>
              <a:rPr lang="en-US" dirty="0" smtClean="0">
                <a:latin typeface="Arial"/>
                <a:cs typeface="Arial"/>
              </a:rPr>
              <a:t>Project Size x  Critical Factor,</a:t>
            </a:r>
          </a:p>
          <a:p>
            <a:r>
              <a:rPr lang="en-US" dirty="0" smtClean="0">
                <a:latin typeface="Arial"/>
                <a:cs typeface="Arial"/>
              </a:rPr>
              <a:t> </a:t>
            </a:r>
            <a:r>
              <a:rPr lang="en-US" dirty="0">
                <a:latin typeface="Arial"/>
                <a:cs typeface="Arial"/>
              </a:rPr>
              <a:t>a two-person, life-critical project is </a:t>
            </a:r>
            <a:r>
              <a:rPr lang="en-US" dirty="0" smtClean="0">
                <a:latin typeface="Arial"/>
                <a:cs typeface="Arial"/>
              </a:rPr>
              <a:t>L6</a:t>
            </a:r>
            <a:r>
              <a:rPr lang="en-US" dirty="0">
                <a:latin typeface="Arial"/>
                <a:cs typeface="Arial"/>
              </a:rPr>
              <a:t>, </a:t>
            </a:r>
            <a:endParaRPr lang="en-US" dirty="0" smtClean="0">
              <a:latin typeface="Arial"/>
              <a:cs typeface="Arial"/>
            </a:endParaRPr>
          </a:p>
          <a:p>
            <a:r>
              <a:rPr lang="en-US" dirty="0" smtClean="0">
                <a:latin typeface="Arial"/>
                <a:cs typeface="Arial"/>
              </a:rPr>
              <a:t>a </a:t>
            </a:r>
            <a:r>
              <a:rPr lang="en-US" dirty="0">
                <a:latin typeface="Arial"/>
                <a:cs typeface="Arial"/>
              </a:rPr>
              <a:t>50-person project </a:t>
            </a:r>
            <a:r>
              <a:rPr lang="en-US" dirty="0" smtClean="0">
                <a:latin typeface="Arial"/>
                <a:cs typeface="Arial"/>
              </a:rPr>
              <a:t>that risks profit but not existence is  </a:t>
            </a:r>
            <a:r>
              <a:rPr lang="en-US" dirty="0">
                <a:latin typeface="Arial"/>
                <a:cs typeface="Arial"/>
              </a:rPr>
              <a:t>D100.</a:t>
            </a:r>
          </a:p>
        </p:txBody>
      </p:sp>
    </p:spTree>
    <p:extLst>
      <p:ext uri="{BB962C8B-B14F-4D97-AF65-F5344CB8AC3E}">
        <p14:creationId xmlns:p14="http://schemas.microsoft.com/office/powerpoint/2010/main" val="301391244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457200" y="608076"/>
            <a:ext cx="8579296" cy="1069848"/>
          </a:xfrm>
        </p:spPr>
        <p:txBody>
          <a:bodyPr>
            <a:normAutofit fontScale="90000"/>
          </a:bodyPr>
          <a:lstStyle/>
          <a:p>
            <a:r>
              <a:rPr lang="en-GB" i="1" dirty="0" smtClean="0">
                <a:latin typeface="Arial"/>
                <a:cs typeface="Arial"/>
              </a:rPr>
              <a:t>Boehm’s 5 aspects: </a:t>
            </a:r>
            <a:r>
              <a:rPr lang="en-GB" dirty="0" smtClean="0"/>
              <a:t>Size of project team</a:t>
            </a:r>
          </a:p>
        </p:txBody>
      </p:sp>
      <p:sp>
        <p:nvSpPr>
          <p:cNvPr id="17412" name="Text Box 4"/>
          <p:cNvSpPr txBox="1">
            <a:spLocks noChangeArrowheads="1"/>
          </p:cNvSpPr>
          <p:nvPr/>
        </p:nvSpPr>
        <p:spPr bwMode="auto">
          <a:xfrm>
            <a:off x="468313" y="1844675"/>
            <a:ext cx="4535487" cy="1277938"/>
          </a:xfrm>
          <a:prstGeom prst="rect">
            <a:avLst/>
          </a:prstGeom>
          <a:solidFill>
            <a:srgbClr val="FFFF00"/>
          </a:solidFill>
          <a:ln w="12700" algn="ctr">
            <a:solidFill>
              <a:schemeClr val="tx1"/>
            </a:solidFill>
            <a:miter lim="800000"/>
            <a:headEnd/>
            <a:tailEnd/>
          </a:ln>
        </p:spPr>
        <p:txBody>
          <a:bodyPr bIns="0">
            <a:spAutoFit/>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spcBef>
                <a:spcPct val="50000"/>
              </a:spcBef>
            </a:pPr>
            <a:r>
              <a:rPr lang="en-GB" sz="2000"/>
              <a:t>Plan driven methods are needed to handle large teams and products; hard to tailor down to small projects</a:t>
            </a:r>
          </a:p>
        </p:txBody>
      </p:sp>
      <p:sp>
        <p:nvSpPr>
          <p:cNvPr id="17413" name="Text Box 5"/>
          <p:cNvSpPr txBox="1">
            <a:spLocks noChangeArrowheads="1"/>
          </p:cNvSpPr>
          <p:nvPr/>
        </p:nvSpPr>
        <p:spPr bwMode="auto">
          <a:xfrm>
            <a:off x="3708400" y="4437063"/>
            <a:ext cx="4608513" cy="1277937"/>
          </a:xfrm>
          <a:prstGeom prst="rect">
            <a:avLst/>
          </a:prstGeom>
          <a:solidFill>
            <a:srgbClr val="FFFF00"/>
          </a:solidFill>
          <a:ln w="12700" algn="ctr">
            <a:solidFill>
              <a:schemeClr val="tx1"/>
            </a:solidFill>
            <a:miter lim="800000"/>
            <a:headEnd/>
            <a:tailEnd/>
          </a:ln>
        </p:spPr>
        <p:txBody>
          <a:bodyPr bIns="0">
            <a:spAutoFit/>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spcBef>
                <a:spcPct val="50000"/>
              </a:spcBef>
            </a:pPr>
            <a:r>
              <a:rPr lang="en-GB" sz="2000"/>
              <a:t>Agile methods are well matched to small products and teams; reliance on tacit knowledge limits scalability.</a:t>
            </a:r>
          </a:p>
        </p:txBody>
      </p:sp>
      <p:sp>
        <p:nvSpPr>
          <p:cNvPr id="17414" name="AutoShape 6"/>
          <p:cNvSpPr>
            <a:spLocks noChangeArrowheads="1"/>
          </p:cNvSpPr>
          <p:nvPr/>
        </p:nvSpPr>
        <p:spPr bwMode="auto">
          <a:xfrm>
            <a:off x="5003800" y="3068638"/>
            <a:ext cx="485775" cy="1214437"/>
          </a:xfrm>
          <a:prstGeom prst="upDownArrow">
            <a:avLst>
              <a:gd name="adj1" fmla="val 50000"/>
              <a:gd name="adj2" fmla="val 50000"/>
            </a:avLst>
          </a:prstGeom>
          <a:solidFill>
            <a:schemeClr val="accent1"/>
          </a:solidFill>
          <a:ln w="12700" algn="ctr">
            <a:solidFill>
              <a:schemeClr val="accent2"/>
            </a:solidFill>
            <a:miter lim="800000"/>
            <a:headEnd/>
            <a:tailEnd/>
          </a:ln>
        </p:spPr>
        <p:txBody>
          <a:bodyPr wrap="none" bIns="0" anchor="ctr">
            <a:spAutoFit/>
          </a:bodyPr>
          <a:lstStyle/>
          <a:p>
            <a:pPr algn="ctr" eaLnBrk="0" hangingPunct="0"/>
            <a:endParaRPr lang="en-US"/>
          </a:p>
        </p:txBody>
      </p:sp>
      <p:sp>
        <p:nvSpPr>
          <p:cNvPr id="3" name="TextBox 2"/>
          <p:cNvSpPr txBox="1"/>
          <p:nvPr/>
        </p:nvSpPr>
        <p:spPr>
          <a:xfrm>
            <a:off x="468313" y="6102488"/>
            <a:ext cx="8443337" cy="646331"/>
          </a:xfrm>
          <a:prstGeom prst="rect">
            <a:avLst/>
          </a:prstGeom>
          <a:noFill/>
        </p:spPr>
        <p:txBody>
          <a:bodyPr wrap="none" rtlCol="0">
            <a:spAutoFit/>
          </a:bodyPr>
          <a:lstStyle/>
          <a:p>
            <a:r>
              <a:rPr lang="en-US" dirty="0" smtClean="0"/>
              <a:t>This Barry Boehm’s view –What might Alastair Cockburn or Scott Ambler think?</a:t>
            </a:r>
          </a:p>
          <a:p>
            <a:r>
              <a:rPr lang="en-US" dirty="0" smtClean="0"/>
              <a:t>What do you think?</a:t>
            </a:r>
            <a:endParaRPr lang="en-US" dirty="0"/>
          </a:p>
        </p:txBody>
      </p:sp>
    </p:spTree>
    <p:extLst>
      <p:ext uri="{BB962C8B-B14F-4D97-AF65-F5344CB8AC3E}">
        <p14:creationId xmlns:p14="http://schemas.microsoft.com/office/powerpoint/2010/main" val="293703714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4"/>
          <p:cNvSpPr>
            <a:spLocks noGrp="1" noChangeArrowheads="1"/>
          </p:cNvSpPr>
          <p:nvPr>
            <p:ph type="title"/>
          </p:nvPr>
        </p:nvSpPr>
        <p:spPr>
          <a:xfrm>
            <a:off x="457200" y="608076"/>
            <a:ext cx="8229600" cy="1069848"/>
          </a:xfrm>
        </p:spPr>
        <p:txBody>
          <a:bodyPr/>
          <a:lstStyle/>
          <a:p>
            <a:r>
              <a:rPr lang="en-GB" i="1" dirty="0">
                <a:latin typeface="Arial"/>
                <a:cs typeface="Arial"/>
              </a:rPr>
              <a:t>Boehm’s 5 aspects: </a:t>
            </a:r>
            <a:r>
              <a:rPr lang="en-GB" dirty="0" smtClean="0"/>
              <a:t>Personal</a:t>
            </a:r>
          </a:p>
        </p:txBody>
      </p:sp>
      <p:sp>
        <p:nvSpPr>
          <p:cNvPr id="18436" name="Text Box 5"/>
          <p:cNvSpPr txBox="1">
            <a:spLocks noChangeArrowheads="1"/>
          </p:cNvSpPr>
          <p:nvPr/>
        </p:nvSpPr>
        <p:spPr bwMode="auto">
          <a:xfrm>
            <a:off x="250825" y="1773238"/>
            <a:ext cx="3889375" cy="358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bIns="0">
            <a:spAutoFit/>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spcBef>
                <a:spcPct val="50000"/>
              </a:spcBef>
            </a:pPr>
            <a:r>
              <a:rPr lang="en-GB" sz="2000" dirty="0"/>
              <a:t>Cockburn levels</a:t>
            </a:r>
          </a:p>
          <a:p>
            <a:pPr>
              <a:spcBef>
                <a:spcPct val="50000"/>
              </a:spcBef>
            </a:pPr>
            <a:r>
              <a:rPr lang="en-GB" sz="2000" dirty="0"/>
              <a:t>3. </a:t>
            </a:r>
            <a:r>
              <a:rPr lang="en-GB" sz="2000" dirty="0" smtClean="0"/>
              <a:t>(</a:t>
            </a:r>
            <a:r>
              <a:rPr lang="en-GB" sz="2000" dirty="0" err="1" smtClean="0"/>
              <a:t>Ri</a:t>
            </a:r>
            <a:r>
              <a:rPr lang="en-GB" sz="2000" dirty="0" smtClean="0"/>
              <a:t>) Able </a:t>
            </a:r>
            <a:r>
              <a:rPr lang="en-GB" sz="2000" dirty="0"/>
              <a:t>to revise a method; breaking its rules to a new situation.</a:t>
            </a:r>
          </a:p>
          <a:p>
            <a:pPr>
              <a:spcBef>
                <a:spcPct val="50000"/>
              </a:spcBef>
            </a:pPr>
            <a:r>
              <a:rPr lang="en-GB" sz="2000" dirty="0"/>
              <a:t>2. </a:t>
            </a:r>
            <a:r>
              <a:rPr lang="en-GB" sz="2000" dirty="0" smtClean="0"/>
              <a:t>(Ha) Can </a:t>
            </a:r>
            <a:r>
              <a:rPr lang="en-GB" sz="2000" dirty="0"/>
              <a:t>tailor a method to fit.</a:t>
            </a:r>
          </a:p>
          <a:p>
            <a:pPr>
              <a:spcBef>
                <a:spcPct val="50000"/>
              </a:spcBef>
            </a:pPr>
            <a:r>
              <a:rPr lang="en-GB" sz="2000" dirty="0"/>
              <a:t>1 A. (</a:t>
            </a:r>
            <a:r>
              <a:rPr lang="en-GB" sz="2000" dirty="0" err="1"/>
              <a:t>Shu</a:t>
            </a:r>
            <a:r>
              <a:rPr lang="en-GB" sz="2000" dirty="0"/>
              <a:t>)  Level 2 trainees</a:t>
            </a:r>
          </a:p>
          <a:p>
            <a:pPr>
              <a:spcBef>
                <a:spcPct val="50000"/>
              </a:spcBef>
            </a:pPr>
            <a:r>
              <a:rPr lang="en-GB" sz="2000" dirty="0"/>
              <a:t>1B. (</a:t>
            </a:r>
            <a:r>
              <a:rPr lang="en-GB" sz="2000" dirty="0" err="1"/>
              <a:t>Shu</a:t>
            </a:r>
            <a:r>
              <a:rPr lang="en-GB" sz="2000" dirty="0"/>
              <a:t>) Simple coding</a:t>
            </a:r>
          </a:p>
          <a:p>
            <a:pPr>
              <a:spcBef>
                <a:spcPct val="50000"/>
              </a:spcBef>
            </a:pPr>
            <a:r>
              <a:rPr lang="en-GB" sz="2000" dirty="0"/>
              <a:t>-1. Make tea</a:t>
            </a:r>
          </a:p>
        </p:txBody>
      </p:sp>
      <p:sp>
        <p:nvSpPr>
          <p:cNvPr id="18437" name="Text Box 6"/>
          <p:cNvSpPr txBox="1">
            <a:spLocks noChangeArrowheads="1"/>
          </p:cNvSpPr>
          <p:nvPr/>
        </p:nvSpPr>
        <p:spPr bwMode="auto">
          <a:xfrm>
            <a:off x="4716463" y="1719287"/>
            <a:ext cx="3959225" cy="1582737"/>
          </a:xfrm>
          <a:prstGeom prst="rect">
            <a:avLst/>
          </a:prstGeom>
          <a:solidFill>
            <a:srgbClr val="FFFF00"/>
          </a:solidFill>
          <a:ln w="12700" algn="ctr">
            <a:solidFill>
              <a:schemeClr val="tx1"/>
            </a:solidFill>
            <a:miter lim="800000"/>
            <a:headEnd/>
            <a:tailEnd/>
          </a:ln>
        </p:spPr>
        <p:txBody>
          <a:bodyPr bIns="0">
            <a:spAutoFit/>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spcBef>
                <a:spcPct val="50000"/>
              </a:spcBef>
            </a:pPr>
            <a:r>
              <a:rPr lang="en-GB" sz="2000"/>
              <a:t>Plan. Need a critical mass of level 2/3 experts during project definition. But can work with fewer later on. Can use 1B people.</a:t>
            </a:r>
          </a:p>
        </p:txBody>
      </p:sp>
      <p:sp>
        <p:nvSpPr>
          <p:cNvPr id="18438" name="Text Box 7"/>
          <p:cNvSpPr txBox="1">
            <a:spLocks noChangeArrowheads="1"/>
          </p:cNvSpPr>
          <p:nvPr/>
        </p:nvSpPr>
        <p:spPr bwMode="auto">
          <a:xfrm>
            <a:off x="4716463" y="4959374"/>
            <a:ext cx="4103687" cy="1277938"/>
          </a:xfrm>
          <a:prstGeom prst="rect">
            <a:avLst/>
          </a:prstGeom>
          <a:solidFill>
            <a:srgbClr val="FFFF00"/>
          </a:solidFill>
          <a:ln w="12700" algn="ctr">
            <a:solidFill>
              <a:schemeClr val="tx1"/>
            </a:solidFill>
            <a:miter lim="800000"/>
            <a:headEnd/>
            <a:tailEnd/>
          </a:ln>
        </p:spPr>
        <p:txBody>
          <a:bodyPr bIns="0">
            <a:spAutoFit/>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spcBef>
                <a:spcPct val="50000"/>
              </a:spcBef>
            </a:pPr>
            <a:r>
              <a:rPr lang="en-GB" sz="2000"/>
              <a:t>Agile. Need critical mass of 2/3 level experts throughout the project. Risky to use non agile 1B staff.</a:t>
            </a:r>
          </a:p>
        </p:txBody>
      </p:sp>
      <p:sp>
        <p:nvSpPr>
          <p:cNvPr id="18439" name="AutoShape 8"/>
          <p:cNvSpPr>
            <a:spLocks noChangeArrowheads="1"/>
          </p:cNvSpPr>
          <p:nvPr/>
        </p:nvSpPr>
        <p:spPr bwMode="auto">
          <a:xfrm>
            <a:off x="6372225" y="3519512"/>
            <a:ext cx="485775" cy="1214437"/>
          </a:xfrm>
          <a:prstGeom prst="upDownArrow">
            <a:avLst>
              <a:gd name="adj1" fmla="val 50000"/>
              <a:gd name="adj2" fmla="val 50000"/>
            </a:avLst>
          </a:prstGeom>
          <a:solidFill>
            <a:schemeClr val="accent1"/>
          </a:solidFill>
          <a:ln w="12700" algn="ctr">
            <a:solidFill>
              <a:schemeClr val="accent2"/>
            </a:solidFill>
            <a:miter lim="800000"/>
            <a:headEnd/>
            <a:tailEnd/>
          </a:ln>
        </p:spPr>
        <p:txBody>
          <a:bodyPr wrap="none" bIns="0" anchor="ctr">
            <a:spAutoFit/>
          </a:bodyPr>
          <a:lstStyle/>
          <a:p>
            <a:pPr algn="ctr" eaLnBrk="0" hangingPunct="0"/>
            <a:endParaRPr lang="en-US"/>
          </a:p>
        </p:txBody>
      </p:sp>
    </p:spTree>
    <p:extLst>
      <p:ext uri="{BB962C8B-B14F-4D97-AF65-F5344CB8AC3E}">
        <p14:creationId xmlns:p14="http://schemas.microsoft.com/office/powerpoint/2010/main" val="242887576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4"/>
          <p:cNvSpPr>
            <a:spLocks noGrp="1" noChangeArrowheads="1"/>
          </p:cNvSpPr>
          <p:nvPr>
            <p:ph type="title"/>
          </p:nvPr>
        </p:nvSpPr>
        <p:spPr>
          <a:xfrm>
            <a:off x="336190" y="630365"/>
            <a:ext cx="8229600" cy="1069848"/>
          </a:xfrm>
        </p:spPr>
        <p:txBody>
          <a:bodyPr/>
          <a:lstStyle/>
          <a:p>
            <a:r>
              <a:rPr lang="en-GB" i="1" dirty="0">
                <a:latin typeface="Arial"/>
                <a:cs typeface="Arial"/>
              </a:rPr>
              <a:t>Boehm’s 5 aspects: </a:t>
            </a:r>
            <a:r>
              <a:rPr lang="en-GB" dirty="0" smtClean="0"/>
              <a:t>Culture</a:t>
            </a:r>
          </a:p>
        </p:txBody>
      </p:sp>
      <p:sp>
        <p:nvSpPr>
          <p:cNvPr id="19460" name="Text Box 5"/>
          <p:cNvSpPr txBox="1">
            <a:spLocks noChangeArrowheads="1"/>
          </p:cNvSpPr>
          <p:nvPr/>
        </p:nvSpPr>
        <p:spPr bwMode="auto">
          <a:xfrm>
            <a:off x="323850" y="1700213"/>
            <a:ext cx="4248150" cy="1277937"/>
          </a:xfrm>
          <a:prstGeom prst="rect">
            <a:avLst/>
          </a:prstGeom>
          <a:solidFill>
            <a:srgbClr val="FFFF00"/>
          </a:solidFill>
          <a:ln w="12700" algn="ctr">
            <a:solidFill>
              <a:schemeClr val="tx1"/>
            </a:solidFill>
            <a:miter lim="800000"/>
            <a:headEnd/>
            <a:tailEnd/>
          </a:ln>
        </p:spPr>
        <p:txBody>
          <a:bodyPr bIns="0">
            <a:spAutoFit/>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spcBef>
                <a:spcPct val="50000"/>
              </a:spcBef>
            </a:pPr>
            <a:r>
              <a:rPr lang="en-GB" sz="2000" dirty="0"/>
              <a:t>Plan. Thrive in a culture where people are comfortable in the sense of having their roles defined by clear </a:t>
            </a:r>
            <a:r>
              <a:rPr lang="en-GB" sz="2000" dirty="0" smtClean="0"/>
              <a:t>policies</a:t>
            </a:r>
            <a:endParaRPr lang="en-GB" sz="2000" dirty="0"/>
          </a:p>
        </p:txBody>
      </p:sp>
      <p:sp>
        <p:nvSpPr>
          <p:cNvPr id="19461" name="Text Box 6"/>
          <p:cNvSpPr txBox="1">
            <a:spLocks noChangeArrowheads="1"/>
          </p:cNvSpPr>
          <p:nvPr/>
        </p:nvSpPr>
        <p:spPr bwMode="auto">
          <a:xfrm>
            <a:off x="3995738" y="5118894"/>
            <a:ext cx="4752975" cy="363537"/>
          </a:xfrm>
          <a:prstGeom prst="rect">
            <a:avLst/>
          </a:prstGeom>
          <a:solidFill>
            <a:srgbClr val="FFFF00"/>
          </a:solidFill>
          <a:ln w="12700" algn="ctr">
            <a:solidFill>
              <a:schemeClr val="tx1"/>
            </a:solidFill>
            <a:miter lim="800000"/>
            <a:headEnd/>
            <a:tailEnd/>
          </a:ln>
        </p:spPr>
        <p:txBody>
          <a:bodyPr bIns="0">
            <a:spAutoFit/>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spcBef>
                <a:spcPct val="50000"/>
              </a:spcBef>
            </a:pPr>
            <a:r>
              <a:rPr lang="en-GB" sz="2000" dirty="0"/>
              <a:t>Agile. Thrive on </a:t>
            </a:r>
            <a:r>
              <a:rPr lang="en-GB" sz="2000" dirty="0" smtClean="0"/>
              <a:t>adaptability</a:t>
            </a:r>
            <a:endParaRPr lang="en-GB" sz="2000" dirty="0"/>
          </a:p>
        </p:txBody>
      </p:sp>
      <p:sp>
        <p:nvSpPr>
          <p:cNvPr id="19462" name="AutoShape 7"/>
          <p:cNvSpPr>
            <a:spLocks noChangeArrowheads="1"/>
          </p:cNvSpPr>
          <p:nvPr/>
        </p:nvSpPr>
        <p:spPr bwMode="auto">
          <a:xfrm>
            <a:off x="4086225" y="3573463"/>
            <a:ext cx="485775" cy="1214437"/>
          </a:xfrm>
          <a:prstGeom prst="upDownArrow">
            <a:avLst>
              <a:gd name="adj1" fmla="val 50000"/>
              <a:gd name="adj2" fmla="val 50000"/>
            </a:avLst>
          </a:prstGeom>
          <a:solidFill>
            <a:schemeClr val="accent1"/>
          </a:solidFill>
          <a:ln w="12700" algn="ctr">
            <a:solidFill>
              <a:schemeClr val="accent2"/>
            </a:solidFill>
            <a:miter lim="800000"/>
            <a:headEnd/>
            <a:tailEnd/>
          </a:ln>
        </p:spPr>
        <p:txBody>
          <a:bodyPr wrap="none" bIns="0" anchor="ctr">
            <a:spAutoFit/>
          </a:bodyPr>
          <a:lstStyle/>
          <a:p>
            <a:pPr algn="ctr" eaLnBrk="0" hangingPunct="0"/>
            <a:endParaRPr lang="en-US"/>
          </a:p>
        </p:txBody>
      </p:sp>
      <p:sp>
        <p:nvSpPr>
          <p:cNvPr id="3" name="TextBox 2"/>
          <p:cNvSpPr txBox="1"/>
          <p:nvPr/>
        </p:nvSpPr>
        <p:spPr>
          <a:xfrm>
            <a:off x="336189" y="5910716"/>
            <a:ext cx="8235441" cy="646331"/>
          </a:xfrm>
          <a:prstGeom prst="rect">
            <a:avLst/>
          </a:prstGeom>
          <a:noFill/>
        </p:spPr>
        <p:txBody>
          <a:bodyPr wrap="square" rtlCol="0">
            <a:spAutoFit/>
          </a:bodyPr>
          <a:lstStyle/>
          <a:p>
            <a:r>
              <a:rPr lang="en-US" dirty="0" smtClean="0"/>
              <a:t>Actually, Barry Boehm said ‘Chaos’ not adaptability, how would Kent Beck, or Alastair Cockburn respond? </a:t>
            </a:r>
            <a:endParaRPr lang="en-US" dirty="0"/>
          </a:p>
        </p:txBody>
      </p:sp>
    </p:spTree>
    <p:extLst>
      <p:ext uri="{BB962C8B-B14F-4D97-AF65-F5344CB8AC3E}">
        <p14:creationId xmlns:p14="http://schemas.microsoft.com/office/powerpoint/2010/main" val="329099623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4"/>
          <p:cNvSpPr>
            <a:spLocks noGrp="1" noChangeArrowheads="1"/>
          </p:cNvSpPr>
          <p:nvPr>
            <p:ph type="title"/>
          </p:nvPr>
        </p:nvSpPr>
        <p:spPr>
          <a:xfrm>
            <a:off x="492547" y="476672"/>
            <a:ext cx="8229600" cy="1069848"/>
          </a:xfrm>
        </p:spPr>
        <p:txBody>
          <a:bodyPr/>
          <a:lstStyle/>
          <a:p>
            <a:r>
              <a:rPr lang="en-GB" i="1" dirty="0">
                <a:latin typeface="Arial"/>
                <a:cs typeface="Arial"/>
              </a:rPr>
              <a:t>Boehm’s 5 aspects: </a:t>
            </a:r>
            <a:r>
              <a:rPr lang="en-GB" dirty="0" smtClean="0"/>
              <a:t>Dynamism</a:t>
            </a:r>
          </a:p>
        </p:txBody>
      </p:sp>
      <p:sp>
        <p:nvSpPr>
          <p:cNvPr id="20484" name="Text Box 5"/>
          <p:cNvSpPr txBox="1">
            <a:spLocks noChangeArrowheads="1"/>
          </p:cNvSpPr>
          <p:nvPr/>
        </p:nvSpPr>
        <p:spPr bwMode="auto">
          <a:xfrm>
            <a:off x="323850" y="1773238"/>
            <a:ext cx="5111750" cy="1277937"/>
          </a:xfrm>
          <a:prstGeom prst="rect">
            <a:avLst/>
          </a:prstGeom>
          <a:solidFill>
            <a:srgbClr val="FFFF00"/>
          </a:solidFill>
          <a:ln w="12700" algn="ctr">
            <a:solidFill>
              <a:schemeClr val="tx1"/>
            </a:solidFill>
            <a:miter lim="800000"/>
            <a:headEnd/>
            <a:tailEnd/>
          </a:ln>
        </p:spPr>
        <p:txBody>
          <a:bodyPr bIns="0">
            <a:spAutoFit/>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spcBef>
                <a:spcPct val="50000"/>
              </a:spcBef>
            </a:pPr>
            <a:r>
              <a:rPr lang="en-GB" sz="2000"/>
              <a:t>Plan: Detailed plan and design up front give a stable environment; but much rework for highly dynamic environments.</a:t>
            </a:r>
          </a:p>
        </p:txBody>
      </p:sp>
      <p:sp>
        <p:nvSpPr>
          <p:cNvPr id="20485" name="Text Box 6"/>
          <p:cNvSpPr txBox="1">
            <a:spLocks noChangeArrowheads="1"/>
          </p:cNvSpPr>
          <p:nvPr/>
        </p:nvSpPr>
        <p:spPr bwMode="auto">
          <a:xfrm>
            <a:off x="3346450" y="4364038"/>
            <a:ext cx="5400675" cy="1277937"/>
          </a:xfrm>
          <a:prstGeom prst="rect">
            <a:avLst/>
          </a:prstGeom>
          <a:solidFill>
            <a:srgbClr val="FFFF00"/>
          </a:solidFill>
          <a:ln w="12700" algn="ctr">
            <a:solidFill>
              <a:schemeClr val="tx1"/>
            </a:solidFill>
            <a:miter lim="800000"/>
            <a:headEnd/>
            <a:tailEnd/>
          </a:ln>
        </p:spPr>
        <p:txBody>
          <a:bodyPr lIns="90000" tIns="46800" rIns="90000" bIns="0">
            <a:spAutoFit/>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spcBef>
                <a:spcPct val="50000"/>
              </a:spcBef>
            </a:pPr>
            <a:r>
              <a:rPr lang="en-GB" sz="2000"/>
              <a:t>Agile: Simple design and refactoring are good for highly dynamic situations; but much potentially expensive rework for stable situations.</a:t>
            </a:r>
          </a:p>
        </p:txBody>
      </p:sp>
      <p:sp>
        <p:nvSpPr>
          <p:cNvPr id="20486" name="AutoShape 7"/>
          <p:cNvSpPr>
            <a:spLocks noChangeArrowheads="1"/>
          </p:cNvSpPr>
          <p:nvPr/>
        </p:nvSpPr>
        <p:spPr bwMode="auto">
          <a:xfrm>
            <a:off x="4213225" y="3429000"/>
            <a:ext cx="358775" cy="719138"/>
          </a:xfrm>
          <a:prstGeom prst="upDownArrow">
            <a:avLst>
              <a:gd name="adj1" fmla="val 50000"/>
              <a:gd name="adj2" fmla="val 40089"/>
            </a:avLst>
          </a:prstGeom>
          <a:solidFill>
            <a:schemeClr val="accent1"/>
          </a:solidFill>
          <a:ln w="12700" algn="ctr">
            <a:solidFill>
              <a:schemeClr val="tx1"/>
            </a:solidFill>
            <a:miter lim="800000"/>
            <a:headEnd/>
            <a:tailEnd/>
          </a:ln>
        </p:spPr>
        <p:txBody>
          <a:bodyPr lIns="90000" tIns="46800" rIns="90000" bIns="0" anchor="ctr">
            <a:spAutoFit/>
          </a:bodyPr>
          <a:lstStyle/>
          <a:p>
            <a:pPr algn="ctr" eaLnBrk="0" hangingPunct="0"/>
            <a:endParaRPr lang="en-US"/>
          </a:p>
        </p:txBody>
      </p:sp>
    </p:spTree>
    <p:extLst>
      <p:ext uri="{BB962C8B-B14F-4D97-AF65-F5344CB8AC3E}">
        <p14:creationId xmlns:p14="http://schemas.microsoft.com/office/powerpoint/2010/main" val="163606353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11560" y="609600"/>
            <a:ext cx="8229600" cy="1066800"/>
          </a:xfrm>
        </p:spPr>
        <p:txBody>
          <a:bodyPr/>
          <a:lstStyle/>
          <a:p>
            <a:pPr eaLnBrk="1" hangingPunct="1"/>
            <a:r>
              <a:rPr lang="en-GB" sz="3200" dirty="0">
                <a:latin typeface="Arial" charset="0"/>
                <a:cs typeface="Arial" charset="0"/>
              </a:rPr>
              <a:t>Engineering Processes</a:t>
            </a:r>
            <a:endParaRPr lang="en-US" sz="3200" dirty="0">
              <a:latin typeface="Arial" charset="0"/>
              <a:cs typeface="Arial" charset="0"/>
            </a:endParaRPr>
          </a:p>
        </p:txBody>
      </p:sp>
      <p:sp>
        <p:nvSpPr>
          <p:cNvPr id="19459" name="Rectangle 3"/>
          <p:cNvSpPr>
            <a:spLocks noGrp="1" noChangeArrowheads="1"/>
          </p:cNvSpPr>
          <p:nvPr>
            <p:ph type="body" idx="1"/>
          </p:nvPr>
        </p:nvSpPr>
        <p:spPr>
          <a:xfrm>
            <a:off x="457200" y="1679168"/>
            <a:ext cx="8229600" cy="4918184"/>
          </a:xfrm>
        </p:spPr>
        <p:txBody>
          <a:bodyPr/>
          <a:lstStyle/>
          <a:p>
            <a:pPr eaLnBrk="1" hangingPunct="1">
              <a:lnSpc>
                <a:spcPct val="90000"/>
              </a:lnSpc>
            </a:pPr>
            <a:r>
              <a:rPr lang="en-US" sz="2800" dirty="0">
                <a:latin typeface="Arial" charset="0"/>
                <a:cs typeface="Arial" charset="0"/>
              </a:rPr>
              <a:t>Engineers have well-defined processes</a:t>
            </a:r>
          </a:p>
          <a:p>
            <a:pPr lvl="1" eaLnBrk="1" hangingPunct="1">
              <a:lnSpc>
                <a:spcPct val="90000"/>
              </a:lnSpc>
            </a:pPr>
            <a:r>
              <a:rPr lang="en-US" sz="2400" dirty="0">
                <a:latin typeface="Arial" charset="0"/>
                <a:ea typeface="Arial" charset="0"/>
                <a:cs typeface="Arial" charset="0"/>
              </a:rPr>
              <a:t>Understand the </a:t>
            </a:r>
            <a:r>
              <a:rPr lang="en-US" sz="2400" dirty="0" smtClean="0">
                <a:latin typeface="Arial" charset="0"/>
                <a:ea typeface="Arial" charset="0"/>
                <a:cs typeface="Arial" charset="0"/>
              </a:rPr>
              <a:t>problem to be solved</a:t>
            </a:r>
            <a:endParaRPr lang="en-US" sz="2400" dirty="0">
              <a:latin typeface="Arial" charset="0"/>
              <a:ea typeface="Arial" charset="0"/>
              <a:cs typeface="Arial" charset="0"/>
            </a:endParaRPr>
          </a:p>
          <a:p>
            <a:pPr lvl="2" eaLnBrk="1" hangingPunct="1">
              <a:lnSpc>
                <a:spcPct val="90000"/>
              </a:lnSpc>
            </a:pPr>
            <a:r>
              <a:rPr lang="en-US" sz="2000" dirty="0">
                <a:latin typeface="Arial" charset="0"/>
                <a:ea typeface="Arial" charset="0"/>
                <a:cs typeface="Arial" charset="0"/>
              </a:rPr>
              <a:t>Bridge is to carry railway over river</a:t>
            </a:r>
          </a:p>
          <a:p>
            <a:pPr lvl="1" eaLnBrk="1" hangingPunct="1">
              <a:lnSpc>
                <a:spcPct val="90000"/>
              </a:lnSpc>
            </a:pPr>
            <a:r>
              <a:rPr lang="en-US" sz="2400" dirty="0">
                <a:latin typeface="Arial" charset="0"/>
                <a:ea typeface="Arial" charset="0"/>
                <a:cs typeface="Arial" charset="0"/>
              </a:rPr>
              <a:t>Prepare</a:t>
            </a:r>
          </a:p>
          <a:p>
            <a:pPr lvl="2" eaLnBrk="1" hangingPunct="1">
              <a:lnSpc>
                <a:spcPct val="90000"/>
              </a:lnSpc>
            </a:pPr>
            <a:r>
              <a:rPr lang="en-US" sz="2000" dirty="0">
                <a:latin typeface="Arial" charset="0"/>
                <a:ea typeface="Arial" charset="0"/>
                <a:cs typeface="Arial" charset="0"/>
              </a:rPr>
              <a:t>Perform calculations and draw plans</a:t>
            </a:r>
          </a:p>
          <a:p>
            <a:pPr lvl="1" eaLnBrk="1" hangingPunct="1">
              <a:lnSpc>
                <a:spcPct val="90000"/>
              </a:lnSpc>
            </a:pPr>
            <a:r>
              <a:rPr lang="en-US" sz="2400" dirty="0">
                <a:latin typeface="Arial" charset="0"/>
                <a:ea typeface="Arial" charset="0"/>
                <a:cs typeface="Arial" charset="0"/>
              </a:rPr>
              <a:t> Construct</a:t>
            </a:r>
          </a:p>
          <a:p>
            <a:pPr lvl="2" eaLnBrk="1" hangingPunct="1">
              <a:lnSpc>
                <a:spcPct val="90000"/>
              </a:lnSpc>
            </a:pPr>
            <a:r>
              <a:rPr lang="en-US" sz="2000" dirty="0" smtClean="0">
                <a:latin typeface="Arial" charset="0"/>
                <a:ea typeface="Arial" charset="0"/>
                <a:cs typeface="Arial" charset="0"/>
              </a:rPr>
              <a:t>Foundations</a:t>
            </a:r>
            <a:endParaRPr lang="en-US" sz="2000" dirty="0">
              <a:latin typeface="Arial" charset="0"/>
              <a:ea typeface="Arial" charset="0"/>
              <a:cs typeface="Arial" charset="0"/>
            </a:endParaRPr>
          </a:p>
          <a:p>
            <a:pPr lvl="2" eaLnBrk="1" hangingPunct="1">
              <a:lnSpc>
                <a:spcPct val="90000"/>
              </a:lnSpc>
            </a:pPr>
            <a:r>
              <a:rPr lang="en-US" sz="2000" dirty="0">
                <a:latin typeface="Arial" charset="0"/>
                <a:ea typeface="Arial" charset="0"/>
                <a:cs typeface="Arial" charset="0"/>
              </a:rPr>
              <a:t>Piers …</a:t>
            </a:r>
          </a:p>
          <a:p>
            <a:pPr lvl="1" eaLnBrk="1" hangingPunct="1">
              <a:lnSpc>
                <a:spcPct val="90000"/>
              </a:lnSpc>
            </a:pPr>
            <a:r>
              <a:rPr lang="en-US" sz="2400" dirty="0">
                <a:latin typeface="Arial" charset="0"/>
                <a:ea typeface="Arial" charset="0"/>
                <a:cs typeface="Arial" charset="0"/>
              </a:rPr>
              <a:t>Test…</a:t>
            </a:r>
          </a:p>
          <a:p>
            <a:pPr eaLnBrk="1" hangingPunct="1">
              <a:lnSpc>
                <a:spcPct val="90000"/>
              </a:lnSpc>
            </a:pPr>
            <a:endParaRPr lang="en-US" sz="2800" dirty="0" smtClean="0">
              <a:latin typeface="Arial" charset="0"/>
              <a:cs typeface="Arial" charset="0"/>
            </a:endParaRPr>
          </a:p>
          <a:p>
            <a:pPr eaLnBrk="1" hangingPunct="1">
              <a:lnSpc>
                <a:spcPct val="90000"/>
              </a:lnSpc>
            </a:pPr>
            <a:r>
              <a:rPr lang="en-US" sz="2800" dirty="0" smtClean="0">
                <a:latin typeface="Arial" charset="0"/>
                <a:cs typeface="Arial" charset="0"/>
              </a:rPr>
              <a:t>These </a:t>
            </a:r>
            <a:r>
              <a:rPr lang="en-US" sz="2800" dirty="0">
                <a:latin typeface="Arial" charset="0"/>
                <a:cs typeface="Arial" charset="0"/>
              </a:rPr>
              <a:t>processes are tried and tested and are repeatable …Predictable?</a:t>
            </a:r>
          </a:p>
          <a:p>
            <a:pPr eaLnBrk="1" hangingPunct="1">
              <a:lnSpc>
                <a:spcPct val="90000"/>
              </a:lnSpc>
            </a:pPr>
            <a:endParaRPr lang="en-US" sz="2800" dirty="0">
              <a:latin typeface="Arial" charset="0"/>
              <a:cs typeface="Arial" charset="0"/>
            </a:endParaRPr>
          </a:p>
        </p:txBody>
      </p:sp>
      <p:pic>
        <p:nvPicPr>
          <p:cNvPr id="19460" name="Picture 4" descr="_40628935_millauclouds_ap22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14211" y="2708920"/>
            <a:ext cx="28575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0304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noChangeArrowheads="1"/>
          </p:cNvSpPr>
          <p:nvPr>
            <p:ph type="title"/>
          </p:nvPr>
        </p:nvSpPr>
        <p:spPr>
          <a:xfrm>
            <a:off x="457200" y="608076"/>
            <a:ext cx="8229600" cy="1069848"/>
          </a:xfrm>
        </p:spPr>
        <p:txBody>
          <a:bodyPr/>
          <a:lstStyle/>
          <a:p>
            <a:pPr eaLnBrk="1" hangingPunct="1"/>
            <a:r>
              <a:rPr lang="en-GB" dirty="0" smtClean="0"/>
              <a:t>Polar chart (Boehm)</a:t>
            </a:r>
          </a:p>
        </p:txBody>
      </p:sp>
      <p:pic>
        <p:nvPicPr>
          <p:cNvPr id="3" name="Picture 2" descr="Screen Shot 2015-12-02 at 22.49.54.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4634" y="1556792"/>
            <a:ext cx="8739854" cy="5040560"/>
          </a:xfrm>
          <a:prstGeom prst="rect">
            <a:avLst/>
          </a:prstGeom>
        </p:spPr>
      </p:pic>
    </p:spTree>
    <p:extLst>
      <p:ext uri="{BB962C8B-B14F-4D97-AF65-F5344CB8AC3E}">
        <p14:creationId xmlns:p14="http://schemas.microsoft.com/office/powerpoint/2010/main" val="376358927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noChangeArrowheads="1"/>
          </p:cNvSpPr>
          <p:nvPr>
            <p:ph type="title"/>
          </p:nvPr>
        </p:nvSpPr>
        <p:spPr>
          <a:xfrm>
            <a:off x="457200" y="608076"/>
            <a:ext cx="8229600" cy="1069848"/>
          </a:xfrm>
        </p:spPr>
        <p:txBody>
          <a:bodyPr/>
          <a:lstStyle/>
          <a:p>
            <a:pPr eaLnBrk="1" hangingPunct="1"/>
            <a:r>
              <a:rPr lang="en-GB" dirty="0" smtClean="0"/>
              <a:t>Polar chart Example</a:t>
            </a:r>
          </a:p>
        </p:txBody>
      </p:sp>
      <p:pic>
        <p:nvPicPr>
          <p:cNvPr id="3" name="Picture 2" descr="Screen Shot 2015-12-02 at 22.49.54.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4634" y="1556792"/>
            <a:ext cx="8739854" cy="5040560"/>
          </a:xfrm>
          <a:prstGeom prst="rect">
            <a:avLst/>
          </a:prstGeom>
        </p:spPr>
      </p:pic>
      <p:sp>
        <p:nvSpPr>
          <p:cNvPr id="4" name="Line 29"/>
          <p:cNvSpPr>
            <a:spLocks noChangeShapeType="1"/>
          </p:cNvSpPr>
          <p:nvPr/>
        </p:nvSpPr>
        <p:spPr bwMode="auto">
          <a:xfrm>
            <a:off x="2195737" y="3789039"/>
            <a:ext cx="640908" cy="1871837"/>
          </a:xfrm>
          <a:prstGeom prst="line">
            <a:avLst/>
          </a:prstGeom>
          <a:noFill/>
          <a:ln w="31750">
            <a:solidFill>
              <a:srgbClr val="F00F2C"/>
            </a:solidFill>
            <a:round/>
            <a:headEnd/>
            <a:tailEnd/>
          </a:ln>
          <a:extLst>
            <a:ext uri="{909E8E84-426E-40dd-AFC4-6F175D3DCCD1}">
              <a14:hiddenFill xmlns:a14="http://schemas.microsoft.com/office/drawing/2010/main">
                <a:noFill/>
              </a14:hiddenFill>
            </a:ext>
          </a:extLst>
        </p:spPr>
        <p:txBody>
          <a:bodyPr wrap="square" lIns="90000" tIns="46800" rIns="90000" bIns="0">
            <a:spAutoFit/>
          </a:bodyPr>
          <a:lstStyle/>
          <a:p>
            <a:endParaRPr lang="en-GB"/>
          </a:p>
        </p:txBody>
      </p:sp>
      <p:sp>
        <p:nvSpPr>
          <p:cNvPr id="5" name="Line 30"/>
          <p:cNvSpPr>
            <a:spLocks noChangeShapeType="1"/>
          </p:cNvSpPr>
          <p:nvPr/>
        </p:nvSpPr>
        <p:spPr bwMode="auto">
          <a:xfrm flipV="1">
            <a:off x="2195737" y="2708918"/>
            <a:ext cx="1872208" cy="1080120"/>
          </a:xfrm>
          <a:prstGeom prst="line">
            <a:avLst/>
          </a:prstGeom>
          <a:noFill/>
          <a:ln w="31750">
            <a:solidFill>
              <a:srgbClr val="F00F2C"/>
            </a:solidFill>
            <a:round/>
            <a:headEnd/>
            <a:tailEnd/>
          </a:ln>
          <a:extLst>
            <a:ext uri="{909E8E84-426E-40dd-AFC4-6F175D3DCCD1}">
              <a14:hiddenFill xmlns:a14="http://schemas.microsoft.com/office/drawing/2010/main">
                <a:noFill/>
              </a14:hiddenFill>
            </a:ext>
          </a:extLst>
        </p:spPr>
        <p:txBody>
          <a:bodyPr wrap="square" lIns="90000" tIns="46800" rIns="90000" bIns="0">
            <a:spAutoFit/>
          </a:bodyPr>
          <a:lstStyle/>
          <a:p>
            <a:endParaRPr lang="en-GB"/>
          </a:p>
        </p:txBody>
      </p:sp>
      <p:sp>
        <p:nvSpPr>
          <p:cNvPr id="6" name="Line 31"/>
          <p:cNvSpPr>
            <a:spLocks noChangeShapeType="1"/>
          </p:cNvSpPr>
          <p:nvPr/>
        </p:nvSpPr>
        <p:spPr bwMode="auto">
          <a:xfrm>
            <a:off x="4067945" y="2708919"/>
            <a:ext cx="720080" cy="1296145"/>
          </a:xfrm>
          <a:prstGeom prst="line">
            <a:avLst/>
          </a:prstGeom>
          <a:noFill/>
          <a:ln w="31750">
            <a:solidFill>
              <a:srgbClr val="F00F2C"/>
            </a:solidFill>
            <a:round/>
            <a:headEnd/>
            <a:tailEnd/>
          </a:ln>
          <a:extLst>
            <a:ext uri="{909E8E84-426E-40dd-AFC4-6F175D3DCCD1}">
              <a14:hiddenFill xmlns:a14="http://schemas.microsoft.com/office/drawing/2010/main">
                <a:noFill/>
              </a14:hiddenFill>
            </a:ext>
          </a:extLst>
        </p:spPr>
        <p:txBody>
          <a:bodyPr wrap="square" lIns="90000" tIns="46800" rIns="90000" bIns="0">
            <a:spAutoFit/>
          </a:bodyPr>
          <a:lstStyle/>
          <a:p>
            <a:endParaRPr lang="en-GB"/>
          </a:p>
        </p:txBody>
      </p:sp>
      <p:sp>
        <p:nvSpPr>
          <p:cNvPr id="7" name="Line 32"/>
          <p:cNvSpPr>
            <a:spLocks noChangeShapeType="1"/>
          </p:cNvSpPr>
          <p:nvPr/>
        </p:nvSpPr>
        <p:spPr bwMode="auto">
          <a:xfrm flipH="1">
            <a:off x="4644009" y="4005064"/>
            <a:ext cx="144016" cy="864096"/>
          </a:xfrm>
          <a:prstGeom prst="line">
            <a:avLst/>
          </a:prstGeom>
          <a:noFill/>
          <a:ln w="31750">
            <a:solidFill>
              <a:srgbClr val="F00F2C"/>
            </a:solidFill>
            <a:round/>
            <a:headEnd/>
            <a:tailEnd/>
          </a:ln>
          <a:extLst>
            <a:ext uri="{909E8E84-426E-40dd-AFC4-6F175D3DCCD1}">
              <a14:hiddenFill xmlns:a14="http://schemas.microsoft.com/office/drawing/2010/main">
                <a:noFill/>
              </a14:hiddenFill>
            </a:ext>
          </a:extLst>
        </p:spPr>
        <p:txBody>
          <a:bodyPr wrap="square" lIns="90000" tIns="46800" rIns="90000" bIns="0">
            <a:spAutoFit/>
          </a:bodyPr>
          <a:lstStyle/>
          <a:p>
            <a:endParaRPr lang="en-GB"/>
          </a:p>
        </p:txBody>
      </p:sp>
      <p:sp>
        <p:nvSpPr>
          <p:cNvPr id="8" name="Line 33"/>
          <p:cNvSpPr>
            <a:spLocks noChangeShapeType="1"/>
          </p:cNvSpPr>
          <p:nvPr/>
        </p:nvSpPr>
        <p:spPr bwMode="auto">
          <a:xfrm flipH="1">
            <a:off x="2836644" y="4869160"/>
            <a:ext cx="1807364" cy="791716"/>
          </a:xfrm>
          <a:prstGeom prst="line">
            <a:avLst/>
          </a:prstGeom>
          <a:noFill/>
          <a:ln w="31750">
            <a:solidFill>
              <a:srgbClr val="F00F2C"/>
            </a:solidFill>
            <a:round/>
            <a:headEnd/>
            <a:tailEnd/>
          </a:ln>
          <a:extLst>
            <a:ext uri="{909E8E84-426E-40dd-AFC4-6F175D3DCCD1}">
              <a14:hiddenFill xmlns:a14="http://schemas.microsoft.com/office/drawing/2010/main">
                <a:noFill/>
              </a14:hiddenFill>
            </a:ext>
          </a:extLst>
        </p:spPr>
        <p:txBody>
          <a:bodyPr wrap="square" lIns="90000" tIns="46800" rIns="90000" bIns="0">
            <a:spAutoFit/>
          </a:bodyPr>
          <a:lstStyle/>
          <a:p>
            <a:endParaRPr lang="en-GB"/>
          </a:p>
        </p:txBody>
      </p:sp>
      <p:sp>
        <p:nvSpPr>
          <p:cNvPr id="9" name="Rectangle 8"/>
          <p:cNvSpPr/>
          <p:nvPr/>
        </p:nvSpPr>
        <p:spPr>
          <a:xfrm>
            <a:off x="5652121" y="800760"/>
            <a:ext cx="3312367" cy="1754327"/>
          </a:xfrm>
          <a:prstGeom prst="rect">
            <a:avLst/>
          </a:prstGeom>
        </p:spPr>
        <p:txBody>
          <a:bodyPr wrap="square">
            <a:spAutoFit/>
          </a:bodyPr>
          <a:lstStyle/>
          <a:p>
            <a:r>
              <a:rPr lang="en-GB" dirty="0"/>
              <a:t>The chart shows aspects of a project in which both plan and agile methods are in their “home ground”</a:t>
            </a:r>
            <a:r>
              <a:rPr lang="en-GB" dirty="0" smtClean="0"/>
              <a:t>. A </a:t>
            </a:r>
            <a:r>
              <a:rPr lang="en-GB" dirty="0"/>
              <a:t>project manager must balance both methods.</a:t>
            </a:r>
          </a:p>
        </p:txBody>
      </p:sp>
    </p:spTree>
    <p:extLst>
      <p:ext uri="{BB962C8B-B14F-4D97-AF65-F5344CB8AC3E}">
        <p14:creationId xmlns:p14="http://schemas.microsoft.com/office/powerpoint/2010/main" val="208676849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280" y="609600"/>
            <a:ext cx="8229600" cy="1066800"/>
          </a:xfrm>
        </p:spPr>
        <p:txBody>
          <a:bodyPr>
            <a:normAutofit fontScale="90000"/>
          </a:bodyPr>
          <a:lstStyle/>
          <a:p>
            <a:r>
              <a:rPr lang="en-US" dirty="0" smtClean="0"/>
              <a:t>Is this how plan based </a:t>
            </a:r>
            <a:r>
              <a:rPr lang="en-US" dirty="0" err="1" smtClean="0"/>
              <a:t>methodists</a:t>
            </a:r>
            <a:r>
              <a:rPr lang="en-US" dirty="0" smtClean="0"/>
              <a:t> see the </a:t>
            </a:r>
            <a:r>
              <a:rPr lang="en-US" dirty="0" err="1" smtClean="0"/>
              <a:t>agilists</a:t>
            </a:r>
            <a:r>
              <a:rPr lang="en-US" dirty="0" smtClean="0"/>
              <a:t>?</a:t>
            </a:r>
            <a:endParaRPr lang="en-US" dirty="0"/>
          </a:p>
        </p:txBody>
      </p:sp>
      <p:pic>
        <p:nvPicPr>
          <p:cNvPr id="4" name="Picture 3" descr="agile1.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7298" y="2492896"/>
            <a:ext cx="8479582" cy="2700554"/>
          </a:xfrm>
          <a:prstGeom prst="rect">
            <a:avLst/>
          </a:prstGeom>
        </p:spPr>
      </p:pic>
    </p:spTree>
    <p:extLst>
      <p:ext uri="{BB962C8B-B14F-4D97-AF65-F5344CB8AC3E}">
        <p14:creationId xmlns:p14="http://schemas.microsoft.com/office/powerpoint/2010/main" val="30478144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fontScale="90000"/>
          </a:bodyPr>
          <a:lstStyle/>
          <a:p>
            <a:r>
              <a:rPr lang="en-US" dirty="0" smtClean="0"/>
              <a:t>Rules and practices in agile methods</a:t>
            </a:r>
            <a:endParaRPr lang="en-US" dirty="0"/>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457200" y="2249424"/>
            <a:ext cx="8229600" cy="4325112"/>
          </a:xfrm>
        </p:spPr>
      </p:pic>
    </p:spTree>
    <p:extLst>
      <p:ext uri="{BB962C8B-B14F-4D97-AF65-F5344CB8AC3E}">
        <p14:creationId xmlns:p14="http://schemas.microsoft.com/office/powerpoint/2010/main" val="1640909374"/>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189" y="476672"/>
            <a:ext cx="8229600" cy="1066800"/>
          </a:xfrm>
        </p:spPr>
        <p:txBody>
          <a:bodyPr/>
          <a:lstStyle/>
          <a:p>
            <a:r>
              <a:rPr lang="en-US" dirty="0" smtClean="0"/>
              <a:t>Agile maturity</a:t>
            </a:r>
            <a:endParaRPr lang="en-US" dirty="0"/>
          </a:p>
        </p:txBody>
      </p:sp>
      <p:sp>
        <p:nvSpPr>
          <p:cNvPr id="3" name="Content Placeholder 2"/>
          <p:cNvSpPr>
            <a:spLocks noGrp="1"/>
          </p:cNvSpPr>
          <p:nvPr>
            <p:ph idx="1"/>
          </p:nvPr>
        </p:nvSpPr>
        <p:spPr>
          <a:xfrm>
            <a:off x="428189" y="1412776"/>
            <a:ext cx="8229600" cy="2403712"/>
          </a:xfrm>
        </p:spPr>
        <p:txBody>
          <a:bodyPr>
            <a:normAutofit/>
          </a:bodyPr>
          <a:lstStyle/>
          <a:p>
            <a:pPr marL="109728" indent="0">
              <a:buNone/>
            </a:pPr>
            <a:r>
              <a:rPr lang="en-US" sz="2400" dirty="0" smtClean="0">
                <a:latin typeface="Arial"/>
                <a:cs typeface="Arial"/>
              </a:rPr>
              <a:t>According to Kent Beck</a:t>
            </a:r>
          </a:p>
          <a:p>
            <a:pPr marL="624078" indent="-514350">
              <a:buFont typeface="+mj-lt"/>
              <a:buAutoNum type="arabicPeriod"/>
            </a:pPr>
            <a:r>
              <a:rPr lang="en-US" sz="2400" dirty="0" smtClean="0">
                <a:latin typeface="Arial"/>
                <a:cs typeface="Arial"/>
              </a:rPr>
              <a:t>Do </a:t>
            </a:r>
            <a:r>
              <a:rPr lang="en-US" sz="2400" dirty="0">
                <a:latin typeface="Arial"/>
                <a:cs typeface="Arial"/>
              </a:rPr>
              <a:t>everything as written.</a:t>
            </a:r>
          </a:p>
          <a:p>
            <a:pPr marL="624078" indent="-514350">
              <a:buFont typeface="+mj-lt"/>
              <a:buAutoNum type="arabicPeriod"/>
            </a:pPr>
            <a:r>
              <a:rPr lang="en-US" sz="2400" dirty="0" smtClean="0">
                <a:latin typeface="Arial"/>
                <a:cs typeface="Arial"/>
              </a:rPr>
              <a:t>After </a:t>
            </a:r>
            <a:r>
              <a:rPr lang="en-US" sz="2400" dirty="0">
                <a:latin typeface="Arial"/>
                <a:cs typeface="Arial"/>
              </a:rPr>
              <a:t>having done that, experiment with variations in the rules.</a:t>
            </a:r>
          </a:p>
          <a:p>
            <a:pPr marL="624078" indent="-514350">
              <a:buFont typeface="+mj-lt"/>
              <a:buAutoNum type="arabicPeriod"/>
            </a:pPr>
            <a:r>
              <a:rPr lang="en-US" sz="2400" dirty="0" smtClean="0">
                <a:latin typeface="Arial"/>
                <a:cs typeface="Arial"/>
              </a:rPr>
              <a:t>Eventually</a:t>
            </a:r>
            <a:r>
              <a:rPr lang="en-US" sz="2400" dirty="0">
                <a:latin typeface="Arial"/>
                <a:cs typeface="Arial"/>
              </a:rPr>
              <a:t>, don’t care if you are doing XP or not.</a:t>
            </a:r>
          </a:p>
          <a:p>
            <a:endParaRPr lang="en-US" dirty="0"/>
          </a:p>
        </p:txBody>
      </p:sp>
      <p:sp>
        <p:nvSpPr>
          <p:cNvPr id="4" name="TextBox 3"/>
          <p:cNvSpPr txBox="1"/>
          <p:nvPr/>
        </p:nvSpPr>
        <p:spPr>
          <a:xfrm>
            <a:off x="6732240" y="6435552"/>
            <a:ext cx="2160240" cy="369332"/>
          </a:xfrm>
          <a:prstGeom prst="rect">
            <a:avLst/>
          </a:prstGeom>
          <a:noFill/>
        </p:spPr>
        <p:txBody>
          <a:bodyPr wrap="square" rtlCol="0">
            <a:spAutoFit/>
          </a:bodyPr>
          <a:lstStyle/>
          <a:p>
            <a:r>
              <a:rPr lang="en-US" i="1" dirty="0" smtClean="0"/>
              <a:t> From Aikido</a:t>
            </a:r>
            <a:endParaRPr lang="en-US" i="1" dirty="0"/>
          </a:p>
        </p:txBody>
      </p:sp>
    </p:spTree>
    <p:extLst>
      <p:ext uri="{BB962C8B-B14F-4D97-AF65-F5344CB8AC3E}">
        <p14:creationId xmlns:p14="http://schemas.microsoft.com/office/powerpoint/2010/main" val="2091910795"/>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189" y="476672"/>
            <a:ext cx="8229600" cy="1066800"/>
          </a:xfrm>
        </p:spPr>
        <p:txBody>
          <a:bodyPr/>
          <a:lstStyle/>
          <a:p>
            <a:r>
              <a:rPr lang="en-US" dirty="0" smtClean="0"/>
              <a:t>Agile maturity</a:t>
            </a:r>
            <a:endParaRPr lang="en-US" dirty="0"/>
          </a:p>
        </p:txBody>
      </p:sp>
      <p:sp>
        <p:nvSpPr>
          <p:cNvPr id="3" name="Content Placeholder 2"/>
          <p:cNvSpPr>
            <a:spLocks noGrp="1"/>
          </p:cNvSpPr>
          <p:nvPr>
            <p:ph idx="1"/>
          </p:nvPr>
        </p:nvSpPr>
        <p:spPr>
          <a:xfrm>
            <a:off x="428189" y="1412776"/>
            <a:ext cx="8229600" cy="2403712"/>
          </a:xfrm>
        </p:spPr>
        <p:txBody>
          <a:bodyPr>
            <a:normAutofit/>
          </a:bodyPr>
          <a:lstStyle/>
          <a:p>
            <a:pPr marL="109728" indent="0">
              <a:buNone/>
            </a:pPr>
            <a:r>
              <a:rPr lang="en-US" sz="2400" dirty="0">
                <a:latin typeface="Arial"/>
                <a:cs typeface="Arial"/>
              </a:rPr>
              <a:t>According to Kent Beck</a:t>
            </a:r>
          </a:p>
          <a:p>
            <a:pPr marL="624078" indent="-514350">
              <a:buFont typeface="+mj-lt"/>
              <a:buAutoNum type="arabicPeriod"/>
            </a:pPr>
            <a:r>
              <a:rPr lang="en-US" sz="2400" dirty="0" smtClean="0">
                <a:latin typeface="Arial"/>
                <a:cs typeface="Arial"/>
              </a:rPr>
              <a:t>Do </a:t>
            </a:r>
            <a:r>
              <a:rPr lang="en-US" sz="2400" dirty="0">
                <a:latin typeface="Arial"/>
                <a:cs typeface="Arial"/>
              </a:rPr>
              <a:t>everything as written.</a:t>
            </a:r>
          </a:p>
          <a:p>
            <a:pPr marL="624078" indent="-514350">
              <a:buFont typeface="+mj-lt"/>
              <a:buAutoNum type="arabicPeriod"/>
            </a:pPr>
            <a:r>
              <a:rPr lang="en-US" sz="2400" dirty="0" smtClean="0">
                <a:latin typeface="Arial"/>
                <a:cs typeface="Arial"/>
              </a:rPr>
              <a:t>After </a:t>
            </a:r>
            <a:r>
              <a:rPr lang="en-US" sz="2400" dirty="0">
                <a:latin typeface="Arial"/>
                <a:cs typeface="Arial"/>
              </a:rPr>
              <a:t>having done that, experiment with variations in the rules.</a:t>
            </a:r>
          </a:p>
          <a:p>
            <a:pPr marL="624078" indent="-514350">
              <a:buFont typeface="+mj-lt"/>
              <a:buAutoNum type="arabicPeriod"/>
            </a:pPr>
            <a:r>
              <a:rPr lang="en-US" sz="2400" dirty="0" smtClean="0">
                <a:latin typeface="Arial"/>
                <a:cs typeface="Arial"/>
              </a:rPr>
              <a:t>Eventually</a:t>
            </a:r>
            <a:r>
              <a:rPr lang="en-US" sz="2400" dirty="0">
                <a:latin typeface="Arial"/>
                <a:cs typeface="Arial"/>
              </a:rPr>
              <a:t>, don’t care if you are doing XP or not.</a:t>
            </a:r>
          </a:p>
          <a:p>
            <a:endParaRPr lang="en-US" dirty="0"/>
          </a:p>
        </p:txBody>
      </p:sp>
      <p:sp>
        <p:nvSpPr>
          <p:cNvPr id="5" name="TextBox 4"/>
          <p:cNvSpPr txBox="1"/>
          <p:nvPr/>
        </p:nvSpPr>
        <p:spPr>
          <a:xfrm>
            <a:off x="424500" y="3611339"/>
            <a:ext cx="8323963" cy="2769989"/>
          </a:xfrm>
          <a:prstGeom prst="rect">
            <a:avLst/>
          </a:prstGeom>
          <a:noFill/>
        </p:spPr>
        <p:txBody>
          <a:bodyPr wrap="square" rtlCol="0">
            <a:spAutoFit/>
          </a:bodyPr>
          <a:lstStyle/>
          <a:p>
            <a:r>
              <a:rPr lang="en-US" dirty="0" smtClean="0">
                <a:latin typeface="Arial"/>
                <a:cs typeface="Arial"/>
              </a:rPr>
              <a:t>According to </a:t>
            </a:r>
            <a:r>
              <a:rPr lang="en-US" dirty="0">
                <a:latin typeface="Arial"/>
                <a:cs typeface="Arial"/>
              </a:rPr>
              <a:t>Alastair </a:t>
            </a:r>
            <a:r>
              <a:rPr lang="en-US" dirty="0" smtClean="0">
                <a:latin typeface="Arial"/>
                <a:cs typeface="Arial"/>
              </a:rPr>
              <a:t>Cockburn: </a:t>
            </a:r>
            <a:r>
              <a:rPr lang="en-US" dirty="0">
                <a:latin typeface="Arial"/>
                <a:cs typeface="Arial"/>
              </a:rPr>
              <a:t>The three levels of practice </a:t>
            </a:r>
            <a:r>
              <a:rPr lang="en-US" dirty="0" smtClean="0">
                <a:latin typeface="Arial"/>
                <a:cs typeface="Arial"/>
              </a:rPr>
              <a:t>are </a:t>
            </a:r>
            <a:r>
              <a:rPr lang="en-US" dirty="0" err="1" smtClean="0">
                <a:latin typeface="Arial"/>
                <a:cs typeface="Arial"/>
              </a:rPr>
              <a:t>Shu</a:t>
            </a:r>
            <a:r>
              <a:rPr lang="en-US" dirty="0" smtClean="0">
                <a:latin typeface="Arial"/>
                <a:cs typeface="Arial"/>
              </a:rPr>
              <a:t>, Ha, and  </a:t>
            </a:r>
            <a:r>
              <a:rPr lang="en-US" dirty="0" err="1" smtClean="0">
                <a:latin typeface="Arial"/>
                <a:cs typeface="Arial"/>
              </a:rPr>
              <a:t>Ri</a:t>
            </a:r>
            <a:endParaRPr lang="en-US" dirty="0" smtClean="0">
              <a:latin typeface="Arial"/>
              <a:cs typeface="Arial"/>
            </a:endParaRPr>
          </a:p>
          <a:p>
            <a:endParaRPr lang="en-US" sz="1200" dirty="0" smtClean="0">
              <a:latin typeface="Arial"/>
              <a:cs typeface="Arial"/>
            </a:endParaRPr>
          </a:p>
          <a:p>
            <a:pPr marL="342900" indent="-342900">
              <a:buFont typeface="+mj-lt"/>
              <a:buAutoNum type="arabicPeriod"/>
            </a:pPr>
            <a:r>
              <a:rPr lang="en-US" dirty="0" smtClean="0">
                <a:latin typeface="Arial"/>
                <a:cs typeface="Arial"/>
              </a:rPr>
              <a:t>The </a:t>
            </a:r>
            <a:r>
              <a:rPr lang="en-US" dirty="0" err="1" smtClean="0">
                <a:solidFill>
                  <a:srgbClr val="FF0000"/>
                </a:solidFill>
                <a:latin typeface="Arial"/>
                <a:cs typeface="Arial"/>
              </a:rPr>
              <a:t>Shu</a:t>
            </a:r>
            <a:r>
              <a:rPr lang="en-US" dirty="0" smtClean="0">
                <a:latin typeface="Arial"/>
                <a:cs typeface="Arial"/>
              </a:rPr>
              <a:t> phase: </a:t>
            </a:r>
            <a:r>
              <a:rPr lang="en-US" dirty="0">
                <a:latin typeface="Arial"/>
                <a:cs typeface="Arial"/>
              </a:rPr>
              <a:t>the student builds the technical foundation of the art. </a:t>
            </a:r>
            <a:endParaRPr lang="en-US" dirty="0" smtClean="0">
              <a:latin typeface="Arial"/>
              <a:cs typeface="Arial"/>
            </a:endParaRPr>
          </a:p>
          <a:p>
            <a:pPr marL="342900" indent="-342900">
              <a:buFont typeface="+mj-lt"/>
              <a:buAutoNum type="arabicPeriod"/>
            </a:pPr>
            <a:r>
              <a:rPr lang="en-US" dirty="0" smtClean="0">
                <a:latin typeface="Arial"/>
                <a:cs typeface="Arial"/>
              </a:rPr>
              <a:t>The </a:t>
            </a:r>
            <a:r>
              <a:rPr lang="en-US" dirty="0">
                <a:solidFill>
                  <a:srgbClr val="FF0000"/>
                </a:solidFill>
                <a:latin typeface="Arial"/>
                <a:cs typeface="Arial"/>
              </a:rPr>
              <a:t>Ha</a:t>
            </a:r>
            <a:r>
              <a:rPr lang="en-US" dirty="0">
                <a:latin typeface="Arial"/>
                <a:cs typeface="Arial"/>
              </a:rPr>
              <a:t> </a:t>
            </a:r>
            <a:r>
              <a:rPr lang="en-US" dirty="0" smtClean="0">
                <a:latin typeface="Arial"/>
                <a:cs typeface="Arial"/>
              </a:rPr>
              <a:t>stage: </a:t>
            </a:r>
            <a:r>
              <a:rPr lang="en-US" dirty="0">
                <a:latin typeface="Arial"/>
                <a:cs typeface="Arial"/>
              </a:rPr>
              <a:t>the student must reflect on the meaning and purpose of everything that s/he has learned and thus come to a deeper understanding </a:t>
            </a:r>
            <a:r>
              <a:rPr lang="en-US" dirty="0" smtClean="0">
                <a:latin typeface="Arial"/>
                <a:cs typeface="Arial"/>
              </a:rPr>
              <a:t>beyond repetitive practice. In Ha, each </a:t>
            </a:r>
            <a:r>
              <a:rPr lang="en-US" dirty="0">
                <a:latin typeface="Arial"/>
                <a:cs typeface="Arial"/>
              </a:rPr>
              <a:t>technique is thoroughly learned and absorbed into the muscle memory, the student is prepared to reason about the background behind these techniques </a:t>
            </a:r>
            <a:endParaRPr lang="en-US" dirty="0" smtClean="0">
              <a:latin typeface="Arial"/>
              <a:cs typeface="Arial"/>
            </a:endParaRPr>
          </a:p>
          <a:p>
            <a:pPr marL="342900" indent="-342900">
              <a:buFont typeface="+mj-lt"/>
              <a:buAutoNum type="arabicPeriod"/>
            </a:pPr>
            <a:r>
              <a:rPr lang="en-US" dirty="0" smtClean="0">
                <a:latin typeface="Arial"/>
                <a:cs typeface="Arial"/>
              </a:rPr>
              <a:t>The </a:t>
            </a:r>
            <a:r>
              <a:rPr lang="en-US" dirty="0" err="1" smtClean="0">
                <a:solidFill>
                  <a:srgbClr val="FF0000"/>
                </a:solidFill>
                <a:latin typeface="Arial"/>
                <a:cs typeface="Arial"/>
              </a:rPr>
              <a:t>Ri</a:t>
            </a:r>
            <a:r>
              <a:rPr lang="en-US" dirty="0" smtClean="0">
                <a:solidFill>
                  <a:srgbClr val="FF0000"/>
                </a:solidFill>
                <a:latin typeface="Arial"/>
                <a:cs typeface="Arial"/>
              </a:rPr>
              <a:t>: </a:t>
            </a:r>
            <a:r>
              <a:rPr lang="en-US" dirty="0">
                <a:latin typeface="Arial"/>
                <a:cs typeface="Arial"/>
              </a:rPr>
              <a:t>t</a:t>
            </a:r>
            <a:r>
              <a:rPr lang="en-US" dirty="0" smtClean="0">
                <a:latin typeface="Arial"/>
                <a:cs typeface="Arial"/>
              </a:rPr>
              <a:t>he Student has become a practitioner </a:t>
            </a:r>
            <a:r>
              <a:rPr lang="en-US" dirty="0">
                <a:latin typeface="Arial"/>
                <a:cs typeface="Arial"/>
              </a:rPr>
              <a:t>must think originally and develop from background knowledge </a:t>
            </a:r>
            <a:r>
              <a:rPr lang="en-US" dirty="0" smtClean="0">
                <a:latin typeface="Arial"/>
                <a:cs typeface="Arial"/>
              </a:rPr>
              <a:t>their own original thoughts</a:t>
            </a:r>
          </a:p>
        </p:txBody>
      </p:sp>
      <p:sp>
        <p:nvSpPr>
          <p:cNvPr id="4" name="TextBox 3"/>
          <p:cNvSpPr txBox="1"/>
          <p:nvPr/>
        </p:nvSpPr>
        <p:spPr>
          <a:xfrm>
            <a:off x="6732240" y="6435552"/>
            <a:ext cx="2160240" cy="369332"/>
          </a:xfrm>
          <a:prstGeom prst="rect">
            <a:avLst/>
          </a:prstGeom>
          <a:noFill/>
        </p:spPr>
        <p:txBody>
          <a:bodyPr wrap="square" rtlCol="0">
            <a:spAutoFit/>
          </a:bodyPr>
          <a:lstStyle/>
          <a:p>
            <a:r>
              <a:rPr lang="en-US" i="1" dirty="0" smtClean="0"/>
              <a:t> From Aikido</a:t>
            </a:r>
            <a:endParaRPr lang="en-US" i="1" dirty="0"/>
          </a:p>
        </p:txBody>
      </p:sp>
    </p:spTree>
    <p:extLst>
      <p:ext uri="{BB962C8B-B14F-4D97-AF65-F5344CB8AC3E}">
        <p14:creationId xmlns:p14="http://schemas.microsoft.com/office/powerpoint/2010/main" val="397797212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fontScale="90000"/>
          </a:bodyPr>
          <a:lstStyle/>
          <a:p>
            <a:r>
              <a:rPr lang="en-GB" dirty="0">
                <a:latin typeface="Arial" charset="0"/>
                <a:cs typeface="Arial" charset="0"/>
              </a:rPr>
              <a:t>What do the newer models agree on</a:t>
            </a:r>
            <a:r>
              <a:rPr lang="en-GB" dirty="0" smtClean="0">
                <a:latin typeface="Arial" charset="0"/>
                <a:cs typeface="Arial" charset="0"/>
              </a:rPr>
              <a:t>?</a:t>
            </a:r>
            <a:endParaRPr lang="en-US" dirty="0">
              <a:latin typeface="Arial" charset="0"/>
              <a:cs typeface="Arial" charset="0"/>
            </a:endParaRPr>
          </a:p>
        </p:txBody>
      </p:sp>
      <p:sp>
        <p:nvSpPr>
          <p:cNvPr id="53251" name="Rectangle 3"/>
          <p:cNvSpPr>
            <a:spLocks noGrp="1" noChangeArrowheads="1"/>
          </p:cNvSpPr>
          <p:nvPr>
            <p:ph type="body" idx="1"/>
          </p:nvPr>
        </p:nvSpPr>
        <p:spPr/>
        <p:txBody>
          <a:bodyPr/>
          <a:lstStyle/>
          <a:p>
            <a:pPr eaLnBrk="1" hangingPunct="1"/>
            <a:r>
              <a:rPr lang="en-GB" dirty="0">
                <a:latin typeface="Arial" charset="0"/>
                <a:cs typeface="Arial" charset="0"/>
              </a:rPr>
              <a:t>Risk management</a:t>
            </a:r>
          </a:p>
          <a:p>
            <a:pPr eaLnBrk="1" hangingPunct="1"/>
            <a:r>
              <a:rPr lang="en-GB" dirty="0">
                <a:latin typeface="Arial" charset="0"/>
                <a:cs typeface="Arial" charset="0"/>
              </a:rPr>
              <a:t>Close customer involvement</a:t>
            </a:r>
          </a:p>
          <a:p>
            <a:pPr eaLnBrk="1" hangingPunct="1"/>
            <a:r>
              <a:rPr lang="en-GB" dirty="0">
                <a:latin typeface="Arial" charset="0"/>
                <a:cs typeface="Arial" charset="0"/>
              </a:rPr>
              <a:t>Incremental delivery</a:t>
            </a:r>
          </a:p>
          <a:p>
            <a:pPr eaLnBrk="1" hangingPunct="1"/>
            <a:r>
              <a:rPr lang="en-GB" dirty="0">
                <a:latin typeface="Arial" charset="0"/>
                <a:cs typeface="Arial" charset="0"/>
              </a:rPr>
              <a:t>Iteration</a:t>
            </a:r>
          </a:p>
          <a:p>
            <a:pPr eaLnBrk="1" hangingPunct="1"/>
            <a:r>
              <a:rPr lang="en-GB" dirty="0">
                <a:latin typeface="Arial" charset="0"/>
                <a:cs typeface="Arial" charset="0"/>
              </a:rPr>
              <a:t>Feedback driven </a:t>
            </a:r>
            <a:r>
              <a:rPr lang="en-GB" dirty="0" err="1">
                <a:latin typeface="Arial" charset="0"/>
                <a:cs typeface="Arial" charset="0"/>
              </a:rPr>
              <a:t>adaptivity</a:t>
            </a:r>
            <a:r>
              <a:rPr lang="en-GB" dirty="0">
                <a:latin typeface="Arial" charset="0"/>
                <a:cs typeface="Arial" charset="0"/>
              </a:rPr>
              <a:t> </a:t>
            </a:r>
            <a:endParaRPr lang="en-US" dirty="0">
              <a:latin typeface="Arial" charset="0"/>
              <a:cs typeface="Arial" charset="0"/>
            </a:endParaRPr>
          </a:p>
        </p:txBody>
      </p:sp>
    </p:spTree>
    <p:extLst>
      <p:ext uri="{BB962C8B-B14F-4D97-AF65-F5344CB8AC3E}">
        <p14:creationId xmlns:p14="http://schemas.microsoft.com/office/powerpoint/2010/main" val="2611641689"/>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GB" dirty="0" smtClean="0">
                <a:latin typeface="Arial" charset="0"/>
                <a:cs typeface="Arial" charset="0"/>
              </a:rPr>
              <a:t>Summary</a:t>
            </a:r>
            <a:endParaRPr lang="en-US" dirty="0">
              <a:latin typeface="Arial" charset="0"/>
              <a:cs typeface="Arial" charset="0"/>
            </a:endParaRPr>
          </a:p>
        </p:txBody>
      </p:sp>
      <p:sp>
        <p:nvSpPr>
          <p:cNvPr id="58371" name="Rectangle 3"/>
          <p:cNvSpPr>
            <a:spLocks noGrp="1" noChangeArrowheads="1"/>
          </p:cNvSpPr>
          <p:nvPr>
            <p:ph type="body" idx="1"/>
          </p:nvPr>
        </p:nvSpPr>
        <p:spPr/>
        <p:txBody>
          <a:bodyPr>
            <a:normAutofit fontScale="77500" lnSpcReduction="20000"/>
          </a:bodyPr>
          <a:lstStyle/>
          <a:p>
            <a:pPr eaLnBrk="1" hangingPunct="1"/>
            <a:r>
              <a:rPr lang="en-GB" dirty="0" smtClean="0">
                <a:latin typeface="Arial" charset="0"/>
                <a:cs typeface="Arial" charset="0"/>
              </a:rPr>
              <a:t>Software Engineering Methodologies have evolved</a:t>
            </a:r>
          </a:p>
          <a:p>
            <a:pPr lvl="1"/>
            <a:r>
              <a:rPr lang="en-GB" dirty="0" smtClean="0">
                <a:latin typeface="Arial" charset="0"/>
                <a:cs typeface="Arial" charset="0"/>
              </a:rPr>
              <a:t>From linear: Waterfall, V Model, </a:t>
            </a:r>
          </a:p>
          <a:p>
            <a:pPr lvl="1"/>
            <a:r>
              <a:rPr lang="en-GB" dirty="0" smtClean="0">
                <a:latin typeface="Arial" charset="0"/>
                <a:cs typeface="Arial" charset="0"/>
              </a:rPr>
              <a:t>To Iterative and </a:t>
            </a:r>
            <a:r>
              <a:rPr lang="en-GB" dirty="0">
                <a:latin typeface="Arial" charset="0"/>
                <a:cs typeface="Arial" charset="0"/>
              </a:rPr>
              <a:t>Incremental</a:t>
            </a:r>
            <a:r>
              <a:rPr lang="en-GB" dirty="0" smtClean="0">
                <a:latin typeface="Arial" charset="0"/>
                <a:cs typeface="Arial" charset="0"/>
              </a:rPr>
              <a:t>: Spiral</a:t>
            </a:r>
          </a:p>
          <a:p>
            <a:pPr lvl="1"/>
            <a:endParaRPr lang="en-GB" dirty="0">
              <a:latin typeface="Arial" charset="0"/>
              <a:cs typeface="Arial" charset="0"/>
            </a:endParaRPr>
          </a:p>
          <a:p>
            <a:r>
              <a:rPr lang="en-GB" dirty="0" smtClean="0">
                <a:latin typeface="Arial" charset="0"/>
                <a:cs typeface="Arial" charset="0"/>
              </a:rPr>
              <a:t>Agile Manifesto</a:t>
            </a:r>
          </a:p>
          <a:p>
            <a:pPr lvl="1"/>
            <a:r>
              <a:rPr lang="en-GB" dirty="0" smtClean="0">
                <a:latin typeface="Arial" charset="0"/>
                <a:cs typeface="Arial" charset="0"/>
              </a:rPr>
              <a:t>A framework for thinking about software development</a:t>
            </a:r>
          </a:p>
          <a:p>
            <a:pPr lvl="2"/>
            <a:r>
              <a:rPr lang="en-GB" dirty="0" smtClean="0">
                <a:latin typeface="Arial" charset="0"/>
                <a:cs typeface="Arial" charset="0"/>
              </a:rPr>
              <a:t>Also iterative and incremental</a:t>
            </a:r>
          </a:p>
          <a:p>
            <a:pPr lvl="2"/>
            <a:r>
              <a:rPr lang="en-GB" dirty="0" smtClean="0">
                <a:latin typeface="Arial" charset="0"/>
                <a:cs typeface="Arial" charset="0"/>
              </a:rPr>
              <a:t>But emphasises software and people over documents and process</a:t>
            </a:r>
          </a:p>
          <a:p>
            <a:pPr lvl="1"/>
            <a:r>
              <a:rPr lang="en-GB" dirty="0" smtClean="0">
                <a:latin typeface="Arial" charset="0"/>
                <a:cs typeface="Arial" charset="0"/>
              </a:rPr>
              <a:t>Many methods and tools claim to be Agile</a:t>
            </a:r>
          </a:p>
          <a:p>
            <a:pPr lvl="2"/>
            <a:r>
              <a:rPr lang="en-GB" dirty="0" smtClean="0">
                <a:latin typeface="Arial" charset="0"/>
                <a:cs typeface="Arial" charset="0"/>
              </a:rPr>
              <a:t>Including SCRUM and XP</a:t>
            </a:r>
          </a:p>
          <a:p>
            <a:pPr lvl="1"/>
            <a:endParaRPr lang="en-GB" dirty="0">
              <a:latin typeface="Arial" charset="0"/>
              <a:cs typeface="Arial" charset="0"/>
            </a:endParaRPr>
          </a:p>
          <a:p>
            <a:r>
              <a:rPr lang="en-GB" dirty="0" smtClean="0">
                <a:latin typeface="Arial" charset="0"/>
                <a:cs typeface="Arial" charset="0"/>
              </a:rPr>
              <a:t>Many differences of opinion in the community</a:t>
            </a:r>
          </a:p>
          <a:p>
            <a:pPr marL="109728" indent="0">
              <a:buNone/>
            </a:pPr>
            <a:endParaRPr lang="en-GB" dirty="0" smtClean="0">
              <a:latin typeface="Arial" charset="0"/>
              <a:cs typeface="Arial" charset="0"/>
            </a:endParaRPr>
          </a:p>
          <a:p>
            <a:pPr marL="109728" indent="0" algn="ctr">
              <a:buNone/>
            </a:pPr>
            <a:r>
              <a:rPr lang="en-GB" dirty="0" smtClean="0">
                <a:latin typeface="Arial" charset="0"/>
                <a:cs typeface="Arial" charset="0"/>
              </a:rPr>
              <a:t>We are still not great at this…but we are getting better!</a:t>
            </a:r>
            <a:endParaRPr lang="en-GB" dirty="0">
              <a:latin typeface="Arial" charset="0"/>
              <a:cs typeface="Arial" charset="0"/>
            </a:endParaRPr>
          </a:p>
        </p:txBody>
      </p:sp>
    </p:spTree>
    <p:extLst>
      <p:ext uri="{BB962C8B-B14F-4D97-AF65-F5344CB8AC3E}">
        <p14:creationId xmlns:p14="http://schemas.microsoft.com/office/powerpoint/2010/main" val="427714854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563017"/>
            <a:ext cx="8229600" cy="993775"/>
          </a:xfrm>
        </p:spPr>
        <p:txBody>
          <a:bodyPr/>
          <a:lstStyle/>
          <a:p>
            <a:pPr eaLnBrk="1" hangingPunct="1"/>
            <a:r>
              <a:rPr lang="en-GB" sz="3600" dirty="0">
                <a:latin typeface="Arial" charset="0"/>
                <a:cs typeface="Arial" charset="0"/>
              </a:rPr>
              <a:t>Engineering Goals</a:t>
            </a:r>
            <a:endParaRPr lang="en-US" sz="3600" dirty="0">
              <a:latin typeface="Arial" charset="0"/>
              <a:cs typeface="Arial" charset="0"/>
            </a:endParaRPr>
          </a:p>
        </p:txBody>
      </p:sp>
      <p:sp>
        <p:nvSpPr>
          <p:cNvPr id="20483" name="Rectangle 3"/>
          <p:cNvSpPr>
            <a:spLocks noGrp="1" noChangeArrowheads="1"/>
          </p:cNvSpPr>
          <p:nvPr>
            <p:ph type="body" idx="1"/>
          </p:nvPr>
        </p:nvSpPr>
        <p:spPr>
          <a:xfrm>
            <a:off x="457199" y="1700808"/>
            <a:ext cx="8251401" cy="4968552"/>
          </a:xfrm>
        </p:spPr>
        <p:txBody>
          <a:bodyPr>
            <a:normAutofit/>
          </a:bodyPr>
          <a:lstStyle/>
          <a:p>
            <a:pPr eaLnBrk="1" hangingPunct="1"/>
            <a:r>
              <a:rPr lang="en-US" sz="2800" dirty="0">
                <a:latin typeface="Arial" charset="0"/>
                <a:cs typeface="Arial" charset="0"/>
              </a:rPr>
              <a:t>If we build a bridge, we want it to be robust</a:t>
            </a:r>
          </a:p>
          <a:p>
            <a:pPr lvl="1" eaLnBrk="1" hangingPunct="1"/>
            <a:r>
              <a:rPr lang="en-US" sz="2400" dirty="0">
                <a:latin typeface="Arial" charset="0"/>
                <a:ea typeface="Arial" charset="0"/>
                <a:cs typeface="Arial" charset="0"/>
              </a:rPr>
              <a:t>It should not collapse even if:</a:t>
            </a:r>
          </a:p>
          <a:p>
            <a:pPr lvl="2" eaLnBrk="1" hangingPunct="1"/>
            <a:r>
              <a:rPr lang="en-US" sz="2000" dirty="0">
                <a:latin typeface="Arial" charset="0"/>
                <a:ea typeface="Arial" charset="0"/>
                <a:cs typeface="Arial" charset="0"/>
              </a:rPr>
              <a:t>The wind is strong / comes from an unusual direction</a:t>
            </a:r>
          </a:p>
          <a:p>
            <a:pPr lvl="2" eaLnBrk="1" hangingPunct="1"/>
            <a:r>
              <a:rPr lang="en-US" sz="2000" dirty="0">
                <a:latin typeface="Arial" charset="0"/>
                <a:ea typeface="Arial" charset="0"/>
                <a:cs typeface="Arial" charset="0"/>
              </a:rPr>
              <a:t>People walk in step across the </a:t>
            </a:r>
            <a:r>
              <a:rPr lang="en-US" sz="2000" dirty="0" smtClean="0">
                <a:latin typeface="Arial" charset="0"/>
                <a:ea typeface="Arial" charset="0"/>
                <a:cs typeface="Arial" charset="0"/>
              </a:rPr>
              <a:t>bridge. </a:t>
            </a:r>
          </a:p>
          <a:p>
            <a:pPr eaLnBrk="1" hangingPunct="1">
              <a:buFontTx/>
              <a:buNone/>
            </a:pPr>
            <a:endParaRPr lang="en-US" sz="2000" dirty="0">
              <a:latin typeface="Arial" charset="0"/>
              <a:ea typeface="Arial" charset="0"/>
              <a:cs typeface="Arial" charset="0"/>
            </a:endParaRPr>
          </a:p>
          <a:p>
            <a:pPr eaLnBrk="1" hangingPunct="1">
              <a:buFontTx/>
              <a:buNone/>
            </a:pPr>
            <a:endParaRPr lang="en-US" sz="2000" dirty="0" smtClean="0">
              <a:latin typeface="Arial" charset="0"/>
              <a:ea typeface="Arial" charset="0"/>
              <a:cs typeface="Arial" charset="0"/>
            </a:endParaRPr>
          </a:p>
          <a:p>
            <a:pPr eaLnBrk="1" hangingPunct="1">
              <a:buFontTx/>
              <a:buNone/>
            </a:pPr>
            <a:endParaRPr lang="en-US" sz="2000" dirty="0">
              <a:latin typeface="Arial" charset="0"/>
              <a:ea typeface="Arial" charset="0"/>
              <a:cs typeface="Arial" charset="0"/>
            </a:endParaRPr>
          </a:p>
          <a:p>
            <a:r>
              <a:rPr lang="en-US" sz="2800" dirty="0" smtClean="0">
                <a:latin typeface="Arial" charset="0"/>
                <a:cs typeface="Arial" charset="0"/>
              </a:rPr>
              <a:t>We </a:t>
            </a:r>
            <a:r>
              <a:rPr lang="en-US" sz="2800" dirty="0">
                <a:latin typeface="Arial" charset="0"/>
                <a:cs typeface="Arial" charset="0"/>
              </a:rPr>
              <a:t>want the bridge built:</a:t>
            </a:r>
          </a:p>
          <a:p>
            <a:pPr lvl="2" eaLnBrk="1" hangingPunct="1"/>
            <a:r>
              <a:rPr lang="en-US" sz="2000" dirty="0">
                <a:latin typeface="Arial" charset="0"/>
                <a:ea typeface="Arial" charset="0"/>
                <a:cs typeface="Arial" charset="0"/>
              </a:rPr>
              <a:t>On time</a:t>
            </a:r>
          </a:p>
          <a:p>
            <a:pPr lvl="2" eaLnBrk="1" hangingPunct="1"/>
            <a:r>
              <a:rPr lang="en-US" sz="2000" dirty="0">
                <a:latin typeface="Arial" charset="0"/>
                <a:ea typeface="Arial" charset="0"/>
                <a:cs typeface="Arial" charset="0"/>
              </a:rPr>
              <a:t>Within budget</a:t>
            </a:r>
          </a:p>
          <a:p>
            <a:pPr lvl="2" eaLnBrk="1" hangingPunct="1"/>
            <a:r>
              <a:rPr lang="en-US" sz="2000" dirty="0">
                <a:latin typeface="Arial" charset="0"/>
                <a:ea typeface="Arial" charset="0"/>
                <a:cs typeface="Arial" charset="0"/>
              </a:rPr>
              <a:t>With quality</a:t>
            </a:r>
          </a:p>
        </p:txBody>
      </p:sp>
      <p:pic>
        <p:nvPicPr>
          <p:cNvPr id="3" name="Picture 2" descr="index.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580112" y="3933056"/>
            <a:ext cx="2993438" cy="1989956"/>
          </a:xfrm>
          <a:prstGeom prst="rect">
            <a:avLst/>
          </a:prstGeom>
        </p:spPr>
      </p:pic>
    </p:spTree>
    <p:extLst>
      <p:ext uri="{BB962C8B-B14F-4D97-AF65-F5344CB8AC3E}">
        <p14:creationId xmlns:p14="http://schemas.microsoft.com/office/powerpoint/2010/main" val="255849298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smtClean="0"/>
              <a:t>Definition</a:t>
            </a:r>
            <a:endParaRPr lang="en-US" dirty="0"/>
          </a:p>
        </p:txBody>
      </p:sp>
      <p:sp>
        <p:nvSpPr>
          <p:cNvPr id="4" name="TextBox 3"/>
          <p:cNvSpPr txBox="1"/>
          <p:nvPr/>
        </p:nvSpPr>
        <p:spPr>
          <a:xfrm>
            <a:off x="457200" y="1844824"/>
            <a:ext cx="7704856" cy="1938992"/>
          </a:xfrm>
          <a:prstGeom prst="rect">
            <a:avLst/>
          </a:prstGeom>
          <a:solidFill>
            <a:srgbClr val="0070C0"/>
          </a:solidFill>
        </p:spPr>
        <p:txBody>
          <a:bodyPr wrap="square" rtlCol="0">
            <a:spAutoFit/>
          </a:bodyPr>
          <a:lstStyle/>
          <a:p>
            <a:r>
              <a:rPr lang="en-GB" sz="2400" i="1" dirty="0" smtClean="0">
                <a:solidFill>
                  <a:srgbClr val="FFFF00"/>
                </a:solidFill>
              </a:rPr>
              <a:t>Software Engineering: </a:t>
            </a:r>
            <a:r>
              <a:rPr lang="en-GB" sz="2400" dirty="0" smtClean="0">
                <a:solidFill>
                  <a:srgbClr val="FFFF00"/>
                </a:solidFill>
              </a:rPr>
              <a:t> The </a:t>
            </a:r>
            <a:r>
              <a:rPr lang="en-GB" sz="2400" dirty="0">
                <a:solidFill>
                  <a:srgbClr val="FFFF00"/>
                </a:solidFill>
              </a:rPr>
              <a:t>practical application </a:t>
            </a:r>
            <a:r>
              <a:rPr lang="en-GB" sz="2400" dirty="0" smtClean="0">
                <a:solidFill>
                  <a:srgbClr val="FFFF00"/>
                </a:solidFill>
              </a:rPr>
              <a:t>of scientific </a:t>
            </a:r>
            <a:r>
              <a:rPr lang="en-GB" sz="2400" dirty="0">
                <a:solidFill>
                  <a:srgbClr val="FFFF00"/>
                </a:solidFill>
              </a:rPr>
              <a:t>knowledge in the design and construction </a:t>
            </a:r>
            <a:r>
              <a:rPr lang="en-GB" sz="2400" dirty="0" smtClean="0">
                <a:solidFill>
                  <a:srgbClr val="FFFF00"/>
                </a:solidFill>
              </a:rPr>
              <a:t>of computer </a:t>
            </a:r>
            <a:r>
              <a:rPr lang="en-GB" sz="2400" dirty="0">
                <a:solidFill>
                  <a:srgbClr val="FFFF00"/>
                </a:solidFill>
              </a:rPr>
              <a:t>programs and the associated </a:t>
            </a:r>
            <a:r>
              <a:rPr lang="en-GB" sz="2400" dirty="0" smtClean="0">
                <a:solidFill>
                  <a:srgbClr val="FFFF00"/>
                </a:solidFill>
              </a:rPr>
              <a:t>documentation required </a:t>
            </a:r>
            <a:r>
              <a:rPr lang="en-GB" sz="2400" dirty="0">
                <a:solidFill>
                  <a:srgbClr val="FFFF00"/>
                </a:solidFill>
              </a:rPr>
              <a:t>to develop, operate, and maintain them</a:t>
            </a:r>
            <a:r>
              <a:rPr lang="en-GB" sz="2000" dirty="0"/>
              <a:t>.</a:t>
            </a:r>
            <a:endParaRPr lang="en-GB" sz="2000" i="1" dirty="0"/>
          </a:p>
        </p:txBody>
      </p:sp>
      <p:sp>
        <p:nvSpPr>
          <p:cNvPr id="7" name="TextBox 6"/>
          <p:cNvSpPr txBox="1"/>
          <p:nvPr/>
        </p:nvSpPr>
        <p:spPr>
          <a:xfrm>
            <a:off x="323528" y="4149080"/>
            <a:ext cx="4361724" cy="2728439"/>
          </a:xfrm>
          <a:prstGeom prst="rect">
            <a:avLst/>
          </a:prstGeom>
          <a:noFill/>
        </p:spPr>
        <p:txBody>
          <a:bodyPr wrap="square" rtlCol="0">
            <a:spAutoFit/>
          </a:bodyPr>
          <a:lstStyle/>
          <a:p>
            <a:pPr>
              <a:lnSpc>
                <a:spcPct val="90000"/>
              </a:lnSpc>
            </a:pPr>
            <a:r>
              <a:rPr lang="en-US" sz="2400" dirty="0">
                <a:latin typeface="Arial" charset="0"/>
                <a:cs typeface="Arial" charset="0"/>
              </a:rPr>
              <a:t>Brings together …</a:t>
            </a:r>
          </a:p>
          <a:p>
            <a:pPr lvl="1">
              <a:lnSpc>
                <a:spcPct val="90000"/>
              </a:lnSpc>
            </a:pPr>
            <a:endParaRPr lang="en-US" sz="2000" dirty="0" smtClean="0">
              <a:latin typeface="Arial" charset="0"/>
              <a:ea typeface="Arial" charset="0"/>
              <a:cs typeface="Arial" charset="0"/>
            </a:endParaRPr>
          </a:p>
          <a:p>
            <a:pPr lvl="1">
              <a:lnSpc>
                <a:spcPct val="90000"/>
              </a:lnSpc>
            </a:pPr>
            <a:r>
              <a:rPr lang="en-US" sz="2000" dirty="0" smtClean="0">
                <a:latin typeface="Arial" charset="0"/>
                <a:ea typeface="Arial" charset="0"/>
                <a:cs typeface="Arial" charset="0"/>
              </a:rPr>
              <a:t>A </a:t>
            </a:r>
            <a:r>
              <a:rPr lang="en-US" sz="2000" dirty="0">
                <a:latin typeface="Arial" charset="0"/>
                <a:ea typeface="Arial" charset="0"/>
                <a:cs typeface="Arial" charset="0"/>
              </a:rPr>
              <a:t>business problem</a:t>
            </a:r>
          </a:p>
          <a:p>
            <a:pPr lvl="1">
              <a:lnSpc>
                <a:spcPct val="90000"/>
              </a:lnSpc>
            </a:pPr>
            <a:r>
              <a:rPr lang="en-US" sz="2000" dirty="0">
                <a:latin typeface="Arial" charset="0"/>
                <a:ea typeface="Arial" charset="0"/>
                <a:cs typeface="Arial" charset="0"/>
              </a:rPr>
              <a:t>Computer science</a:t>
            </a:r>
          </a:p>
          <a:p>
            <a:pPr lvl="1">
              <a:lnSpc>
                <a:spcPct val="90000"/>
              </a:lnSpc>
            </a:pPr>
            <a:r>
              <a:rPr lang="en-US" sz="2000" dirty="0">
                <a:latin typeface="Arial" charset="0"/>
                <a:ea typeface="Arial" charset="0"/>
                <a:cs typeface="Arial" charset="0"/>
              </a:rPr>
              <a:t>Creativity</a:t>
            </a:r>
          </a:p>
          <a:p>
            <a:pPr lvl="1">
              <a:lnSpc>
                <a:spcPct val="90000"/>
              </a:lnSpc>
            </a:pPr>
            <a:endParaRPr lang="en-US" sz="2000" dirty="0" smtClean="0">
              <a:latin typeface="Arial" charset="0"/>
              <a:ea typeface="Arial" charset="0"/>
              <a:cs typeface="Arial" charset="0"/>
            </a:endParaRPr>
          </a:p>
          <a:p>
            <a:pPr lvl="1">
              <a:lnSpc>
                <a:spcPct val="90000"/>
              </a:lnSpc>
            </a:pPr>
            <a:r>
              <a:rPr lang="en-US" sz="2000" dirty="0" smtClean="0">
                <a:latin typeface="Arial" charset="0"/>
                <a:ea typeface="Arial" charset="0"/>
                <a:cs typeface="Arial" charset="0"/>
              </a:rPr>
              <a:t>… </a:t>
            </a:r>
            <a:r>
              <a:rPr lang="en-US" sz="2000" dirty="0">
                <a:latin typeface="Arial" charset="0"/>
                <a:ea typeface="Arial" charset="0"/>
                <a:cs typeface="Arial" charset="0"/>
              </a:rPr>
              <a:t>to create a </a:t>
            </a:r>
            <a:r>
              <a:rPr lang="en-US" sz="2000" i="1" dirty="0">
                <a:latin typeface="Arial" charset="0"/>
                <a:ea typeface="Arial" charset="0"/>
                <a:cs typeface="Arial" charset="0"/>
              </a:rPr>
              <a:t>solution</a:t>
            </a:r>
          </a:p>
          <a:p>
            <a:pPr>
              <a:lnSpc>
                <a:spcPct val="90000"/>
              </a:lnSpc>
            </a:pPr>
            <a:endParaRPr lang="en-US" sz="2800" dirty="0">
              <a:latin typeface="Arial" charset="0"/>
              <a:cs typeface="Arial" charset="0"/>
            </a:endParaRPr>
          </a:p>
          <a:p>
            <a:endParaRPr lang="en-US" dirty="0"/>
          </a:p>
        </p:txBody>
      </p:sp>
      <p:sp>
        <p:nvSpPr>
          <p:cNvPr id="9" name="Rectangle 8"/>
          <p:cNvSpPr/>
          <p:nvPr/>
        </p:nvSpPr>
        <p:spPr>
          <a:xfrm>
            <a:off x="4932040" y="4149080"/>
            <a:ext cx="4032448" cy="1593257"/>
          </a:xfrm>
          <a:prstGeom prst="rect">
            <a:avLst/>
          </a:prstGeom>
        </p:spPr>
        <p:txBody>
          <a:bodyPr wrap="square">
            <a:spAutoFit/>
          </a:bodyPr>
          <a:lstStyle/>
          <a:p>
            <a:pPr>
              <a:lnSpc>
                <a:spcPct val="90000"/>
              </a:lnSpc>
            </a:pPr>
            <a:r>
              <a:rPr lang="en-US" sz="2400" dirty="0">
                <a:latin typeface="Arial" charset="0"/>
                <a:cs typeface="Arial" charset="0"/>
              </a:rPr>
              <a:t>Engineering </a:t>
            </a:r>
            <a:r>
              <a:rPr lang="en-US" sz="2400" dirty="0" smtClean="0">
                <a:latin typeface="Arial" charset="0"/>
                <a:cs typeface="Arial" charset="0"/>
              </a:rPr>
              <a:t>implies:</a:t>
            </a:r>
          </a:p>
          <a:p>
            <a:pPr>
              <a:lnSpc>
                <a:spcPct val="90000"/>
              </a:lnSpc>
            </a:pPr>
            <a:endParaRPr lang="en-US" sz="2400" dirty="0">
              <a:latin typeface="Arial" charset="0"/>
              <a:cs typeface="Arial" charset="0"/>
            </a:endParaRPr>
          </a:p>
          <a:p>
            <a:pPr lvl="1">
              <a:lnSpc>
                <a:spcPct val="90000"/>
              </a:lnSpc>
            </a:pPr>
            <a:r>
              <a:rPr lang="en-US" sz="2000" dirty="0">
                <a:latin typeface="Arial" charset="0"/>
                <a:ea typeface="Arial" charset="0"/>
                <a:cs typeface="Arial" charset="0"/>
              </a:rPr>
              <a:t>Organization</a:t>
            </a:r>
          </a:p>
          <a:p>
            <a:pPr lvl="1">
              <a:lnSpc>
                <a:spcPct val="90000"/>
              </a:lnSpc>
            </a:pPr>
            <a:r>
              <a:rPr lang="en-US" sz="2000" dirty="0">
                <a:latin typeface="Arial" charset="0"/>
                <a:ea typeface="Arial" charset="0"/>
                <a:cs typeface="Arial" charset="0"/>
              </a:rPr>
              <a:t>Discipline</a:t>
            </a:r>
          </a:p>
          <a:p>
            <a:pPr lvl="1">
              <a:lnSpc>
                <a:spcPct val="90000"/>
              </a:lnSpc>
            </a:pPr>
            <a:r>
              <a:rPr lang="en-US" sz="2000" dirty="0">
                <a:latin typeface="Arial" charset="0"/>
                <a:ea typeface="Arial" charset="0"/>
                <a:cs typeface="Arial" charset="0"/>
              </a:rPr>
              <a:t>Methodical </a:t>
            </a:r>
            <a:r>
              <a:rPr lang="en-US" sz="2000" dirty="0" smtClean="0">
                <a:latin typeface="Arial" charset="0"/>
                <a:ea typeface="Arial" charset="0"/>
                <a:cs typeface="Arial" charset="0"/>
              </a:rPr>
              <a:t>approaches</a:t>
            </a:r>
            <a:endParaRPr lang="en-US" sz="2000" dirty="0">
              <a:latin typeface="Arial" charset="0"/>
              <a:ea typeface="Arial" charset="0"/>
              <a:cs typeface="Arial" charset="0"/>
            </a:endParaRPr>
          </a:p>
        </p:txBody>
      </p:sp>
    </p:spTree>
    <p:extLst>
      <p:ext uri="{BB962C8B-B14F-4D97-AF65-F5344CB8AC3E}">
        <p14:creationId xmlns:p14="http://schemas.microsoft.com/office/powerpoint/2010/main" val="230491271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58042" y="764704"/>
            <a:ext cx="8229600" cy="1066800"/>
          </a:xfrm>
        </p:spPr>
        <p:txBody>
          <a:bodyPr/>
          <a:lstStyle/>
          <a:p>
            <a:pPr eaLnBrk="1" hangingPunct="1"/>
            <a:r>
              <a:rPr lang="en-GB" dirty="0"/>
              <a:t>Software </a:t>
            </a:r>
            <a:r>
              <a:rPr lang="en-GB" dirty="0" smtClean="0"/>
              <a:t>Engineering: Big Picture</a:t>
            </a:r>
            <a:endParaRPr lang="en-US" dirty="0"/>
          </a:p>
        </p:txBody>
      </p:sp>
      <p:graphicFrame>
        <p:nvGraphicFramePr>
          <p:cNvPr id="12" name="Diagram 11"/>
          <p:cNvGraphicFramePr/>
          <p:nvPr>
            <p:extLst>
              <p:ext uri="{D42A27DB-BD31-4B8C-83A1-F6EECF244321}">
                <p14:modId xmlns:p14="http://schemas.microsoft.com/office/powerpoint/2010/main" val="1869799979"/>
              </p:ext>
            </p:extLst>
          </p:nvPr>
        </p:nvGraphicFramePr>
        <p:xfrm>
          <a:off x="228600" y="2209800"/>
          <a:ext cx="87630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187624" y="5979587"/>
            <a:ext cx="7803976" cy="707886"/>
          </a:xfrm>
          <a:prstGeom prst="rect">
            <a:avLst/>
          </a:prstGeom>
          <a:noFill/>
        </p:spPr>
        <p:txBody>
          <a:bodyPr wrap="square" rtlCol="0">
            <a:spAutoFit/>
          </a:bodyPr>
          <a:lstStyle/>
          <a:p>
            <a:pPr algn="r"/>
            <a:r>
              <a:rPr lang="en-US" sz="2000" dirty="0" smtClean="0">
                <a:solidFill>
                  <a:schemeClr val="bg1">
                    <a:lumMod val="50000"/>
                  </a:schemeClr>
                </a:solidFill>
              </a:rPr>
              <a:t>This is rarely a straightforward progression – in reality there are lots of iterations and points of feedback</a:t>
            </a:r>
            <a:endParaRPr lang="en-US" sz="2000" dirty="0">
              <a:solidFill>
                <a:schemeClr val="bg1">
                  <a:lumMod val="50000"/>
                </a:schemeClr>
              </a:solidFill>
            </a:endParaRPr>
          </a:p>
        </p:txBody>
      </p:sp>
    </p:spTree>
    <p:extLst>
      <p:ext uri="{BB962C8B-B14F-4D97-AF65-F5344CB8AC3E}">
        <p14:creationId xmlns:p14="http://schemas.microsoft.com/office/powerpoint/2010/main" val="325646277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58042" y="764704"/>
            <a:ext cx="8229600" cy="1066800"/>
          </a:xfrm>
        </p:spPr>
        <p:txBody>
          <a:bodyPr/>
          <a:lstStyle/>
          <a:p>
            <a:pPr eaLnBrk="1" hangingPunct="1"/>
            <a:r>
              <a:rPr lang="en-GB" dirty="0"/>
              <a:t>Software </a:t>
            </a:r>
            <a:r>
              <a:rPr lang="en-GB" dirty="0" smtClean="0"/>
              <a:t>Engineering: Big Picture</a:t>
            </a:r>
            <a:endParaRPr lang="en-US" dirty="0"/>
          </a:p>
        </p:txBody>
      </p:sp>
      <p:graphicFrame>
        <p:nvGraphicFramePr>
          <p:cNvPr id="12" name="Diagram 11"/>
          <p:cNvGraphicFramePr/>
          <p:nvPr>
            <p:extLst>
              <p:ext uri="{D42A27DB-BD31-4B8C-83A1-F6EECF244321}">
                <p14:modId xmlns:p14="http://schemas.microsoft.com/office/powerpoint/2010/main" val="77264941"/>
              </p:ext>
            </p:extLst>
          </p:nvPr>
        </p:nvGraphicFramePr>
        <p:xfrm>
          <a:off x="228600" y="2209800"/>
          <a:ext cx="87630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187624" y="5979587"/>
            <a:ext cx="7803976" cy="707886"/>
          </a:xfrm>
          <a:prstGeom prst="rect">
            <a:avLst/>
          </a:prstGeom>
          <a:noFill/>
        </p:spPr>
        <p:txBody>
          <a:bodyPr wrap="square" rtlCol="0">
            <a:spAutoFit/>
          </a:bodyPr>
          <a:lstStyle/>
          <a:p>
            <a:pPr algn="r"/>
            <a:r>
              <a:rPr lang="en-US" sz="2000" dirty="0" smtClean="0">
                <a:solidFill>
                  <a:schemeClr val="bg1">
                    <a:lumMod val="50000"/>
                  </a:schemeClr>
                </a:solidFill>
              </a:rPr>
              <a:t>This is rarely a straightforward progression – in reality there are lots of iterations and points of feedback</a:t>
            </a:r>
            <a:endParaRPr lang="en-US" sz="2000" dirty="0">
              <a:solidFill>
                <a:schemeClr val="bg1">
                  <a:lumMod val="50000"/>
                </a:schemeClr>
              </a:solidFill>
            </a:endParaRPr>
          </a:p>
        </p:txBody>
      </p:sp>
      <p:sp>
        <p:nvSpPr>
          <p:cNvPr id="2" name="Rounded Rectangle 1"/>
          <p:cNvSpPr/>
          <p:nvPr/>
        </p:nvSpPr>
        <p:spPr>
          <a:xfrm>
            <a:off x="258042" y="2348880"/>
            <a:ext cx="2602632" cy="3600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Definition</a:t>
            </a:r>
            <a:endParaRPr lang="en-US" dirty="0"/>
          </a:p>
        </p:txBody>
      </p:sp>
      <p:sp>
        <p:nvSpPr>
          <p:cNvPr id="6" name="Rounded Rectangle 5"/>
          <p:cNvSpPr/>
          <p:nvPr/>
        </p:nvSpPr>
        <p:spPr>
          <a:xfrm>
            <a:off x="3203848" y="2321260"/>
            <a:ext cx="4032448" cy="3600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Development</a:t>
            </a:r>
            <a:endParaRPr lang="en-US" dirty="0"/>
          </a:p>
        </p:txBody>
      </p:sp>
      <p:sp>
        <p:nvSpPr>
          <p:cNvPr id="7" name="Rounded Rectangle 6"/>
          <p:cNvSpPr/>
          <p:nvPr/>
        </p:nvSpPr>
        <p:spPr>
          <a:xfrm>
            <a:off x="7323214" y="2321260"/>
            <a:ext cx="1668386" cy="3600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Maintenance</a:t>
            </a:r>
            <a:endParaRPr lang="en-US" dirty="0"/>
          </a:p>
        </p:txBody>
      </p:sp>
    </p:spTree>
    <p:extLst>
      <p:ext uri="{BB962C8B-B14F-4D97-AF65-F5344CB8AC3E}">
        <p14:creationId xmlns:p14="http://schemas.microsoft.com/office/powerpoint/2010/main" val="95007347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ＭＳ ゴシック"/>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ＭＳ 明朝"/>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Urban.thmx</Template>
  <TotalTime>5699</TotalTime>
  <Words>3035</Words>
  <Application>Microsoft Macintosh PowerPoint</Application>
  <PresentationFormat>On-screen Show (4:3)</PresentationFormat>
  <Paragraphs>576</Paragraphs>
  <Slides>57</Slides>
  <Notes>25</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Urban</vt:lpstr>
      <vt:lpstr>Systems Development Life Cycles and Process Models</vt:lpstr>
      <vt:lpstr>Overview</vt:lpstr>
      <vt:lpstr>2004 Standish Report</vt:lpstr>
      <vt:lpstr>What have Engineers Ever Done for Us?</vt:lpstr>
      <vt:lpstr>Engineering Processes</vt:lpstr>
      <vt:lpstr>Engineering Goals</vt:lpstr>
      <vt:lpstr>Definition</vt:lpstr>
      <vt:lpstr>Software Engineering: Big Picture</vt:lpstr>
      <vt:lpstr>Software Engineering: Big Picture</vt:lpstr>
      <vt:lpstr>Software Engineering: Big Picture</vt:lpstr>
      <vt:lpstr>Software process models</vt:lpstr>
      <vt:lpstr>Linear, Sequential Process Models </vt:lpstr>
      <vt:lpstr>PowerPoint Presentation</vt:lpstr>
      <vt:lpstr>PowerPoint Presentation</vt:lpstr>
      <vt:lpstr>The V-model –  Validation and Verification for defect removal </vt:lpstr>
      <vt:lpstr>So was this the magic bullet?</vt:lpstr>
      <vt:lpstr>Linear Plan based problems</vt:lpstr>
      <vt:lpstr>Linear Plan based problems</vt:lpstr>
      <vt:lpstr>PowerPoint Presentation</vt:lpstr>
      <vt:lpstr>Incremental Process Models </vt:lpstr>
      <vt:lpstr>Incremental process models</vt:lpstr>
      <vt:lpstr>The Spiral Model</vt:lpstr>
      <vt:lpstr>PowerPoint Presentation</vt:lpstr>
      <vt:lpstr>Spiral Model (Boehm, 1988)</vt:lpstr>
      <vt:lpstr>What Risks?</vt:lpstr>
      <vt:lpstr>Examples of risks</vt:lpstr>
      <vt:lpstr>Risk analysis</vt:lpstr>
      <vt:lpstr>Win - Win Spiral Model (Boehm &amp; Bose, 1994)</vt:lpstr>
      <vt:lpstr>Example</vt:lpstr>
      <vt:lpstr>Break…</vt:lpstr>
      <vt:lpstr>Agile</vt:lpstr>
      <vt:lpstr>Agile Methods 1996 - </vt:lpstr>
      <vt:lpstr>Agile Manifesto 2001</vt:lpstr>
      <vt:lpstr>Agile principles</vt:lpstr>
      <vt:lpstr>Selection of Agile methods and tools</vt:lpstr>
      <vt:lpstr>XP – eXtreme programming values</vt:lpstr>
      <vt:lpstr>XP – eXtreme programming values</vt:lpstr>
      <vt:lpstr>Twelve Rules of eXtreme Programming</vt:lpstr>
      <vt:lpstr>3..5</vt:lpstr>
      <vt:lpstr>6..8</vt:lpstr>
      <vt:lpstr>9..10</vt:lpstr>
      <vt:lpstr>11..12</vt:lpstr>
      <vt:lpstr>Agile problems</vt:lpstr>
      <vt:lpstr>Agile versus plan based methods</vt:lpstr>
      <vt:lpstr>Critical Levels (failure can result in)</vt:lpstr>
      <vt:lpstr>Boehm’s 5 aspects: Size of project team</vt:lpstr>
      <vt:lpstr>Boehm’s 5 aspects: Personal</vt:lpstr>
      <vt:lpstr>Boehm’s 5 aspects: Culture</vt:lpstr>
      <vt:lpstr>Boehm’s 5 aspects: Dynamism</vt:lpstr>
      <vt:lpstr>Polar chart (Boehm)</vt:lpstr>
      <vt:lpstr>Polar chart Example</vt:lpstr>
      <vt:lpstr>Is this how plan based methodists see the agilists?</vt:lpstr>
      <vt:lpstr>Rules and practices in agile methods</vt:lpstr>
      <vt:lpstr>Agile maturity</vt:lpstr>
      <vt:lpstr>Agile maturity</vt:lpstr>
      <vt:lpstr>What do the newer models agree on?</vt:lpstr>
      <vt:lpstr>Summary</vt:lpstr>
    </vt:vector>
  </TitlesOfParts>
  <Company>University of Southampton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in the Small: An Introduction to Algorithms</dc:title>
  <dc:creator>David Millard</dc:creator>
  <cp:lastModifiedBy>David Millard</cp:lastModifiedBy>
  <cp:revision>103</cp:revision>
  <dcterms:created xsi:type="dcterms:W3CDTF">2009-11-09T19:17:56Z</dcterms:created>
  <dcterms:modified xsi:type="dcterms:W3CDTF">2015-12-04T10:01:23Z</dcterms:modified>
</cp:coreProperties>
</file>