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2"/>
  </p:notesMasterIdLst>
  <p:handoutMasterIdLst>
    <p:handoutMasterId r:id="rId83"/>
  </p:handoutMasterIdLst>
  <p:sldIdLst>
    <p:sldId id="256" r:id="rId2"/>
    <p:sldId id="281" r:id="rId3"/>
    <p:sldId id="280" r:id="rId4"/>
    <p:sldId id="259" r:id="rId5"/>
    <p:sldId id="261" r:id="rId6"/>
    <p:sldId id="264" r:id="rId7"/>
    <p:sldId id="263" r:id="rId8"/>
    <p:sldId id="262" r:id="rId9"/>
    <p:sldId id="268" r:id="rId10"/>
    <p:sldId id="272" r:id="rId11"/>
    <p:sldId id="283" r:id="rId12"/>
    <p:sldId id="284" r:id="rId13"/>
    <p:sldId id="285"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53" r:id="rId32"/>
    <p:sldId id="354" r:id="rId33"/>
    <p:sldId id="308" r:id="rId34"/>
    <p:sldId id="309" r:id="rId35"/>
    <p:sldId id="310" r:id="rId36"/>
    <p:sldId id="311" r:id="rId37"/>
    <p:sldId id="312" r:id="rId38"/>
    <p:sldId id="313" r:id="rId39"/>
    <p:sldId id="314" r:id="rId40"/>
    <p:sldId id="355" r:id="rId41"/>
    <p:sldId id="356" r:id="rId42"/>
    <p:sldId id="351" r:id="rId43"/>
    <p:sldId id="357" r:id="rId44"/>
    <p:sldId id="315"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2" r:id="rId79"/>
    <p:sldId id="271" r:id="rId80"/>
    <p:sldId id="277"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94641" autoAdjust="0"/>
  </p:normalViewPr>
  <p:slideViewPr>
    <p:cSldViewPr snapToGrid="0" snapToObjects="1">
      <p:cViewPr varScale="1">
        <p:scale>
          <a:sx n="66" d="100"/>
          <a:sy n="66" d="100"/>
        </p:scale>
        <p:origin x="-224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424"/>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handoutMaster" Target="handoutMasters/handout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03FE7E-90A5-6242-99E7-901FCC029BB2}" type="doc">
      <dgm:prSet loTypeId="urn:microsoft.com/office/officeart/2005/8/layout/hierarchy2" loCatId="" qsTypeId="urn:microsoft.com/office/officeart/2005/8/quickstyle/simple3" qsCatId="simple" csTypeId="urn:microsoft.com/office/officeart/2005/8/colors/accent2_3" csCatId="accent2" phldr="1"/>
      <dgm:spPr/>
      <dgm:t>
        <a:bodyPr/>
        <a:lstStyle/>
        <a:p>
          <a:endParaRPr lang="en-US"/>
        </a:p>
      </dgm:t>
    </dgm:pt>
    <dgm:pt modelId="{DF4FE05B-AEE7-C34B-B04B-B52D8B40A452}">
      <dgm:prSet/>
      <dgm:spPr/>
      <dgm:t>
        <a:bodyPr/>
        <a:lstStyle/>
        <a:p>
          <a:pPr rtl="0"/>
          <a:r>
            <a:rPr lang="en-US" dirty="0" smtClean="0"/>
            <a:t>Timescales and </a:t>
          </a:r>
          <a:br>
            <a:rPr lang="en-US" dirty="0" smtClean="0"/>
          </a:br>
          <a:r>
            <a:rPr lang="en-US" dirty="0" smtClean="0"/>
            <a:t>Topics</a:t>
          </a:r>
          <a:endParaRPr lang="en-US" dirty="0"/>
        </a:p>
      </dgm:t>
    </dgm:pt>
    <dgm:pt modelId="{34B6CECB-46F8-8745-AE12-3661F37DC26F}" type="parTrans" cxnId="{FBD298E3-3417-4847-99F9-FF9D9B9947B5}">
      <dgm:prSet/>
      <dgm:spPr/>
      <dgm:t>
        <a:bodyPr/>
        <a:lstStyle/>
        <a:p>
          <a:endParaRPr lang="en-US"/>
        </a:p>
      </dgm:t>
    </dgm:pt>
    <dgm:pt modelId="{6E13D103-DB37-9C42-9604-48EB375DFEA6}" type="sibTrans" cxnId="{FBD298E3-3417-4847-99F9-FF9D9B9947B5}">
      <dgm:prSet/>
      <dgm:spPr/>
      <dgm:t>
        <a:bodyPr/>
        <a:lstStyle/>
        <a:p>
          <a:endParaRPr lang="en-US"/>
        </a:p>
      </dgm:t>
    </dgm:pt>
    <dgm:pt modelId="{E4C12608-4D58-DE48-A89D-8B14FC98BBFA}">
      <dgm:prSet/>
      <dgm:spPr/>
      <dgm:t>
        <a:bodyPr/>
        <a:lstStyle/>
        <a:p>
          <a:r>
            <a:rPr lang="en-US" dirty="0" smtClean="0"/>
            <a:t>W8:</a:t>
          </a:r>
          <a:br>
            <a:rPr lang="en-US" dirty="0" smtClean="0"/>
          </a:br>
          <a:r>
            <a:rPr lang="en-US" dirty="0" smtClean="0"/>
            <a:t>w/c 17/11</a:t>
          </a:r>
          <a:endParaRPr lang="en-US" dirty="0"/>
        </a:p>
      </dgm:t>
    </dgm:pt>
    <dgm:pt modelId="{AE4EEBD3-CB76-E04C-942A-8614A6B814DC}" type="parTrans" cxnId="{031DA5EA-0E86-C54E-AE4C-3B75322A95DD}">
      <dgm:prSet/>
      <dgm:spPr/>
      <dgm:t>
        <a:bodyPr/>
        <a:lstStyle/>
        <a:p>
          <a:endParaRPr lang="en-US" dirty="0"/>
        </a:p>
      </dgm:t>
    </dgm:pt>
    <dgm:pt modelId="{361649AD-CA24-874B-9C6A-172A8DF422CF}" type="sibTrans" cxnId="{031DA5EA-0E86-C54E-AE4C-3B75322A95DD}">
      <dgm:prSet/>
      <dgm:spPr/>
      <dgm:t>
        <a:bodyPr/>
        <a:lstStyle/>
        <a:p>
          <a:endParaRPr lang="en-US"/>
        </a:p>
      </dgm:t>
    </dgm:pt>
    <dgm:pt modelId="{5A6B727C-19F9-424B-B2EA-BD359AC206DC}">
      <dgm:prSet/>
      <dgm:spPr/>
      <dgm:t>
        <a:bodyPr/>
        <a:lstStyle/>
        <a:p>
          <a:r>
            <a:rPr lang="en-US" dirty="0" smtClean="0"/>
            <a:t>Overview</a:t>
          </a:r>
        </a:p>
        <a:p>
          <a:r>
            <a:rPr lang="en-US" dirty="0" smtClean="0"/>
            <a:t>&amp; Intro</a:t>
          </a:r>
          <a:endParaRPr lang="en-US" dirty="0"/>
        </a:p>
      </dgm:t>
    </dgm:pt>
    <dgm:pt modelId="{98F77CD6-D6F9-7B4E-BD34-9C56A83130E8}" type="parTrans" cxnId="{B692B42A-D14A-8D45-B2DD-AA93A8434753}">
      <dgm:prSet/>
      <dgm:spPr/>
      <dgm:t>
        <a:bodyPr/>
        <a:lstStyle/>
        <a:p>
          <a:endParaRPr lang="en-US" dirty="0"/>
        </a:p>
      </dgm:t>
    </dgm:pt>
    <dgm:pt modelId="{DCA51AA9-8D38-B64A-B810-2CAA74FD4CAD}" type="sibTrans" cxnId="{B692B42A-D14A-8D45-B2DD-AA93A8434753}">
      <dgm:prSet/>
      <dgm:spPr/>
      <dgm:t>
        <a:bodyPr/>
        <a:lstStyle/>
        <a:p>
          <a:endParaRPr lang="en-US"/>
        </a:p>
      </dgm:t>
    </dgm:pt>
    <dgm:pt modelId="{8A581464-149A-7148-ADAF-7836428C71BB}">
      <dgm:prSet/>
      <dgm:spPr/>
      <dgm:t>
        <a:bodyPr/>
        <a:lstStyle/>
        <a:p>
          <a:r>
            <a:rPr lang="en-US" dirty="0" smtClean="0"/>
            <a:t>W9</a:t>
          </a:r>
          <a:endParaRPr lang="en-US" dirty="0"/>
        </a:p>
      </dgm:t>
    </dgm:pt>
    <dgm:pt modelId="{4BEBF4FB-F8AC-EA49-B3C7-141316729181}" type="parTrans" cxnId="{641C763B-2F39-2A4C-A8D7-C5D86A10F145}">
      <dgm:prSet/>
      <dgm:spPr/>
      <dgm:t>
        <a:bodyPr/>
        <a:lstStyle/>
        <a:p>
          <a:endParaRPr lang="en-US" dirty="0"/>
        </a:p>
      </dgm:t>
    </dgm:pt>
    <dgm:pt modelId="{E700D318-DEAB-6E49-9EBA-85FAE326E651}" type="sibTrans" cxnId="{641C763B-2F39-2A4C-A8D7-C5D86A10F145}">
      <dgm:prSet/>
      <dgm:spPr/>
      <dgm:t>
        <a:bodyPr/>
        <a:lstStyle/>
        <a:p>
          <a:endParaRPr lang="en-US"/>
        </a:p>
      </dgm:t>
    </dgm:pt>
    <dgm:pt modelId="{6FF4F8A9-B664-AD43-96BA-50799E7C356C}">
      <dgm:prSet/>
      <dgm:spPr/>
      <dgm:t>
        <a:bodyPr/>
        <a:lstStyle/>
        <a:p>
          <a:r>
            <a:rPr lang="en-US" dirty="0" smtClean="0"/>
            <a:t>Guest Lecture</a:t>
          </a:r>
          <a:br>
            <a:rPr lang="en-US" dirty="0" smtClean="0"/>
          </a:br>
          <a:r>
            <a:rPr lang="en-US" dirty="0" smtClean="0"/>
            <a:t>Professor Michael Butler</a:t>
          </a:r>
          <a:endParaRPr lang="en-US" dirty="0"/>
        </a:p>
      </dgm:t>
    </dgm:pt>
    <dgm:pt modelId="{5806C2C9-F853-C548-ACFE-3182EF4430F8}" type="parTrans" cxnId="{045C1208-CF4E-4947-8CA4-CC1E70F02EE6}">
      <dgm:prSet/>
      <dgm:spPr/>
      <dgm:t>
        <a:bodyPr/>
        <a:lstStyle/>
        <a:p>
          <a:endParaRPr lang="en-US" dirty="0"/>
        </a:p>
      </dgm:t>
    </dgm:pt>
    <dgm:pt modelId="{CD632AA9-3217-AF48-A62B-DEF4DC7E4690}" type="sibTrans" cxnId="{045C1208-CF4E-4947-8CA4-CC1E70F02EE6}">
      <dgm:prSet/>
      <dgm:spPr/>
      <dgm:t>
        <a:bodyPr/>
        <a:lstStyle/>
        <a:p>
          <a:endParaRPr lang="en-US"/>
        </a:p>
      </dgm:t>
    </dgm:pt>
    <dgm:pt modelId="{476C4A83-6D51-FA42-ADF4-4AB7FE5EDCA9}">
      <dgm:prSet/>
      <dgm:spPr/>
      <dgm:t>
        <a:bodyPr/>
        <a:lstStyle/>
        <a:p>
          <a:r>
            <a:rPr lang="en-US" dirty="0" smtClean="0"/>
            <a:t>Review the slides</a:t>
          </a:r>
          <a:endParaRPr lang="en-US" dirty="0"/>
        </a:p>
      </dgm:t>
    </dgm:pt>
    <dgm:pt modelId="{B489513C-C1EE-E148-81DC-9D9E9B13EE5D}" type="parTrans" cxnId="{ECD62E89-1379-5347-B517-D66A03F3DD6C}">
      <dgm:prSet/>
      <dgm:spPr/>
      <dgm:t>
        <a:bodyPr/>
        <a:lstStyle/>
        <a:p>
          <a:endParaRPr lang="en-US" dirty="0"/>
        </a:p>
      </dgm:t>
    </dgm:pt>
    <dgm:pt modelId="{D4F7B6D3-6B61-1747-8937-A717C73669CD}" type="sibTrans" cxnId="{ECD62E89-1379-5347-B517-D66A03F3DD6C}">
      <dgm:prSet/>
      <dgm:spPr/>
      <dgm:t>
        <a:bodyPr/>
        <a:lstStyle/>
        <a:p>
          <a:endParaRPr lang="en-US"/>
        </a:p>
      </dgm:t>
    </dgm:pt>
    <dgm:pt modelId="{890E30F3-75F6-9A4F-BD7B-A1B32AD85666}">
      <dgm:prSet/>
      <dgm:spPr/>
      <dgm:t>
        <a:bodyPr/>
        <a:lstStyle/>
        <a:p>
          <a:r>
            <a:rPr lang="en-US" dirty="0" smtClean="0"/>
            <a:t>Watch the videos</a:t>
          </a:r>
          <a:endParaRPr lang="en-US" dirty="0"/>
        </a:p>
      </dgm:t>
    </dgm:pt>
    <dgm:pt modelId="{EE508289-FADA-3941-AFA3-87FB8557C856}" type="parTrans" cxnId="{EA4404B4-520A-D14E-A866-4A9B6C890773}">
      <dgm:prSet/>
      <dgm:spPr/>
      <dgm:t>
        <a:bodyPr/>
        <a:lstStyle/>
        <a:p>
          <a:endParaRPr lang="en-US" dirty="0"/>
        </a:p>
      </dgm:t>
    </dgm:pt>
    <dgm:pt modelId="{437B944C-1385-A64C-B905-DAF61C51A41A}" type="sibTrans" cxnId="{EA4404B4-520A-D14E-A866-4A9B6C890773}">
      <dgm:prSet/>
      <dgm:spPr/>
      <dgm:t>
        <a:bodyPr/>
        <a:lstStyle/>
        <a:p>
          <a:endParaRPr lang="en-US"/>
        </a:p>
      </dgm:t>
    </dgm:pt>
    <dgm:pt modelId="{13A7FCA2-872A-FD46-9761-5105D7D9D6EB}">
      <dgm:prSet/>
      <dgm:spPr/>
      <dgm:t>
        <a:bodyPr/>
        <a:lstStyle/>
        <a:p>
          <a:r>
            <a:rPr lang="en-US" dirty="0" smtClean="0"/>
            <a:t>Visit the ICO website</a:t>
          </a:r>
          <a:endParaRPr lang="en-US" dirty="0"/>
        </a:p>
      </dgm:t>
    </dgm:pt>
    <dgm:pt modelId="{ADB1267F-5B99-D74B-A520-BABD1FA4EFF5}" type="parTrans" cxnId="{075CC4D5-911D-FC4C-9014-A87156C0CEDB}">
      <dgm:prSet/>
      <dgm:spPr/>
      <dgm:t>
        <a:bodyPr/>
        <a:lstStyle/>
        <a:p>
          <a:endParaRPr lang="en-US" dirty="0"/>
        </a:p>
      </dgm:t>
    </dgm:pt>
    <dgm:pt modelId="{277DCC71-F625-3D4B-84C9-F813EBEFCF1C}" type="sibTrans" cxnId="{075CC4D5-911D-FC4C-9014-A87156C0CEDB}">
      <dgm:prSet/>
      <dgm:spPr/>
      <dgm:t>
        <a:bodyPr/>
        <a:lstStyle/>
        <a:p>
          <a:endParaRPr lang="en-US"/>
        </a:p>
      </dgm:t>
    </dgm:pt>
    <dgm:pt modelId="{A937E48E-33A3-4E48-A5E2-A221C84E39EE}">
      <dgm:prSet/>
      <dgm:spPr/>
      <dgm:t>
        <a:bodyPr/>
        <a:lstStyle/>
        <a:p>
          <a:r>
            <a:rPr lang="en-US" dirty="0" smtClean="0"/>
            <a:t>Legislation in the IT workplace</a:t>
          </a:r>
          <a:endParaRPr lang="en-US" dirty="0"/>
        </a:p>
      </dgm:t>
    </dgm:pt>
    <dgm:pt modelId="{A7D79586-9D0B-B44B-B246-813FCFFBBECB}" type="parTrans" cxnId="{B2964315-7E4D-4340-B686-7804A82EE262}">
      <dgm:prSet/>
      <dgm:spPr/>
      <dgm:t>
        <a:bodyPr/>
        <a:lstStyle/>
        <a:p>
          <a:endParaRPr lang="en-US" dirty="0"/>
        </a:p>
      </dgm:t>
    </dgm:pt>
    <dgm:pt modelId="{22F19994-9612-FD44-A897-0D79276A7E24}" type="sibTrans" cxnId="{B2964315-7E4D-4340-B686-7804A82EE262}">
      <dgm:prSet/>
      <dgm:spPr/>
      <dgm:t>
        <a:bodyPr/>
        <a:lstStyle/>
        <a:p>
          <a:endParaRPr lang="en-US"/>
        </a:p>
      </dgm:t>
    </dgm:pt>
    <dgm:pt modelId="{CCB0CA40-95A6-AE4B-A7FB-8FE183654CC8}">
      <dgm:prSet/>
      <dgm:spPr/>
      <dgm:t>
        <a:bodyPr/>
        <a:lstStyle/>
        <a:p>
          <a:r>
            <a:rPr lang="en-US" dirty="0" smtClean="0"/>
            <a:t>Security </a:t>
          </a:r>
          <a:endParaRPr lang="en-US" dirty="0"/>
        </a:p>
      </dgm:t>
    </dgm:pt>
    <dgm:pt modelId="{93316B66-567A-AA41-8C0B-5DE0203FCD67}" type="parTrans" cxnId="{1BD28EF0-EC6E-3B41-840D-C09B9C4B890B}">
      <dgm:prSet/>
      <dgm:spPr/>
      <dgm:t>
        <a:bodyPr/>
        <a:lstStyle/>
        <a:p>
          <a:endParaRPr lang="en-US" dirty="0"/>
        </a:p>
      </dgm:t>
    </dgm:pt>
    <dgm:pt modelId="{373906B5-D1B4-0E4B-AF55-EE35E519DD9F}" type="sibTrans" cxnId="{1BD28EF0-EC6E-3B41-840D-C09B9C4B890B}">
      <dgm:prSet/>
      <dgm:spPr/>
      <dgm:t>
        <a:bodyPr/>
        <a:lstStyle/>
        <a:p>
          <a:endParaRPr lang="en-US"/>
        </a:p>
      </dgm:t>
    </dgm:pt>
    <dgm:pt modelId="{813ACBD3-3492-344F-B1E7-360A760F82CC}">
      <dgm:prSet/>
      <dgm:spPr/>
      <dgm:t>
        <a:bodyPr/>
        <a:lstStyle/>
        <a:p>
          <a:r>
            <a:rPr lang="en-US" dirty="0" smtClean="0"/>
            <a:t>Privacy</a:t>
          </a:r>
          <a:endParaRPr lang="en-US" dirty="0"/>
        </a:p>
      </dgm:t>
    </dgm:pt>
    <dgm:pt modelId="{4A92B0B6-5518-C446-9E0C-7E82B266A38D}" type="parTrans" cxnId="{F7E82D58-4133-CC4A-93F0-62B2B748C00F}">
      <dgm:prSet/>
      <dgm:spPr/>
      <dgm:t>
        <a:bodyPr/>
        <a:lstStyle/>
        <a:p>
          <a:endParaRPr lang="en-US" dirty="0"/>
        </a:p>
      </dgm:t>
    </dgm:pt>
    <dgm:pt modelId="{56088535-FDC6-EB40-95C5-CF0103E4B299}" type="sibTrans" cxnId="{F7E82D58-4133-CC4A-93F0-62B2B748C00F}">
      <dgm:prSet/>
      <dgm:spPr/>
      <dgm:t>
        <a:bodyPr/>
        <a:lstStyle/>
        <a:p>
          <a:endParaRPr lang="en-US"/>
        </a:p>
      </dgm:t>
    </dgm:pt>
    <dgm:pt modelId="{C5558635-8FA9-E84E-9829-F62061FBA17E}">
      <dgm:prSet/>
      <dgm:spPr/>
      <dgm:t>
        <a:bodyPr/>
        <a:lstStyle/>
        <a:p>
          <a:r>
            <a:rPr lang="en-US" dirty="0" smtClean="0"/>
            <a:t>Guest Lecture</a:t>
          </a:r>
          <a:endParaRPr lang="en-US" dirty="0"/>
        </a:p>
      </dgm:t>
    </dgm:pt>
    <dgm:pt modelId="{67A37BBF-315B-0E49-B963-93666D42BC27}" type="parTrans" cxnId="{5E578927-5211-D148-93C8-39E5947D7FFC}">
      <dgm:prSet/>
      <dgm:spPr/>
      <dgm:t>
        <a:bodyPr/>
        <a:lstStyle/>
        <a:p>
          <a:endParaRPr lang="en-US" dirty="0"/>
        </a:p>
      </dgm:t>
    </dgm:pt>
    <dgm:pt modelId="{10C30795-D575-F246-9082-02E568A3D5B5}" type="sibTrans" cxnId="{5E578927-5211-D148-93C8-39E5947D7FFC}">
      <dgm:prSet/>
      <dgm:spPr/>
      <dgm:t>
        <a:bodyPr/>
        <a:lstStyle/>
        <a:p>
          <a:endParaRPr lang="en-US"/>
        </a:p>
      </dgm:t>
    </dgm:pt>
    <dgm:pt modelId="{CF9D5D94-C03B-6B42-A14B-2293E6F871E9}" type="pres">
      <dgm:prSet presAssocID="{1E03FE7E-90A5-6242-99E7-901FCC029BB2}" presName="diagram" presStyleCnt="0">
        <dgm:presLayoutVars>
          <dgm:chPref val="1"/>
          <dgm:dir/>
          <dgm:animOne val="branch"/>
          <dgm:animLvl val="lvl"/>
          <dgm:resizeHandles val="exact"/>
        </dgm:presLayoutVars>
      </dgm:prSet>
      <dgm:spPr/>
      <dgm:t>
        <a:bodyPr/>
        <a:lstStyle/>
        <a:p>
          <a:endParaRPr lang="en-US"/>
        </a:p>
      </dgm:t>
    </dgm:pt>
    <dgm:pt modelId="{F8903E29-6498-3A40-BB35-B77902FDCE53}" type="pres">
      <dgm:prSet presAssocID="{DF4FE05B-AEE7-C34B-B04B-B52D8B40A452}" presName="root1" presStyleCnt="0"/>
      <dgm:spPr/>
      <dgm:t>
        <a:bodyPr/>
        <a:lstStyle/>
        <a:p>
          <a:endParaRPr lang="en-GB"/>
        </a:p>
      </dgm:t>
    </dgm:pt>
    <dgm:pt modelId="{7F9F5A27-9580-3D4F-963D-51B35D5EEB2B}" type="pres">
      <dgm:prSet presAssocID="{DF4FE05B-AEE7-C34B-B04B-B52D8B40A452}" presName="LevelOneTextNode" presStyleLbl="node0" presStyleIdx="0" presStyleCnt="1">
        <dgm:presLayoutVars>
          <dgm:chPref val="3"/>
        </dgm:presLayoutVars>
      </dgm:prSet>
      <dgm:spPr/>
      <dgm:t>
        <a:bodyPr/>
        <a:lstStyle/>
        <a:p>
          <a:endParaRPr lang="en-US"/>
        </a:p>
      </dgm:t>
    </dgm:pt>
    <dgm:pt modelId="{CC04D91D-A94F-2248-810C-90747B24752E}" type="pres">
      <dgm:prSet presAssocID="{DF4FE05B-AEE7-C34B-B04B-B52D8B40A452}" presName="level2hierChild" presStyleCnt="0"/>
      <dgm:spPr/>
      <dgm:t>
        <a:bodyPr/>
        <a:lstStyle/>
        <a:p>
          <a:endParaRPr lang="en-GB"/>
        </a:p>
      </dgm:t>
    </dgm:pt>
    <dgm:pt modelId="{F21ABED8-0826-2248-B045-C20D2526DBF8}" type="pres">
      <dgm:prSet presAssocID="{AE4EEBD3-CB76-E04C-942A-8614A6B814DC}" presName="conn2-1" presStyleLbl="parChTrans1D2" presStyleIdx="0" presStyleCnt="2"/>
      <dgm:spPr/>
      <dgm:t>
        <a:bodyPr/>
        <a:lstStyle/>
        <a:p>
          <a:endParaRPr lang="en-US"/>
        </a:p>
      </dgm:t>
    </dgm:pt>
    <dgm:pt modelId="{CFA135C2-FCE6-504B-AA19-AED6880EA505}" type="pres">
      <dgm:prSet presAssocID="{AE4EEBD3-CB76-E04C-942A-8614A6B814DC}" presName="connTx" presStyleLbl="parChTrans1D2" presStyleIdx="0" presStyleCnt="2"/>
      <dgm:spPr/>
      <dgm:t>
        <a:bodyPr/>
        <a:lstStyle/>
        <a:p>
          <a:endParaRPr lang="en-US"/>
        </a:p>
      </dgm:t>
    </dgm:pt>
    <dgm:pt modelId="{705D046D-5C1D-6B4D-AEDB-B1042D05B705}" type="pres">
      <dgm:prSet presAssocID="{E4C12608-4D58-DE48-A89D-8B14FC98BBFA}" presName="root2" presStyleCnt="0"/>
      <dgm:spPr/>
      <dgm:t>
        <a:bodyPr/>
        <a:lstStyle/>
        <a:p>
          <a:endParaRPr lang="en-GB"/>
        </a:p>
      </dgm:t>
    </dgm:pt>
    <dgm:pt modelId="{EE3BDE00-E24B-B949-87CB-CDFA6C54683F}" type="pres">
      <dgm:prSet presAssocID="{E4C12608-4D58-DE48-A89D-8B14FC98BBFA}" presName="LevelTwoTextNode" presStyleLbl="node2" presStyleIdx="0" presStyleCnt="2">
        <dgm:presLayoutVars>
          <dgm:chPref val="3"/>
        </dgm:presLayoutVars>
      </dgm:prSet>
      <dgm:spPr/>
      <dgm:t>
        <a:bodyPr/>
        <a:lstStyle/>
        <a:p>
          <a:endParaRPr lang="en-US"/>
        </a:p>
      </dgm:t>
    </dgm:pt>
    <dgm:pt modelId="{C59F02F8-C6CB-4741-980F-515B965B7CCE}" type="pres">
      <dgm:prSet presAssocID="{E4C12608-4D58-DE48-A89D-8B14FC98BBFA}" presName="level3hierChild" presStyleCnt="0"/>
      <dgm:spPr/>
      <dgm:t>
        <a:bodyPr/>
        <a:lstStyle/>
        <a:p>
          <a:endParaRPr lang="en-GB"/>
        </a:p>
      </dgm:t>
    </dgm:pt>
    <dgm:pt modelId="{7AFA97E8-9952-7D47-8F72-A2F51DEA1982}" type="pres">
      <dgm:prSet presAssocID="{98F77CD6-D6F9-7B4E-BD34-9C56A83130E8}" presName="conn2-1" presStyleLbl="parChTrans1D3" presStyleIdx="0" presStyleCnt="4"/>
      <dgm:spPr/>
      <dgm:t>
        <a:bodyPr/>
        <a:lstStyle/>
        <a:p>
          <a:endParaRPr lang="en-US"/>
        </a:p>
      </dgm:t>
    </dgm:pt>
    <dgm:pt modelId="{5F30814A-F6A6-044A-84F5-9FEB7BFCE2C9}" type="pres">
      <dgm:prSet presAssocID="{98F77CD6-D6F9-7B4E-BD34-9C56A83130E8}" presName="connTx" presStyleLbl="parChTrans1D3" presStyleIdx="0" presStyleCnt="4"/>
      <dgm:spPr/>
      <dgm:t>
        <a:bodyPr/>
        <a:lstStyle/>
        <a:p>
          <a:endParaRPr lang="en-US"/>
        </a:p>
      </dgm:t>
    </dgm:pt>
    <dgm:pt modelId="{710A73A1-6D69-C743-BDA4-05CD205FC204}" type="pres">
      <dgm:prSet presAssocID="{5A6B727C-19F9-424B-B2EA-BD359AC206DC}" presName="root2" presStyleCnt="0"/>
      <dgm:spPr/>
      <dgm:t>
        <a:bodyPr/>
        <a:lstStyle/>
        <a:p>
          <a:endParaRPr lang="en-GB"/>
        </a:p>
      </dgm:t>
    </dgm:pt>
    <dgm:pt modelId="{46E9C9F3-8513-5C47-B0D7-212B98117F24}" type="pres">
      <dgm:prSet presAssocID="{5A6B727C-19F9-424B-B2EA-BD359AC206DC}" presName="LevelTwoTextNode" presStyleLbl="node3" presStyleIdx="0" presStyleCnt="4">
        <dgm:presLayoutVars>
          <dgm:chPref val="3"/>
        </dgm:presLayoutVars>
      </dgm:prSet>
      <dgm:spPr/>
      <dgm:t>
        <a:bodyPr/>
        <a:lstStyle/>
        <a:p>
          <a:endParaRPr lang="en-US"/>
        </a:p>
      </dgm:t>
    </dgm:pt>
    <dgm:pt modelId="{B2A43FAD-FE09-8345-B189-14117162FF78}" type="pres">
      <dgm:prSet presAssocID="{5A6B727C-19F9-424B-B2EA-BD359AC206DC}" presName="level3hierChild" presStyleCnt="0"/>
      <dgm:spPr/>
      <dgm:t>
        <a:bodyPr/>
        <a:lstStyle/>
        <a:p>
          <a:endParaRPr lang="en-GB"/>
        </a:p>
      </dgm:t>
    </dgm:pt>
    <dgm:pt modelId="{C0A9B9FE-3D93-0140-9C67-F49BA15CB3B8}" type="pres">
      <dgm:prSet presAssocID="{B489513C-C1EE-E148-81DC-9D9E9B13EE5D}" presName="conn2-1" presStyleLbl="parChTrans1D4" presStyleIdx="0" presStyleCnt="5"/>
      <dgm:spPr/>
      <dgm:t>
        <a:bodyPr/>
        <a:lstStyle/>
        <a:p>
          <a:endParaRPr lang="en-US"/>
        </a:p>
      </dgm:t>
    </dgm:pt>
    <dgm:pt modelId="{E29C0F1A-1FB8-E746-8794-E36BA0D168D3}" type="pres">
      <dgm:prSet presAssocID="{B489513C-C1EE-E148-81DC-9D9E9B13EE5D}" presName="connTx" presStyleLbl="parChTrans1D4" presStyleIdx="0" presStyleCnt="5"/>
      <dgm:spPr/>
      <dgm:t>
        <a:bodyPr/>
        <a:lstStyle/>
        <a:p>
          <a:endParaRPr lang="en-US"/>
        </a:p>
      </dgm:t>
    </dgm:pt>
    <dgm:pt modelId="{85A07D29-86A1-7649-B7CC-039DE94B7B86}" type="pres">
      <dgm:prSet presAssocID="{476C4A83-6D51-FA42-ADF4-4AB7FE5EDCA9}" presName="root2" presStyleCnt="0"/>
      <dgm:spPr/>
      <dgm:t>
        <a:bodyPr/>
        <a:lstStyle/>
        <a:p>
          <a:endParaRPr lang="en-GB"/>
        </a:p>
      </dgm:t>
    </dgm:pt>
    <dgm:pt modelId="{C7CD6AF3-3835-C947-8DE1-BEF09EEA34AF}" type="pres">
      <dgm:prSet presAssocID="{476C4A83-6D51-FA42-ADF4-4AB7FE5EDCA9}" presName="LevelTwoTextNode" presStyleLbl="node4" presStyleIdx="0" presStyleCnt="5">
        <dgm:presLayoutVars>
          <dgm:chPref val="3"/>
        </dgm:presLayoutVars>
      </dgm:prSet>
      <dgm:spPr/>
      <dgm:t>
        <a:bodyPr/>
        <a:lstStyle/>
        <a:p>
          <a:endParaRPr lang="en-US"/>
        </a:p>
      </dgm:t>
    </dgm:pt>
    <dgm:pt modelId="{21AB54BB-D486-2844-8604-9A57C59971A0}" type="pres">
      <dgm:prSet presAssocID="{476C4A83-6D51-FA42-ADF4-4AB7FE5EDCA9}" presName="level3hierChild" presStyleCnt="0"/>
      <dgm:spPr/>
      <dgm:t>
        <a:bodyPr/>
        <a:lstStyle/>
        <a:p>
          <a:endParaRPr lang="en-GB"/>
        </a:p>
      </dgm:t>
    </dgm:pt>
    <dgm:pt modelId="{94BB1F62-1150-7444-B9CF-49663E674670}" type="pres">
      <dgm:prSet presAssocID="{EE508289-FADA-3941-AFA3-87FB8557C856}" presName="conn2-1" presStyleLbl="parChTrans1D4" presStyleIdx="1" presStyleCnt="5"/>
      <dgm:spPr/>
      <dgm:t>
        <a:bodyPr/>
        <a:lstStyle/>
        <a:p>
          <a:endParaRPr lang="en-US"/>
        </a:p>
      </dgm:t>
    </dgm:pt>
    <dgm:pt modelId="{17349FEA-EC54-134F-897E-A21978FFAD92}" type="pres">
      <dgm:prSet presAssocID="{EE508289-FADA-3941-AFA3-87FB8557C856}" presName="connTx" presStyleLbl="parChTrans1D4" presStyleIdx="1" presStyleCnt="5"/>
      <dgm:spPr/>
      <dgm:t>
        <a:bodyPr/>
        <a:lstStyle/>
        <a:p>
          <a:endParaRPr lang="en-US"/>
        </a:p>
      </dgm:t>
    </dgm:pt>
    <dgm:pt modelId="{50AEB3C1-4056-2A43-B29C-A7B9F4A663EF}" type="pres">
      <dgm:prSet presAssocID="{890E30F3-75F6-9A4F-BD7B-A1B32AD85666}" presName="root2" presStyleCnt="0"/>
      <dgm:spPr/>
      <dgm:t>
        <a:bodyPr/>
        <a:lstStyle/>
        <a:p>
          <a:endParaRPr lang="en-GB"/>
        </a:p>
      </dgm:t>
    </dgm:pt>
    <dgm:pt modelId="{BB81F68B-1B7F-D349-9A3A-32EEBB4E4A55}" type="pres">
      <dgm:prSet presAssocID="{890E30F3-75F6-9A4F-BD7B-A1B32AD85666}" presName="LevelTwoTextNode" presStyleLbl="node4" presStyleIdx="1" presStyleCnt="5">
        <dgm:presLayoutVars>
          <dgm:chPref val="3"/>
        </dgm:presLayoutVars>
      </dgm:prSet>
      <dgm:spPr/>
      <dgm:t>
        <a:bodyPr/>
        <a:lstStyle/>
        <a:p>
          <a:endParaRPr lang="en-US"/>
        </a:p>
      </dgm:t>
    </dgm:pt>
    <dgm:pt modelId="{C13C569C-9959-9543-B5E7-32C7E8F41E27}" type="pres">
      <dgm:prSet presAssocID="{890E30F3-75F6-9A4F-BD7B-A1B32AD85666}" presName="level3hierChild" presStyleCnt="0"/>
      <dgm:spPr/>
      <dgm:t>
        <a:bodyPr/>
        <a:lstStyle/>
        <a:p>
          <a:endParaRPr lang="en-GB"/>
        </a:p>
      </dgm:t>
    </dgm:pt>
    <dgm:pt modelId="{7D081257-DE7A-B842-B40C-50F6063BB9A6}" type="pres">
      <dgm:prSet presAssocID="{ADB1267F-5B99-D74B-A520-BABD1FA4EFF5}" presName="conn2-1" presStyleLbl="parChTrans1D4" presStyleIdx="2" presStyleCnt="5"/>
      <dgm:spPr/>
      <dgm:t>
        <a:bodyPr/>
        <a:lstStyle/>
        <a:p>
          <a:endParaRPr lang="en-US"/>
        </a:p>
      </dgm:t>
    </dgm:pt>
    <dgm:pt modelId="{9EFC549C-55CD-8C4E-8652-344A6A28BE77}" type="pres">
      <dgm:prSet presAssocID="{ADB1267F-5B99-D74B-A520-BABD1FA4EFF5}" presName="connTx" presStyleLbl="parChTrans1D4" presStyleIdx="2" presStyleCnt="5"/>
      <dgm:spPr/>
      <dgm:t>
        <a:bodyPr/>
        <a:lstStyle/>
        <a:p>
          <a:endParaRPr lang="en-US"/>
        </a:p>
      </dgm:t>
    </dgm:pt>
    <dgm:pt modelId="{108CB895-1F44-244D-AD3F-1FF402DACD39}" type="pres">
      <dgm:prSet presAssocID="{13A7FCA2-872A-FD46-9761-5105D7D9D6EB}" presName="root2" presStyleCnt="0"/>
      <dgm:spPr/>
      <dgm:t>
        <a:bodyPr/>
        <a:lstStyle/>
        <a:p>
          <a:endParaRPr lang="en-GB"/>
        </a:p>
      </dgm:t>
    </dgm:pt>
    <dgm:pt modelId="{D04BEFA5-1799-E449-A4C8-30D1074B278B}" type="pres">
      <dgm:prSet presAssocID="{13A7FCA2-872A-FD46-9761-5105D7D9D6EB}" presName="LevelTwoTextNode" presStyleLbl="node4" presStyleIdx="2" presStyleCnt="5">
        <dgm:presLayoutVars>
          <dgm:chPref val="3"/>
        </dgm:presLayoutVars>
      </dgm:prSet>
      <dgm:spPr/>
      <dgm:t>
        <a:bodyPr/>
        <a:lstStyle/>
        <a:p>
          <a:endParaRPr lang="en-US"/>
        </a:p>
      </dgm:t>
    </dgm:pt>
    <dgm:pt modelId="{1B1982E7-57E3-574C-9F42-CC0FF7BFE27E}" type="pres">
      <dgm:prSet presAssocID="{13A7FCA2-872A-FD46-9761-5105D7D9D6EB}" presName="level3hierChild" presStyleCnt="0"/>
      <dgm:spPr/>
      <dgm:t>
        <a:bodyPr/>
        <a:lstStyle/>
        <a:p>
          <a:endParaRPr lang="en-GB"/>
        </a:p>
      </dgm:t>
    </dgm:pt>
    <dgm:pt modelId="{776C30ED-573F-9D48-95E2-5DEF88B8FF1F}" type="pres">
      <dgm:prSet presAssocID="{67A37BBF-315B-0E49-B963-93666D42BC27}" presName="conn2-1" presStyleLbl="parChTrans1D3" presStyleIdx="1" presStyleCnt="4"/>
      <dgm:spPr/>
      <dgm:t>
        <a:bodyPr/>
        <a:lstStyle/>
        <a:p>
          <a:endParaRPr lang="en-US"/>
        </a:p>
      </dgm:t>
    </dgm:pt>
    <dgm:pt modelId="{696C6839-44D5-984D-820F-F8AA7465ABD8}" type="pres">
      <dgm:prSet presAssocID="{67A37BBF-315B-0E49-B963-93666D42BC27}" presName="connTx" presStyleLbl="parChTrans1D3" presStyleIdx="1" presStyleCnt="4"/>
      <dgm:spPr/>
      <dgm:t>
        <a:bodyPr/>
        <a:lstStyle/>
        <a:p>
          <a:endParaRPr lang="en-US"/>
        </a:p>
      </dgm:t>
    </dgm:pt>
    <dgm:pt modelId="{EB82BC08-7011-8743-85EC-2F7C75B211C6}" type="pres">
      <dgm:prSet presAssocID="{C5558635-8FA9-E84E-9829-F62061FBA17E}" presName="root2" presStyleCnt="0"/>
      <dgm:spPr/>
      <dgm:t>
        <a:bodyPr/>
        <a:lstStyle/>
        <a:p>
          <a:endParaRPr lang="en-GB"/>
        </a:p>
      </dgm:t>
    </dgm:pt>
    <dgm:pt modelId="{319E20C0-CDA1-AB41-81E8-76308CA2B13F}" type="pres">
      <dgm:prSet presAssocID="{C5558635-8FA9-E84E-9829-F62061FBA17E}" presName="LevelTwoTextNode" presStyleLbl="node3" presStyleIdx="1" presStyleCnt="4">
        <dgm:presLayoutVars>
          <dgm:chPref val="3"/>
        </dgm:presLayoutVars>
      </dgm:prSet>
      <dgm:spPr/>
      <dgm:t>
        <a:bodyPr/>
        <a:lstStyle/>
        <a:p>
          <a:endParaRPr lang="en-US"/>
        </a:p>
      </dgm:t>
    </dgm:pt>
    <dgm:pt modelId="{7583D0F6-545F-894F-B9D0-EB8FE39D1247}" type="pres">
      <dgm:prSet presAssocID="{C5558635-8FA9-E84E-9829-F62061FBA17E}" presName="level3hierChild" presStyleCnt="0"/>
      <dgm:spPr/>
      <dgm:t>
        <a:bodyPr/>
        <a:lstStyle/>
        <a:p>
          <a:endParaRPr lang="en-GB"/>
        </a:p>
      </dgm:t>
    </dgm:pt>
    <dgm:pt modelId="{0C85F7B5-9BFC-4B49-ACFA-5E136A4A963E}" type="pres">
      <dgm:prSet presAssocID="{4BEBF4FB-F8AC-EA49-B3C7-141316729181}" presName="conn2-1" presStyleLbl="parChTrans1D2" presStyleIdx="1" presStyleCnt="2"/>
      <dgm:spPr/>
      <dgm:t>
        <a:bodyPr/>
        <a:lstStyle/>
        <a:p>
          <a:endParaRPr lang="en-US"/>
        </a:p>
      </dgm:t>
    </dgm:pt>
    <dgm:pt modelId="{1A799F33-1830-8C42-880F-6FAC44BC490D}" type="pres">
      <dgm:prSet presAssocID="{4BEBF4FB-F8AC-EA49-B3C7-141316729181}" presName="connTx" presStyleLbl="parChTrans1D2" presStyleIdx="1" presStyleCnt="2"/>
      <dgm:spPr/>
      <dgm:t>
        <a:bodyPr/>
        <a:lstStyle/>
        <a:p>
          <a:endParaRPr lang="en-US"/>
        </a:p>
      </dgm:t>
    </dgm:pt>
    <dgm:pt modelId="{2AA65903-3816-1B44-8A61-7FBC6E3AE972}" type="pres">
      <dgm:prSet presAssocID="{8A581464-149A-7148-ADAF-7836428C71BB}" presName="root2" presStyleCnt="0"/>
      <dgm:spPr/>
      <dgm:t>
        <a:bodyPr/>
        <a:lstStyle/>
        <a:p>
          <a:endParaRPr lang="en-GB"/>
        </a:p>
      </dgm:t>
    </dgm:pt>
    <dgm:pt modelId="{159BD88C-DF3D-A64E-8E1A-4628D8C4411E}" type="pres">
      <dgm:prSet presAssocID="{8A581464-149A-7148-ADAF-7836428C71BB}" presName="LevelTwoTextNode" presStyleLbl="node2" presStyleIdx="1" presStyleCnt="2">
        <dgm:presLayoutVars>
          <dgm:chPref val="3"/>
        </dgm:presLayoutVars>
      </dgm:prSet>
      <dgm:spPr/>
      <dgm:t>
        <a:bodyPr/>
        <a:lstStyle/>
        <a:p>
          <a:endParaRPr lang="en-US"/>
        </a:p>
      </dgm:t>
    </dgm:pt>
    <dgm:pt modelId="{D1494C96-AAC0-8B45-AA5E-71462712F323}" type="pres">
      <dgm:prSet presAssocID="{8A581464-149A-7148-ADAF-7836428C71BB}" presName="level3hierChild" presStyleCnt="0"/>
      <dgm:spPr/>
      <dgm:t>
        <a:bodyPr/>
        <a:lstStyle/>
        <a:p>
          <a:endParaRPr lang="en-GB"/>
        </a:p>
      </dgm:t>
    </dgm:pt>
    <dgm:pt modelId="{BD692C23-11B7-8246-9053-A474B7ECA635}" type="pres">
      <dgm:prSet presAssocID="{5806C2C9-F853-C548-ACFE-3182EF4430F8}" presName="conn2-1" presStyleLbl="parChTrans1D3" presStyleIdx="2" presStyleCnt="4"/>
      <dgm:spPr/>
      <dgm:t>
        <a:bodyPr/>
        <a:lstStyle/>
        <a:p>
          <a:endParaRPr lang="en-US"/>
        </a:p>
      </dgm:t>
    </dgm:pt>
    <dgm:pt modelId="{9DA7A6F9-3ECC-774B-99F6-1004C185ED1D}" type="pres">
      <dgm:prSet presAssocID="{5806C2C9-F853-C548-ACFE-3182EF4430F8}" presName="connTx" presStyleLbl="parChTrans1D3" presStyleIdx="2" presStyleCnt="4"/>
      <dgm:spPr/>
      <dgm:t>
        <a:bodyPr/>
        <a:lstStyle/>
        <a:p>
          <a:endParaRPr lang="en-US"/>
        </a:p>
      </dgm:t>
    </dgm:pt>
    <dgm:pt modelId="{7B7DA63B-7EDC-8D48-8FD4-89C5086DA65A}" type="pres">
      <dgm:prSet presAssocID="{6FF4F8A9-B664-AD43-96BA-50799E7C356C}" presName="root2" presStyleCnt="0"/>
      <dgm:spPr/>
      <dgm:t>
        <a:bodyPr/>
        <a:lstStyle/>
        <a:p>
          <a:endParaRPr lang="en-GB"/>
        </a:p>
      </dgm:t>
    </dgm:pt>
    <dgm:pt modelId="{65F14A3D-54E0-6C47-8E0C-E75C3C639907}" type="pres">
      <dgm:prSet presAssocID="{6FF4F8A9-B664-AD43-96BA-50799E7C356C}" presName="LevelTwoTextNode" presStyleLbl="node3" presStyleIdx="2" presStyleCnt="4">
        <dgm:presLayoutVars>
          <dgm:chPref val="3"/>
        </dgm:presLayoutVars>
      </dgm:prSet>
      <dgm:spPr/>
      <dgm:t>
        <a:bodyPr/>
        <a:lstStyle/>
        <a:p>
          <a:endParaRPr lang="en-US"/>
        </a:p>
      </dgm:t>
    </dgm:pt>
    <dgm:pt modelId="{B655F0C1-D6E1-E04C-A162-28723C128ED7}" type="pres">
      <dgm:prSet presAssocID="{6FF4F8A9-B664-AD43-96BA-50799E7C356C}" presName="level3hierChild" presStyleCnt="0"/>
      <dgm:spPr/>
      <dgm:t>
        <a:bodyPr/>
        <a:lstStyle/>
        <a:p>
          <a:endParaRPr lang="en-GB"/>
        </a:p>
      </dgm:t>
    </dgm:pt>
    <dgm:pt modelId="{3A45B027-DB3E-E845-85B4-74625E1B8E69}" type="pres">
      <dgm:prSet presAssocID="{A7D79586-9D0B-B44B-B246-813FCFFBBECB}" presName="conn2-1" presStyleLbl="parChTrans1D3" presStyleIdx="3" presStyleCnt="4"/>
      <dgm:spPr/>
      <dgm:t>
        <a:bodyPr/>
        <a:lstStyle/>
        <a:p>
          <a:endParaRPr lang="en-US"/>
        </a:p>
      </dgm:t>
    </dgm:pt>
    <dgm:pt modelId="{9D339FB9-C29A-1440-86DF-7817132C71AD}" type="pres">
      <dgm:prSet presAssocID="{A7D79586-9D0B-B44B-B246-813FCFFBBECB}" presName="connTx" presStyleLbl="parChTrans1D3" presStyleIdx="3" presStyleCnt="4"/>
      <dgm:spPr/>
      <dgm:t>
        <a:bodyPr/>
        <a:lstStyle/>
        <a:p>
          <a:endParaRPr lang="en-US"/>
        </a:p>
      </dgm:t>
    </dgm:pt>
    <dgm:pt modelId="{5421BCB5-B615-3C4B-BD4A-42DEDC647033}" type="pres">
      <dgm:prSet presAssocID="{A937E48E-33A3-4E48-A5E2-A221C84E39EE}" presName="root2" presStyleCnt="0"/>
      <dgm:spPr/>
      <dgm:t>
        <a:bodyPr/>
        <a:lstStyle/>
        <a:p>
          <a:endParaRPr lang="en-GB"/>
        </a:p>
      </dgm:t>
    </dgm:pt>
    <dgm:pt modelId="{919641C7-8100-634E-9778-D027C3197A91}" type="pres">
      <dgm:prSet presAssocID="{A937E48E-33A3-4E48-A5E2-A221C84E39EE}" presName="LevelTwoTextNode" presStyleLbl="node3" presStyleIdx="3" presStyleCnt="4">
        <dgm:presLayoutVars>
          <dgm:chPref val="3"/>
        </dgm:presLayoutVars>
      </dgm:prSet>
      <dgm:spPr/>
      <dgm:t>
        <a:bodyPr/>
        <a:lstStyle/>
        <a:p>
          <a:endParaRPr lang="en-US"/>
        </a:p>
      </dgm:t>
    </dgm:pt>
    <dgm:pt modelId="{B66E3045-FDF8-434E-942B-4B0A50DFA5B5}" type="pres">
      <dgm:prSet presAssocID="{A937E48E-33A3-4E48-A5E2-A221C84E39EE}" presName="level3hierChild" presStyleCnt="0"/>
      <dgm:spPr/>
      <dgm:t>
        <a:bodyPr/>
        <a:lstStyle/>
        <a:p>
          <a:endParaRPr lang="en-GB"/>
        </a:p>
      </dgm:t>
    </dgm:pt>
    <dgm:pt modelId="{5416649F-48A5-B94E-90DE-45EFA94B1A22}" type="pres">
      <dgm:prSet presAssocID="{93316B66-567A-AA41-8C0B-5DE0203FCD67}" presName="conn2-1" presStyleLbl="parChTrans1D4" presStyleIdx="3" presStyleCnt="5"/>
      <dgm:spPr/>
      <dgm:t>
        <a:bodyPr/>
        <a:lstStyle/>
        <a:p>
          <a:endParaRPr lang="en-US"/>
        </a:p>
      </dgm:t>
    </dgm:pt>
    <dgm:pt modelId="{46093A49-FE93-DB4C-BFE1-7E5A69414D51}" type="pres">
      <dgm:prSet presAssocID="{93316B66-567A-AA41-8C0B-5DE0203FCD67}" presName="connTx" presStyleLbl="parChTrans1D4" presStyleIdx="3" presStyleCnt="5"/>
      <dgm:spPr/>
      <dgm:t>
        <a:bodyPr/>
        <a:lstStyle/>
        <a:p>
          <a:endParaRPr lang="en-US"/>
        </a:p>
      </dgm:t>
    </dgm:pt>
    <dgm:pt modelId="{1B3DDCF4-2D85-A24B-BBDC-5170A336BA01}" type="pres">
      <dgm:prSet presAssocID="{CCB0CA40-95A6-AE4B-A7FB-8FE183654CC8}" presName="root2" presStyleCnt="0"/>
      <dgm:spPr/>
      <dgm:t>
        <a:bodyPr/>
        <a:lstStyle/>
        <a:p>
          <a:endParaRPr lang="en-GB"/>
        </a:p>
      </dgm:t>
    </dgm:pt>
    <dgm:pt modelId="{588FC264-BA3F-E849-BAEF-BCE8F96D3455}" type="pres">
      <dgm:prSet presAssocID="{CCB0CA40-95A6-AE4B-A7FB-8FE183654CC8}" presName="LevelTwoTextNode" presStyleLbl="node4" presStyleIdx="3" presStyleCnt="5">
        <dgm:presLayoutVars>
          <dgm:chPref val="3"/>
        </dgm:presLayoutVars>
      </dgm:prSet>
      <dgm:spPr/>
      <dgm:t>
        <a:bodyPr/>
        <a:lstStyle/>
        <a:p>
          <a:endParaRPr lang="en-US"/>
        </a:p>
      </dgm:t>
    </dgm:pt>
    <dgm:pt modelId="{007B70A9-BEEC-EC41-BFA1-B15EBBCAC6EE}" type="pres">
      <dgm:prSet presAssocID="{CCB0CA40-95A6-AE4B-A7FB-8FE183654CC8}" presName="level3hierChild" presStyleCnt="0"/>
      <dgm:spPr/>
      <dgm:t>
        <a:bodyPr/>
        <a:lstStyle/>
        <a:p>
          <a:endParaRPr lang="en-GB"/>
        </a:p>
      </dgm:t>
    </dgm:pt>
    <dgm:pt modelId="{46F5F546-278F-704A-8AD8-D56EFFFF9C70}" type="pres">
      <dgm:prSet presAssocID="{4A92B0B6-5518-C446-9E0C-7E82B266A38D}" presName="conn2-1" presStyleLbl="parChTrans1D4" presStyleIdx="4" presStyleCnt="5"/>
      <dgm:spPr/>
      <dgm:t>
        <a:bodyPr/>
        <a:lstStyle/>
        <a:p>
          <a:endParaRPr lang="en-US"/>
        </a:p>
      </dgm:t>
    </dgm:pt>
    <dgm:pt modelId="{B2C280F9-DE2F-7647-B491-0067E29A4022}" type="pres">
      <dgm:prSet presAssocID="{4A92B0B6-5518-C446-9E0C-7E82B266A38D}" presName="connTx" presStyleLbl="parChTrans1D4" presStyleIdx="4" presStyleCnt="5"/>
      <dgm:spPr/>
      <dgm:t>
        <a:bodyPr/>
        <a:lstStyle/>
        <a:p>
          <a:endParaRPr lang="en-US"/>
        </a:p>
      </dgm:t>
    </dgm:pt>
    <dgm:pt modelId="{41AC6945-21E0-1140-980C-9EE249D82575}" type="pres">
      <dgm:prSet presAssocID="{813ACBD3-3492-344F-B1E7-360A760F82CC}" presName="root2" presStyleCnt="0"/>
      <dgm:spPr/>
      <dgm:t>
        <a:bodyPr/>
        <a:lstStyle/>
        <a:p>
          <a:endParaRPr lang="en-GB"/>
        </a:p>
      </dgm:t>
    </dgm:pt>
    <dgm:pt modelId="{5CF1F7C2-5775-A041-B6E9-E2D3DF6C63B7}" type="pres">
      <dgm:prSet presAssocID="{813ACBD3-3492-344F-B1E7-360A760F82CC}" presName="LevelTwoTextNode" presStyleLbl="node4" presStyleIdx="4" presStyleCnt="5">
        <dgm:presLayoutVars>
          <dgm:chPref val="3"/>
        </dgm:presLayoutVars>
      </dgm:prSet>
      <dgm:spPr/>
      <dgm:t>
        <a:bodyPr/>
        <a:lstStyle/>
        <a:p>
          <a:endParaRPr lang="en-US"/>
        </a:p>
      </dgm:t>
    </dgm:pt>
    <dgm:pt modelId="{B7E3D3DA-0379-4149-A70E-E0DF54BE4E54}" type="pres">
      <dgm:prSet presAssocID="{813ACBD3-3492-344F-B1E7-360A760F82CC}" presName="level3hierChild" presStyleCnt="0"/>
      <dgm:spPr/>
      <dgm:t>
        <a:bodyPr/>
        <a:lstStyle/>
        <a:p>
          <a:endParaRPr lang="en-GB"/>
        </a:p>
      </dgm:t>
    </dgm:pt>
  </dgm:ptLst>
  <dgm:cxnLst>
    <dgm:cxn modelId="{43141E6B-5308-5F44-9875-D60731FA6C6A}" type="presOf" srcId="{A7D79586-9D0B-B44B-B246-813FCFFBBECB}" destId="{3A45B027-DB3E-E845-85B4-74625E1B8E69}" srcOrd="0" destOrd="0" presId="urn:microsoft.com/office/officeart/2005/8/layout/hierarchy2"/>
    <dgm:cxn modelId="{50993878-20EB-7346-A8AA-D9C3D0A7E998}" type="presOf" srcId="{67A37BBF-315B-0E49-B963-93666D42BC27}" destId="{696C6839-44D5-984D-820F-F8AA7465ABD8}" srcOrd="1" destOrd="0" presId="urn:microsoft.com/office/officeart/2005/8/layout/hierarchy2"/>
    <dgm:cxn modelId="{58ED8504-56A6-5744-9DE6-382CB6F560DC}" type="presOf" srcId="{4A92B0B6-5518-C446-9E0C-7E82B266A38D}" destId="{B2C280F9-DE2F-7647-B491-0067E29A4022}" srcOrd="1" destOrd="0" presId="urn:microsoft.com/office/officeart/2005/8/layout/hierarchy2"/>
    <dgm:cxn modelId="{FBD298E3-3417-4847-99F9-FF9D9B9947B5}" srcId="{1E03FE7E-90A5-6242-99E7-901FCC029BB2}" destId="{DF4FE05B-AEE7-C34B-B04B-B52D8B40A452}" srcOrd="0" destOrd="0" parTransId="{34B6CECB-46F8-8745-AE12-3661F37DC26F}" sibTransId="{6E13D103-DB37-9C42-9604-48EB375DFEA6}"/>
    <dgm:cxn modelId="{FDFD5D1E-696A-F043-8508-CF0D11CF196D}" type="presOf" srcId="{13A7FCA2-872A-FD46-9761-5105D7D9D6EB}" destId="{D04BEFA5-1799-E449-A4C8-30D1074B278B}" srcOrd="0" destOrd="0" presId="urn:microsoft.com/office/officeart/2005/8/layout/hierarchy2"/>
    <dgm:cxn modelId="{E3E8F461-427E-BD4D-9FB5-62DCFF25AD97}" type="presOf" srcId="{476C4A83-6D51-FA42-ADF4-4AB7FE5EDCA9}" destId="{C7CD6AF3-3835-C947-8DE1-BEF09EEA34AF}" srcOrd="0" destOrd="0" presId="urn:microsoft.com/office/officeart/2005/8/layout/hierarchy2"/>
    <dgm:cxn modelId="{BC51FF28-55F0-1248-B985-F3745F410D5B}" type="presOf" srcId="{4BEBF4FB-F8AC-EA49-B3C7-141316729181}" destId="{0C85F7B5-9BFC-4B49-ACFA-5E136A4A963E}" srcOrd="0" destOrd="0" presId="urn:microsoft.com/office/officeart/2005/8/layout/hierarchy2"/>
    <dgm:cxn modelId="{0541C242-596E-994A-95BC-D4884127B89E}" type="presOf" srcId="{890E30F3-75F6-9A4F-BD7B-A1B32AD85666}" destId="{BB81F68B-1B7F-D349-9A3A-32EEBB4E4A55}" srcOrd="0" destOrd="0" presId="urn:microsoft.com/office/officeart/2005/8/layout/hierarchy2"/>
    <dgm:cxn modelId="{F3F29B21-378F-8147-B917-3ACA530B5E85}" type="presOf" srcId="{5806C2C9-F853-C548-ACFE-3182EF4430F8}" destId="{BD692C23-11B7-8246-9053-A474B7ECA635}" srcOrd="0" destOrd="0" presId="urn:microsoft.com/office/officeart/2005/8/layout/hierarchy2"/>
    <dgm:cxn modelId="{F3B76390-BDF4-D04F-AC3A-45E4114C8989}" type="presOf" srcId="{93316B66-567A-AA41-8C0B-5DE0203FCD67}" destId="{5416649F-48A5-B94E-90DE-45EFA94B1A22}" srcOrd="0" destOrd="0" presId="urn:microsoft.com/office/officeart/2005/8/layout/hierarchy2"/>
    <dgm:cxn modelId="{214604EC-55C6-D84D-9A5C-2CCE8E1639DE}" type="presOf" srcId="{5A6B727C-19F9-424B-B2EA-BD359AC206DC}" destId="{46E9C9F3-8513-5C47-B0D7-212B98117F24}" srcOrd="0" destOrd="0" presId="urn:microsoft.com/office/officeart/2005/8/layout/hierarchy2"/>
    <dgm:cxn modelId="{30FBE3BC-F2C1-6A41-88F4-02DE1A15660E}" type="presOf" srcId="{4A92B0B6-5518-C446-9E0C-7E82B266A38D}" destId="{46F5F546-278F-704A-8AD8-D56EFFFF9C70}" srcOrd="0" destOrd="0" presId="urn:microsoft.com/office/officeart/2005/8/layout/hierarchy2"/>
    <dgm:cxn modelId="{9CC4AC9C-BD29-6E4B-BB95-5F861130BCD5}" type="presOf" srcId="{C5558635-8FA9-E84E-9829-F62061FBA17E}" destId="{319E20C0-CDA1-AB41-81E8-76308CA2B13F}" srcOrd="0" destOrd="0" presId="urn:microsoft.com/office/officeart/2005/8/layout/hierarchy2"/>
    <dgm:cxn modelId="{080BD289-8A95-CD4E-94DD-CBCEB565C8CC}" type="presOf" srcId="{E4C12608-4D58-DE48-A89D-8B14FC98BBFA}" destId="{EE3BDE00-E24B-B949-87CB-CDFA6C54683F}" srcOrd="0" destOrd="0" presId="urn:microsoft.com/office/officeart/2005/8/layout/hierarchy2"/>
    <dgm:cxn modelId="{1E8ABB65-2E51-234C-B3A9-19E8CD64BC97}" type="presOf" srcId="{6FF4F8A9-B664-AD43-96BA-50799E7C356C}" destId="{65F14A3D-54E0-6C47-8E0C-E75C3C639907}" srcOrd="0" destOrd="0" presId="urn:microsoft.com/office/officeart/2005/8/layout/hierarchy2"/>
    <dgm:cxn modelId="{7C599760-8A8F-8D42-919A-F26964DA451F}" type="presOf" srcId="{98F77CD6-D6F9-7B4E-BD34-9C56A83130E8}" destId="{7AFA97E8-9952-7D47-8F72-A2F51DEA1982}" srcOrd="0" destOrd="0" presId="urn:microsoft.com/office/officeart/2005/8/layout/hierarchy2"/>
    <dgm:cxn modelId="{B2964315-7E4D-4340-B686-7804A82EE262}" srcId="{8A581464-149A-7148-ADAF-7836428C71BB}" destId="{A937E48E-33A3-4E48-A5E2-A221C84E39EE}" srcOrd="1" destOrd="0" parTransId="{A7D79586-9D0B-B44B-B246-813FCFFBBECB}" sibTransId="{22F19994-9612-FD44-A897-0D79276A7E24}"/>
    <dgm:cxn modelId="{EA4404B4-520A-D14E-A866-4A9B6C890773}" srcId="{5A6B727C-19F9-424B-B2EA-BD359AC206DC}" destId="{890E30F3-75F6-9A4F-BD7B-A1B32AD85666}" srcOrd="1" destOrd="0" parTransId="{EE508289-FADA-3941-AFA3-87FB8557C856}" sibTransId="{437B944C-1385-A64C-B905-DAF61C51A41A}"/>
    <dgm:cxn modelId="{E5975B56-D460-654D-BFA7-8B76DDDFAD11}" type="presOf" srcId="{ADB1267F-5B99-D74B-A520-BABD1FA4EFF5}" destId="{9EFC549C-55CD-8C4E-8652-344A6A28BE77}" srcOrd="1" destOrd="0" presId="urn:microsoft.com/office/officeart/2005/8/layout/hierarchy2"/>
    <dgm:cxn modelId="{045C1208-CF4E-4947-8CA4-CC1E70F02EE6}" srcId="{8A581464-149A-7148-ADAF-7836428C71BB}" destId="{6FF4F8A9-B664-AD43-96BA-50799E7C356C}" srcOrd="0" destOrd="0" parTransId="{5806C2C9-F853-C548-ACFE-3182EF4430F8}" sibTransId="{CD632AA9-3217-AF48-A62B-DEF4DC7E4690}"/>
    <dgm:cxn modelId="{96220E59-78DB-884B-9887-D64EE82C10CD}" type="presOf" srcId="{CCB0CA40-95A6-AE4B-A7FB-8FE183654CC8}" destId="{588FC264-BA3F-E849-BAEF-BCE8F96D3455}" srcOrd="0" destOrd="0" presId="urn:microsoft.com/office/officeart/2005/8/layout/hierarchy2"/>
    <dgm:cxn modelId="{5E578927-5211-D148-93C8-39E5947D7FFC}" srcId="{E4C12608-4D58-DE48-A89D-8B14FC98BBFA}" destId="{C5558635-8FA9-E84E-9829-F62061FBA17E}" srcOrd="1" destOrd="0" parTransId="{67A37BBF-315B-0E49-B963-93666D42BC27}" sibTransId="{10C30795-D575-F246-9082-02E568A3D5B5}"/>
    <dgm:cxn modelId="{C957CF77-8AC5-7541-BC5A-F4D11F0D93EA}" type="presOf" srcId="{A7D79586-9D0B-B44B-B246-813FCFFBBECB}" destId="{9D339FB9-C29A-1440-86DF-7817132C71AD}" srcOrd="1" destOrd="0" presId="urn:microsoft.com/office/officeart/2005/8/layout/hierarchy2"/>
    <dgm:cxn modelId="{F7E82D58-4133-CC4A-93F0-62B2B748C00F}" srcId="{A937E48E-33A3-4E48-A5E2-A221C84E39EE}" destId="{813ACBD3-3492-344F-B1E7-360A760F82CC}" srcOrd="1" destOrd="0" parTransId="{4A92B0B6-5518-C446-9E0C-7E82B266A38D}" sibTransId="{56088535-FDC6-EB40-95C5-CF0103E4B299}"/>
    <dgm:cxn modelId="{B692B42A-D14A-8D45-B2DD-AA93A8434753}" srcId="{E4C12608-4D58-DE48-A89D-8B14FC98BBFA}" destId="{5A6B727C-19F9-424B-B2EA-BD359AC206DC}" srcOrd="0" destOrd="0" parTransId="{98F77CD6-D6F9-7B4E-BD34-9C56A83130E8}" sibTransId="{DCA51AA9-8D38-B64A-B810-2CAA74FD4CAD}"/>
    <dgm:cxn modelId="{2E816559-A5F3-B44A-855C-12902320540C}" type="presOf" srcId="{8A581464-149A-7148-ADAF-7836428C71BB}" destId="{159BD88C-DF3D-A64E-8E1A-4628D8C4411E}" srcOrd="0" destOrd="0" presId="urn:microsoft.com/office/officeart/2005/8/layout/hierarchy2"/>
    <dgm:cxn modelId="{A2DDFCA3-3DBA-B54A-89AB-73D81D747A8F}" type="presOf" srcId="{A937E48E-33A3-4E48-A5E2-A221C84E39EE}" destId="{919641C7-8100-634E-9778-D027C3197A91}" srcOrd="0" destOrd="0" presId="urn:microsoft.com/office/officeart/2005/8/layout/hierarchy2"/>
    <dgm:cxn modelId="{51018705-3BCC-0941-AF86-D387BA86C628}" type="presOf" srcId="{DF4FE05B-AEE7-C34B-B04B-B52D8B40A452}" destId="{7F9F5A27-9580-3D4F-963D-51B35D5EEB2B}" srcOrd="0" destOrd="0" presId="urn:microsoft.com/office/officeart/2005/8/layout/hierarchy2"/>
    <dgm:cxn modelId="{2819D130-5A4E-6C47-AAA6-27FE9E04DC9B}" type="presOf" srcId="{93316B66-567A-AA41-8C0B-5DE0203FCD67}" destId="{46093A49-FE93-DB4C-BFE1-7E5A69414D51}" srcOrd="1" destOrd="0" presId="urn:microsoft.com/office/officeart/2005/8/layout/hierarchy2"/>
    <dgm:cxn modelId="{075CC4D5-911D-FC4C-9014-A87156C0CEDB}" srcId="{5A6B727C-19F9-424B-B2EA-BD359AC206DC}" destId="{13A7FCA2-872A-FD46-9761-5105D7D9D6EB}" srcOrd="2" destOrd="0" parTransId="{ADB1267F-5B99-D74B-A520-BABD1FA4EFF5}" sibTransId="{277DCC71-F625-3D4B-84C9-F813EBEFCF1C}"/>
    <dgm:cxn modelId="{1BD28EF0-EC6E-3B41-840D-C09B9C4B890B}" srcId="{A937E48E-33A3-4E48-A5E2-A221C84E39EE}" destId="{CCB0CA40-95A6-AE4B-A7FB-8FE183654CC8}" srcOrd="0" destOrd="0" parTransId="{93316B66-567A-AA41-8C0B-5DE0203FCD67}" sibTransId="{373906B5-D1B4-0E4B-AF55-EE35E519DD9F}"/>
    <dgm:cxn modelId="{6A4C4A7A-8893-2B49-850A-AA101429437E}" type="presOf" srcId="{B489513C-C1EE-E148-81DC-9D9E9B13EE5D}" destId="{C0A9B9FE-3D93-0140-9C67-F49BA15CB3B8}" srcOrd="0" destOrd="0" presId="urn:microsoft.com/office/officeart/2005/8/layout/hierarchy2"/>
    <dgm:cxn modelId="{37B7ED00-EECE-3049-8AD8-85817EC585E9}" type="presOf" srcId="{813ACBD3-3492-344F-B1E7-360A760F82CC}" destId="{5CF1F7C2-5775-A041-B6E9-E2D3DF6C63B7}" srcOrd="0" destOrd="0" presId="urn:microsoft.com/office/officeart/2005/8/layout/hierarchy2"/>
    <dgm:cxn modelId="{5935AC60-26D6-CC48-A76F-38F35E7A9154}" type="presOf" srcId="{4BEBF4FB-F8AC-EA49-B3C7-141316729181}" destId="{1A799F33-1830-8C42-880F-6FAC44BC490D}" srcOrd="1" destOrd="0" presId="urn:microsoft.com/office/officeart/2005/8/layout/hierarchy2"/>
    <dgm:cxn modelId="{7DA4779A-7357-1D44-B7F1-50F42B2684DD}" type="presOf" srcId="{5806C2C9-F853-C548-ACFE-3182EF4430F8}" destId="{9DA7A6F9-3ECC-774B-99F6-1004C185ED1D}" srcOrd="1" destOrd="0" presId="urn:microsoft.com/office/officeart/2005/8/layout/hierarchy2"/>
    <dgm:cxn modelId="{8DF7BBD3-C24D-F64B-8C85-D0283D874B3F}" type="presOf" srcId="{EE508289-FADA-3941-AFA3-87FB8557C856}" destId="{17349FEA-EC54-134F-897E-A21978FFAD92}" srcOrd="1" destOrd="0" presId="urn:microsoft.com/office/officeart/2005/8/layout/hierarchy2"/>
    <dgm:cxn modelId="{0E54856E-C661-8A4D-9070-B45E2445055B}" type="presOf" srcId="{EE508289-FADA-3941-AFA3-87FB8557C856}" destId="{94BB1F62-1150-7444-B9CF-49663E674670}" srcOrd="0" destOrd="0" presId="urn:microsoft.com/office/officeart/2005/8/layout/hierarchy2"/>
    <dgm:cxn modelId="{819BB970-A896-D14D-94C8-7847C22D5A43}" type="presOf" srcId="{B489513C-C1EE-E148-81DC-9D9E9B13EE5D}" destId="{E29C0F1A-1FB8-E746-8794-E36BA0D168D3}" srcOrd="1" destOrd="0" presId="urn:microsoft.com/office/officeart/2005/8/layout/hierarchy2"/>
    <dgm:cxn modelId="{031DA5EA-0E86-C54E-AE4C-3B75322A95DD}" srcId="{DF4FE05B-AEE7-C34B-B04B-B52D8B40A452}" destId="{E4C12608-4D58-DE48-A89D-8B14FC98BBFA}" srcOrd="0" destOrd="0" parTransId="{AE4EEBD3-CB76-E04C-942A-8614A6B814DC}" sibTransId="{361649AD-CA24-874B-9C6A-172A8DF422CF}"/>
    <dgm:cxn modelId="{AE403F21-E965-8E49-82DD-6F3C3B41D156}" type="presOf" srcId="{AE4EEBD3-CB76-E04C-942A-8614A6B814DC}" destId="{CFA135C2-FCE6-504B-AA19-AED6880EA505}" srcOrd="1" destOrd="0" presId="urn:microsoft.com/office/officeart/2005/8/layout/hierarchy2"/>
    <dgm:cxn modelId="{641C763B-2F39-2A4C-A8D7-C5D86A10F145}" srcId="{DF4FE05B-AEE7-C34B-B04B-B52D8B40A452}" destId="{8A581464-149A-7148-ADAF-7836428C71BB}" srcOrd="1" destOrd="0" parTransId="{4BEBF4FB-F8AC-EA49-B3C7-141316729181}" sibTransId="{E700D318-DEAB-6E49-9EBA-85FAE326E651}"/>
    <dgm:cxn modelId="{6A291CE1-7978-0447-9BC2-9EC32E730CFF}" type="presOf" srcId="{AE4EEBD3-CB76-E04C-942A-8614A6B814DC}" destId="{F21ABED8-0826-2248-B045-C20D2526DBF8}" srcOrd="0" destOrd="0" presId="urn:microsoft.com/office/officeart/2005/8/layout/hierarchy2"/>
    <dgm:cxn modelId="{11DDD360-8072-154F-82A8-BEE77DC1A392}" type="presOf" srcId="{ADB1267F-5B99-D74B-A520-BABD1FA4EFF5}" destId="{7D081257-DE7A-B842-B40C-50F6063BB9A6}" srcOrd="0" destOrd="0" presId="urn:microsoft.com/office/officeart/2005/8/layout/hierarchy2"/>
    <dgm:cxn modelId="{ECD62E89-1379-5347-B517-D66A03F3DD6C}" srcId="{5A6B727C-19F9-424B-B2EA-BD359AC206DC}" destId="{476C4A83-6D51-FA42-ADF4-4AB7FE5EDCA9}" srcOrd="0" destOrd="0" parTransId="{B489513C-C1EE-E148-81DC-9D9E9B13EE5D}" sibTransId="{D4F7B6D3-6B61-1747-8937-A717C73669CD}"/>
    <dgm:cxn modelId="{7469B5D0-9244-2343-9E1D-79B26205DF66}" type="presOf" srcId="{67A37BBF-315B-0E49-B963-93666D42BC27}" destId="{776C30ED-573F-9D48-95E2-5DEF88B8FF1F}" srcOrd="0" destOrd="0" presId="urn:microsoft.com/office/officeart/2005/8/layout/hierarchy2"/>
    <dgm:cxn modelId="{58F3CBB7-8EDC-8846-B1E5-C862E54FCE36}" type="presOf" srcId="{1E03FE7E-90A5-6242-99E7-901FCC029BB2}" destId="{CF9D5D94-C03B-6B42-A14B-2293E6F871E9}" srcOrd="0" destOrd="0" presId="urn:microsoft.com/office/officeart/2005/8/layout/hierarchy2"/>
    <dgm:cxn modelId="{EBFD57C7-E411-934F-AB4A-0F508C40BDD6}" type="presOf" srcId="{98F77CD6-D6F9-7B4E-BD34-9C56A83130E8}" destId="{5F30814A-F6A6-044A-84F5-9FEB7BFCE2C9}" srcOrd="1" destOrd="0" presId="urn:microsoft.com/office/officeart/2005/8/layout/hierarchy2"/>
    <dgm:cxn modelId="{1B2E55A1-3CDD-FB4D-81E0-B50BBFC18D91}" type="presParOf" srcId="{CF9D5D94-C03B-6B42-A14B-2293E6F871E9}" destId="{F8903E29-6498-3A40-BB35-B77902FDCE53}" srcOrd="0" destOrd="0" presId="urn:microsoft.com/office/officeart/2005/8/layout/hierarchy2"/>
    <dgm:cxn modelId="{0848BFE8-FE85-1443-B7FE-EBB1D9F3F398}" type="presParOf" srcId="{F8903E29-6498-3A40-BB35-B77902FDCE53}" destId="{7F9F5A27-9580-3D4F-963D-51B35D5EEB2B}" srcOrd="0" destOrd="0" presId="urn:microsoft.com/office/officeart/2005/8/layout/hierarchy2"/>
    <dgm:cxn modelId="{A5424396-EDC2-DF47-98E6-D3AE175E2DD5}" type="presParOf" srcId="{F8903E29-6498-3A40-BB35-B77902FDCE53}" destId="{CC04D91D-A94F-2248-810C-90747B24752E}" srcOrd="1" destOrd="0" presId="urn:microsoft.com/office/officeart/2005/8/layout/hierarchy2"/>
    <dgm:cxn modelId="{ACAF7F38-2604-D845-8AA0-8564EA479BA0}" type="presParOf" srcId="{CC04D91D-A94F-2248-810C-90747B24752E}" destId="{F21ABED8-0826-2248-B045-C20D2526DBF8}" srcOrd="0" destOrd="0" presId="urn:microsoft.com/office/officeart/2005/8/layout/hierarchy2"/>
    <dgm:cxn modelId="{75A4BB59-53FB-8149-A4C2-CA962F1403A8}" type="presParOf" srcId="{F21ABED8-0826-2248-B045-C20D2526DBF8}" destId="{CFA135C2-FCE6-504B-AA19-AED6880EA505}" srcOrd="0" destOrd="0" presId="urn:microsoft.com/office/officeart/2005/8/layout/hierarchy2"/>
    <dgm:cxn modelId="{76F1F935-EEE8-E44A-9C79-E7016321ED58}" type="presParOf" srcId="{CC04D91D-A94F-2248-810C-90747B24752E}" destId="{705D046D-5C1D-6B4D-AEDB-B1042D05B705}" srcOrd="1" destOrd="0" presId="urn:microsoft.com/office/officeart/2005/8/layout/hierarchy2"/>
    <dgm:cxn modelId="{0C94C484-B1BB-F645-A911-83D60D65705B}" type="presParOf" srcId="{705D046D-5C1D-6B4D-AEDB-B1042D05B705}" destId="{EE3BDE00-E24B-B949-87CB-CDFA6C54683F}" srcOrd="0" destOrd="0" presId="urn:microsoft.com/office/officeart/2005/8/layout/hierarchy2"/>
    <dgm:cxn modelId="{6CC28B4C-B569-324F-B033-CEC7CE99096F}" type="presParOf" srcId="{705D046D-5C1D-6B4D-AEDB-B1042D05B705}" destId="{C59F02F8-C6CB-4741-980F-515B965B7CCE}" srcOrd="1" destOrd="0" presId="urn:microsoft.com/office/officeart/2005/8/layout/hierarchy2"/>
    <dgm:cxn modelId="{01970819-2691-544D-B10D-19331C70B735}" type="presParOf" srcId="{C59F02F8-C6CB-4741-980F-515B965B7CCE}" destId="{7AFA97E8-9952-7D47-8F72-A2F51DEA1982}" srcOrd="0" destOrd="0" presId="urn:microsoft.com/office/officeart/2005/8/layout/hierarchy2"/>
    <dgm:cxn modelId="{844EA01D-8B2B-5F40-95ED-C1D98882BD0E}" type="presParOf" srcId="{7AFA97E8-9952-7D47-8F72-A2F51DEA1982}" destId="{5F30814A-F6A6-044A-84F5-9FEB7BFCE2C9}" srcOrd="0" destOrd="0" presId="urn:microsoft.com/office/officeart/2005/8/layout/hierarchy2"/>
    <dgm:cxn modelId="{663D81A3-05E3-C34B-9E21-F10224CA9922}" type="presParOf" srcId="{C59F02F8-C6CB-4741-980F-515B965B7CCE}" destId="{710A73A1-6D69-C743-BDA4-05CD205FC204}" srcOrd="1" destOrd="0" presId="urn:microsoft.com/office/officeart/2005/8/layout/hierarchy2"/>
    <dgm:cxn modelId="{742ED994-8924-8F46-9959-AC03B610A7FC}" type="presParOf" srcId="{710A73A1-6D69-C743-BDA4-05CD205FC204}" destId="{46E9C9F3-8513-5C47-B0D7-212B98117F24}" srcOrd="0" destOrd="0" presId="urn:microsoft.com/office/officeart/2005/8/layout/hierarchy2"/>
    <dgm:cxn modelId="{D1E9554C-ECA6-C244-A8EB-CF1CE0458510}" type="presParOf" srcId="{710A73A1-6D69-C743-BDA4-05CD205FC204}" destId="{B2A43FAD-FE09-8345-B189-14117162FF78}" srcOrd="1" destOrd="0" presId="urn:microsoft.com/office/officeart/2005/8/layout/hierarchy2"/>
    <dgm:cxn modelId="{6FD58E11-EE26-3743-91C0-887AB7AB761D}" type="presParOf" srcId="{B2A43FAD-FE09-8345-B189-14117162FF78}" destId="{C0A9B9FE-3D93-0140-9C67-F49BA15CB3B8}" srcOrd="0" destOrd="0" presId="urn:microsoft.com/office/officeart/2005/8/layout/hierarchy2"/>
    <dgm:cxn modelId="{8AE20435-4730-A047-9587-BAC5907764FD}" type="presParOf" srcId="{C0A9B9FE-3D93-0140-9C67-F49BA15CB3B8}" destId="{E29C0F1A-1FB8-E746-8794-E36BA0D168D3}" srcOrd="0" destOrd="0" presId="urn:microsoft.com/office/officeart/2005/8/layout/hierarchy2"/>
    <dgm:cxn modelId="{436E0490-8766-BE40-800E-8B52BA1E575C}" type="presParOf" srcId="{B2A43FAD-FE09-8345-B189-14117162FF78}" destId="{85A07D29-86A1-7649-B7CC-039DE94B7B86}" srcOrd="1" destOrd="0" presId="urn:microsoft.com/office/officeart/2005/8/layout/hierarchy2"/>
    <dgm:cxn modelId="{B7A07D37-9260-3D47-9A25-67DC55F90ED9}" type="presParOf" srcId="{85A07D29-86A1-7649-B7CC-039DE94B7B86}" destId="{C7CD6AF3-3835-C947-8DE1-BEF09EEA34AF}" srcOrd="0" destOrd="0" presId="urn:microsoft.com/office/officeart/2005/8/layout/hierarchy2"/>
    <dgm:cxn modelId="{CE8D881C-9AE7-644E-9F2E-550F91F67E72}" type="presParOf" srcId="{85A07D29-86A1-7649-B7CC-039DE94B7B86}" destId="{21AB54BB-D486-2844-8604-9A57C59971A0}" srcOrd="1" destOrd="0" presId="urn:microsoft.com/office/officeart/2005/8/layout/hierarchy2"/>
    <dgm:cxn modelId="{9904EFD7-A479-7146-AE10-61D7491869A2}" type="presParOf" srcId="{B2A43FAD-FE09-8345-B189-14117162FF78}" destId="{94BB1F62-1150-7444-B9CF-49663E674670}" srcOrd="2" destOrd="0" presId="urn:microsoft.com/office/officeart/2005/8/layout/hierarchy2"/>
    <dgm:cxn modelId="{52992785-0929-4D4F-8763-3E56615D2832}" type="presParOf" srcId="{94BB1F62-1150-7444-B9CF-49663E674670}" destId="{17349FEA-EC54-134F-897E-A21978FFAD92}" srcOrd="0" destOrd="0" presId="urn:microsoft.com/office/officeart/2005/8/layout/hierarchy2"/>
    <dgm:cxn modelId="{C41FE88E-FDAC-CD47-A1AC-A71DB46343AE}" type="presParOf" srcId="{B2A43FAD-FE09-8345-B189-14117162FF78}" destId="{50AEB3C1-4056-2A43-B29C-A7B9F4A663EF}" srcOrd="3" destOrd="0" presId="urn:microsoft.com/office/officeart/2005/8/layout/hierarchy2"/>
    <dgm:cxn modelId="{6C065C3D-08AA-C541-91A5-E1FD51FAD438}" type="presParOf" srcId="{50AEB3C1-4056-2A43-B29C-A7B9F4A663EF}" destId="{BB81F68B-1B7F-D349-9A3A-32EEBB4E4A55}" srcOrd="0" destOrd="0" presId="urn:microsoft.com/office/officeart/2005/8/layout/hierarchy2"/>
    <dgm:cxn modelId="{00C8A135-F513-6E40-81DE-0FFF60DD9C99}" type="presParOf" srcId="{50AEB3C1-4056-2A43-B29C-A7B9F4A663EF}" destId="{C13C569C-9959-9543-B5E7-32C7E8F41E27}" srcOrd="1" destOrd="0" presId="urn:microsoft.com/office/officeart/2005/8/layout/hierarchy2"/>
    <dgm:cxn modelId="{D7AFF95C-13F6-F342-87C8-CF46FEE2A94E}" type="presParOf" srcId="{B2A43FAD-FE09-8345-B189-14117162FF78}" destId="{7D081257-DE7A-B842-B40C-50F6063BB9A6}" srcOrd="4" destOrd="0" presId="urn:microsoft.com/office/officeart/2005/8/layout/hierarchy2"/>
    <dgm:cxn modelId="{7F6BA5AD-3936-DD49-8D1A-802A58360326}" type="presParOf" srcId="{7D081257-DE7A-B842-B40C-50F6063BB9A6}" destId="{9EFC549C-55CD-8C4E-8652-344A6A28BE77}" srcOrd="0" destOrd="0" presId="urn:microsoft.com/office/officeart/2005/8/layout/hierarchy2"/>
    <dgm:cxn modelId="{5F428610-5751-1F47-88F7-8A66722B2580}" type="presParOf" srcId="{B2A43FAD-FE09-8345-B189-14117162FF78}" destId="{108CB895-1F44-244D-AD3F-1FF402DACD39}" srcOrd="5" destOrd="0" presId="urn:microsoft.com/office/officeart/2005/8/layout/hierarchy2"/>
    <dgm:cxn modelId="{BCABB12C-A099-8A4A-A878-09707EA1CCE4}" type="presParOf" srcId="{108CB895-1F44-244D-AD3F-1FF402DACD39}" destId="{D04BEFA5-1799-E449-A4C8-30D1074B278B}" srcOrd="0" destOrd="0" presId="urn:microsoft.com/office/officeart/2005/8/layout/hierarchy2"/>
    <dgm:cxn modelId="{6D2B81DB-982E-C24F-9372-F6212943D627}" type="presParOf" srcId="{108CB895-1F44-244D-AD3F-1FF402DACD39}" destId="{1B1982E7-57E3-574C-9F42-CC0FF7BFE27E}" srcOrd="1" destOrd="0" presId="urn:microsoft.com/office/officeart/2005/8/layout/hierarchy2"/>
    <dgm:cxn modelId="{2E2D170E-F0EB-0B40-A912-AA2B223051FB}" type="presParOf" srcId="{C59F02F8-C6CB-4741-980F-515B965B7CCE}" destId="{776C30ED-573F-9D48-95E2-5DEF88B8FF1F}" srcOrd="2" destOrd="0" presId="urn:microsoft.com/office/officeart/2005/8/layout/hierarchy2"/>
    <dgm:cxn modelId="{A4EE6A8A-01A0-0E40-BBAF-E585BF85C08C}" type="presParOf" srcId="{776C30ED-573F-9D48-95E2-5DEF88B8FF1F}" destId="{696C6839-44D5-984D-820F-F8AA7465ABD8}" srcOrd="0" destOrd="0" presId="urn:microsoft.com/office/officeart/2005/8/layout/hierarchy2"/>
    <dgm:cxn modelId="{5D8887B6-3004-124D-95D9-A7EB5A13B4C7}" type="presParOf" srcId="{C59F02F8-C6CB-4741-980F-515B965B7CCE}" destId="{EB82BC08-7011-8743-85EC-2F7C75B211C6}" srcOrd="3" destOrd="0" presId="urn:microsoft.com/office/officeart/2005/8/layout/hierarchy2"/>
    <dgm:cxn modelId="{D52538FE-FD59-BD48-9F13-B5F4057C79B6}" type="presParOf" srcId="{EB82BC08-7011-8743-85EC-2F7C75B211C6}" destId="{319E20C0-CDA1-AB41-81E8-76308CA2B13F}" srcOrd="0" destOrd="0" presId="urn:microsoft.com/office/officeart/2005/8/layout/hierarchy2"/>
    <dgm:cxn modelId="{B394E881-477A-5E4F-9492-5720EC249AE8}" type="presParOf" srcId="{EB82BC08-7011-8743-85EC-2F7C75B211C6}" destId="{7583D0F6-545F-894F-B9D0-EB8FE39D1247}" srcOrd="1" destOrd="0" presId="urn:microsoft.com/office/officeart/2005/8/layout/hierarchy2"/>
    <dgm:cxn modelId="{E9C15105-A54E-A747-9349-9820E84C876B}" type="presParOf" srcId="{CC04D91D-A94F-2248-810C-90747B24752E}" destId="{0C85F7B5-9BFC-4B49-ACFA-5E136A4A963E}" srcOrd="2" destOrd="0" presId="urn:microsoft.com/office/officeart/2005/8/layout/hierarchy2"/>
    <dgm:cxn modelId="{BF7CA4C7-090F-294C-9006-3EB94153A79C}" type="presParOf" srcId="{0C85F7B5-9BFC-4B49-ACFA-5E136A4A963E}" destId="{1A799F33-1830-8C42-880F-6FAC44BC490D}" srcOrd="0" destOrd="0" presId="urn:microsoft.com/office/officeart/2005/8/layout/hierarchy2"/>
    <dgm:cxn modelId="{C3B9F93E-3DBD-224A-98E9-230BEA25F038}" type="presParOf" srcId="{CC04D91D-A94F-2248-810C-90747B24752E}" destId="{2AA65903-3816-1B44-8A61-7FBC6E3AE972}" srcOrd="3" destOrd="0" presId="urn:microsoft.com/office/officeart/2005/8/layout/hierarchy2"/>
    <dgm:cxn modelId="{2BE363F3-9758-154E-8899-FC1BCB7E108D}" type="presParOf" srcId="{2AA65903-3816-1B44-8A61-7FBC6E3AE972}" destId="{159BD88C-DF3D-A64E-8E1A-4628D8C4411E}" srcOrd="0" destOrd="0" presId="urn:microsoft.com/office/officeart/2005/8/layout/hierarchy2"/>
    <dgm:cxn modelId="{20B2B374-F9E2-674E-AB09-C14FC84FB419}" type="presParOf" srcId="{2AA65903-3816-1B44-8A61-7FBC6E3AE972}" destId="{D1494C96-AAC0-8B45-AA5E-71462712F323}" srcOrd="1" destOrd="0" presId="urn:microsoft.com/office/officeart/2005/8/layout/hierarchy2"/>
    <dgm:cxn modelId="{6FFC6833-5703-F94D-87AB-1451A312FD31}" type="presParOf" srcId="{D1494C96-AAC0-8B45-AA5E-71462712F323}" destId="{BD692C23-11B7-8246-9053-A474B7ECA635}" srcOrd="0" destOrd="0" presId="urn:microsoft.com/office/officeart/2005/8/layout/hierarchy2"/>
    <dgm:cxn modelId="{7A9282A0-F346-294C-BF07-E8B550C58131}" type="presParOf" srcId="{BD692C23-11B7-8246-9053-A474B7ECA635}" destId="{9DA7A6F9-3ECC-774B-99F6-1004C185ED1D}" srcOrd="0" destOrd="0" presId="urn:microsoft.com/office/officeart/2005/8/layout/hierarchy2"/>
    <dgm:cxn modelId="{EEEFAAF4-66C7-CD49-B2CF-BC66FA734188}" type="presParOf" srcId="{D1494C96-AAC0-8B45-AA5E-71462712F323}" destId="{7B7DA63B-7EDC-8D48-8FD4-89C5086DA65A}" srcOrd="1" destOrd="0" presId="urn:microsoft.com/office/officeart/2005/8/layout/hierarchy2"/>
    <dgm:cxn modelId="{57821399-8FF2-D44D-805A-9FCB098AFEBA}" type="presParOf" srcId="{7B7DA63B-7EDC-8D48-8FD4-89C5086DA65A}" destId="{65F14A3D-54E0-6C47-8E0C-E75C3C639907}" srcOrd="0" destOrd="0" presId="urn:microsoft.com/office/officeart/2005/8/layout/hierarchy2"/>
    <dgm:cxn modelId="{BBEE9334-984A-2F49-A5B5-08F46F07FEF3}" type="presParOf" srcId="{7B7DA63B-7EDC-8D48-8FD4-89C5086DA65A}" destId="{B655F0C1-D6E1-E04C-A162-28723C128ED7}" srcOrd="1" destOrd="0" presId="urn:microsoft.com/office/officeart/2005/8/layout/hierarchy2"/>
    <dgm:cxn modelId="{2ACB1CA8-BFF2-4A47-87DF-AE943D9619BD}" type="presParOf" srcId="{D1494C96-AAC0-8B45-AA5E-71462712F323}" destId="{3A45B027-DB3E-E845-85B4-74625E1B8E69}" srcOrd="2" destOrd="0" presId="urn:microsoft.com/office/officeart/2005/8/layout/hierarchy2"/>
    <dgm:cxn modelId="{F25DA8DB-B483-5A41-8754-214865C6527C}" type="presParOf" srcId="{3A45B027-DB3E-E845-85B4-74625E1B8E69}" destId="{9D339FB9-C29A-1440-86DF-7817132C71AD}" srcOrd="0" destOrd="0" presId="urn:microsoft.com/office/officeart/2005/8/layout/hierarchy2"/>
    <dgm:cxn modelId="{6CD8A3D0-767B-544A-BCBA-23A576E9648C}" type="presParOf" srcId="{D1494C96-AAC0-8B45-AA5E-71462712F323}" destId="{5421BCB5-B615-3C4B-BD4A-42DEDC647033}" srcOrd="3" destOrd="0" presId="urn:microsoft.com/office/officeart/2005/8/layout/hierarchy2"/>
    <dgm:cxn modelId="{9EF37836-591A-7A45-9DA1-F8E80ED1E5F6}" type="presParOf" srcId="{5421BCB5-B615-3C4B-BD4A-42DEDC647033}" destId="{919641C7-8100-634E-9778-D027C3197A91}" srcOrd="0" destOrd="0" presId="urn:microsoft.com/office/officeart/2005/8/layout/hierarchy2"/>
    <dgm:cxn modelId="{9F026376-BE78-504A-892E-3A667C63D786}" type="presParOf" srcId="{5421BCB5-B615-3C4B-BD4A-42DEDC647033}" destId="{B66E3045-FDF8-434E-942B-4B0A50DFA5B5}" srcOrd="1" destOrd="0" presId="urn:microsoft.com/office/officeart/2005/8/layout/hierarchy2"/>
    <dgm:cxn modelId="{FC9966E9-3ECB-2E4F-8102-9F1A9E34F50E}" type="presParOf" srcId="{B66E3045-FDF8-434E-942B-4B0A50DFA5B5}" destId="{5416649F-48A5-B94E-90DE-45EFA94B1A22}" srcOrd="0" destOrd="0" presId="urn:microsoft.com/office/officeart/2005/8/layout/hierarchy2"/>
    <dgm:cxn modelId="{24F6CF94-5B9A-6547-BBD3-BB222C551935}" type="presParOf" srcId="{5416649F-48A5-B94E-90DE-45EFA94B1A22}" destId="{46093A49-FE93-DB4C-BFE1-7E5A69414D51}" srcOrd="0" destOrd="0" presId="urn:microsoft.com/office/officeart/2005/8/layout/hierarchy2"/>
    <dgm:cxn modelId="{B4153D78-58E2-314A-821F-BC4E0D1EF813}" type="presParOf" srcId="{B66E3045-FDF8-434E-942B-4B0A50DFA5B5}" destId="{1B3DDCF4-2D85-A24B-BBDC-5170A336BA01}" srcOrd="1" destOrd="0" presId="urn:microsoft.com/office/officeart/2005/8/layout/hierarchy2"/>
    <dgm:cxn modelId="{D47F7F15-6072-8141-B265-F857754CDE98}" type="presParOf" srcId="{1B3DDCF4-2D85-A24B-BBDC-5170A336BA01}" destId="{588FC264-BA3F-E849-BAEF-BCE8F96D3455}" srcOrd="0" destOrd="0" presId="urn:microsoft.com/office/officeart/2005/8/layout/hierarchy2"/>
    <dgm:cxn modelId="{80524EA5-F3D4-0741-B4E4-6AEEBD654588}" type="presParOf" srcId="{1B3DDCF4-2D85-A24B-BBDC-5170A336BA01}" destId="{007B70A9-BEEC-EC41-BFA1-B15EBBCAC6EE}" srcOrd="1" destOrd="0" presId="urn:microsoft.com/office/officeart/2005/8/layout/hierarchy2"/>
    <dgm:cxn modelId="{008D29DC-8E9A-8844-A712-7334065F75D1}" type="presParOf" srcId="{B66E3045-FDF8-434E-942B-4B0A50DFA5B5}" destId="{46F5F546-278F-704A-8AD8-D56EFFFF9C70}" srcOrd="2" destOrd="0" presId="urn:microsoft.com/office/officeart/2005/8/layout/hierarchy2"/>
    <dgm:cxn modelId="{C8B5B8FF-4254-7A47-BA79-4E3A6919F6BB}" type="presParOf" srcId="{46F5F546-278F-704A-8AD8-D56EFFFF9C70}" destId="{B2C280F9-DE2F-7647-B491-0067E29A4022}" srcOrd="0" destOrd="0" presId="urn:microsoft.com/office/officeart/2005/8/layout/hierarchy2"/>
    <dgm:cxn modelId="{87AD2471-F2F1-FC4E-9059-35D2BFB02E68}" type="presParOf" srcId="{B66E3045-FDF8-434E-942B-4B0A50DFA5B5}" destId="{41AC6945-21E0-1140-980C-9EE249D82575}" srcOrd="3" destOrd="0" presId="urn:microsoft.com/office/officeart/2005/8/layout/hierarchy2"/>
    <dgm:cxn modelId="{565437CB-A65F-2A43-9F73-91D006F35457}" type="presParOf" srcId="{41AC6945-21E0-1140-980C-9EE249D82575}" destId="{5CF1F7C2-5775-A041-B6E9-E2D3DF6C63B7}" srcOrd="0" destOrd="0" presId="urn:microsoft.com/office/officeart/2005/8/layout/hierarchy2"/>
    <dgm:cxn modelId="{60049342-9AEA-D744-B2A2-0AF4A89AC943}" type="presParOf" srcId="{41AC6945-21E0-1140-980C-9EE249D82575}" destId="{B7E3D3DA-0379-4149-A70E-E0DF54BE4E5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3168D4-180F-BA4D-A927-D493A337D336}" type="doc">
      <dgm:prSet loTypeId="urn:microsoft.com/office/officeart/2005/8/layout/venn1" loCatId="" qsTypeId="urn:microsoft.com/office/officeart/2005/8/quickstyle/simple4" qsCatId="simple" csTypeId="urn:microsoft.com/office/officeart/2005/8/colors/accent1_2" csCatId="accent1" phldr="1"/>
      <dgm:spPr/>
    </dgm:pt>
    <dgm:pt modelId="{B9361141-6F5B-BA4D-A772-37A491EFB11B}">
      <dgm:prSet phldrT="[Text]"/>
      <dgm:spPr/>
      <dgm:t>
        <a:bodyPr/>
        <a:lstStyle/>
        <a:p>
          <a:r>
            <a:rPr lang="en-GB" dirty="0" smtClean="0"/>
            <a:t>legal</a:t>
          </a:r>
          <a:endParaRPr lang="en-GB" dirty="0"/>
        </a:p>
      </dgm:t>
    </dgm:pt>
    <dgm:pt modelId="{34FB6D74-FCF4-8A4D-B2FB-C021A31EFD57}" type="parTrans" cxnId="{852CC5DD-FAE4-3247-B3B3-A8ABE1228359}">
      <dgm:prSet/>
      <dgm:spPr/>
      <dgm:t>
        <a:bodyPr/>
        <a:lstStyle/>
        <a:p>
          <a:endParaRPr lang="en-GB"/>
        </a:p>
      </dgm:t>
    </dgm:pt>
    <dgm:pt modelId="{ECD27140-03FB-E940-A9FB-DB22514C69D5}" type="sibTrans" cxnId="{852CC5DD-FAE4-3247-B3B3-A8ABE1228359}">
      <dgm:prSet/>
      <dgm:spPr/>
      <dgm:t>
        <a:bodyPr/>
        <a:lstStyle/>
        <a:p>
          <a:endParaRPr lang="en-GB"/>
        </a:p>
      </dgm:t>
    </dgm:pt>
    <dgm:pt modelId="{6B6E3157-579E-0D4D-8AE5-7925631141BB}">
      <dgm:prSet phldrT="[Text]"/>
      <dgm:spPr/>
      <dgm:t>
        <a:bodyPr/>
        <a:lstStyle/>
        <a:p>
          <a:r>
            <a:rPr lang="en-GB" dirty="0" smtClean="0"/>
            <a:t>ethical</a:t>
          </a:r>
          <a:endParaRPr lang="en-GB" dirty="0"/>
        </a:p>
      </dgm:t>
    </dgm:pt>
    <dgm:pt modelId="{695D4782-307D-E046-BB42-E2C04C04CD38}" type="parTrans" cxnId="{6B51C74C-86DB-A142-B532-0E2DACD84C30}">
      <dgm:prSet/>
      <dgm:spPr/>
      <dgm:t>
        <a:bodyPr/>
        <a:lstStyle/>
        <a:p>
          <a:endParaRPr lang="en-GB"/>
        </a:p>
      </dgm:t>
    </dgm:pt>
    <dgm:pt modelId="{A15C3D91-CE92-A248-9B04-9AF006B348E7}" type="sibTrans" cxnId="{6B51C74C-86DB-A142-B532-0E2DACD84C30}">
      <dgm:prSet/>
      <dgm:spPr/>
      <dgm:t>
        <a:bodyPr/>
        <a:lstStyle/>
        <a:p>
          <a:endParaRPr lang="en-GB"/>
        </a:p>
      </dgm:t>
    </dgm:pt>
    <dgm:pt modelId="{F24EEA41-6277-8441-AA93-BA6DF4A258A6}">
      <dgm:prSet phldrT="[Text]"/>
      <dgm:spPr/>
      <dgm:t>
        <a:bodyPr/>
        <a:lstStyle/>
        <a:p>
          <a:r>
            <a:rPr lang="en-GB" dirty="0" smtClean="0"/>
            <a:t>workplace</a:t>
          </a:r>
          <a:endParaRPr lang="en-GB" dirty="0"/>
        </a:p>
      </dgm:t>
    </dgm:pt>
    <dgm:pt modelId="{AD1E675B-89AC-7F44-980B-93556B639FC4}" type="parTrans" cxnId="{B27E25B9-A017-E547-AFD8-9D35F4029370}">
      <dgm:prSet/>
      <dgm:spPr/>
      <dgm:t>
        <a:bodyPr/>
        <a:lstStyle/>
        <a:p>
          <a:endParaRPr lang="en-GB"/>
        </a:p>
      </dgm:t>
    </dgm:pt>
    <dgm:pt modelId="{F7147F81-4B3E-A345-8989-3B81C2A37AF0}" type="sibTrans" cxnId="{B27E25B9-A017-E547-AFD8-9D35F4029370}">
      <dgm:prSet/>
      <dgm:spPr/>
      <dgm:t>
        <a:bodyPr/>
        <a:lstStyle/>
        <a:p>
          <a:endParaRPr lang="en-GB"/>
        </a:p>
      </dgm:t>
    </dgm:pt>
    <dgm:pt modelId="{819B1926-B116-9449-8488-1A0E4BFE7ACC}" type="pres">
      <dgm:prSet presAssocID="{4F3168D4-180F-BA4D-A927-D493A337D336}" presName="compositeShape" presStyleCnt="0">
        <dgm:presLayoutVars>
          <dgm:chMax val="7"/>
          <dgm:dir/>
          <dgm:resizeHandles val="exact"/>
        </dgm:presLayoutVars>
      </dgm:prSet>
      <dgm:spPr/>
    </dgm:pt>
    <dgm:pt modelId="{88D13877-12EA-EC4D-A2F0-36CECACC008E}" type="pres">
      <dgm:prSet presAssocID="{B9361141-6F5B-BA4D-A772-37A491EFB11B}" presName="circ1" presStyleLbl="vennNode1" presStyleIdx="0" presStyleCnt="3"/>
      <dgm:spPr/>
      <dgm:t>
        <a:bodyPr/>
        <a:lstStyle/>
        <a:p>
          <a:endParaRPr lang="en-GB"/>
        </a:p>
      </dgm:t>
    </dgm:pt>
    <dgm:pt modelId="{4E57C483-B1A5-BA43-819C-B2D07BCEE456}" type="pres">
      <dgm:prSet presAssocID="{B9361141-6F5B-BA4D-A772-37A491EFB11B}" presName="circ1Tx" presStyleLbl="revTx" presStyleIdx="0" presStyleCnt="0">
        <dgm:presLayoutVars>
          <dgm:chMax val="0"/>
          <dgm:chPref val="0"/>
          <dgm:bulletEnabled val="1"/>
        </dgm:presLayoutVars>
      </dgm:prSet>
      <dgm:spPr/>
      <dgm:t>
        <a:bodyPr/>
        <a:lstStyle/>
        <a:p>
          <a:endParaRPr lang="en-GB"/>
        </a:p>
      </dgm:t>
    </dgm:pt>
    <dgm:pt modelId="{AE7F2020-03D4-5142-8DB9-AA332AAF370B}" type="pres">
      <dgm:prSet presAssocID="{6B6E3157-579E-0D4D-8AE5-7925631141BB}" presName="circ2" presStyleLbl="vennNode1" presStyleIdx="1" presStyleCnt="3"/>
      <dgm:spPr/>
      <dgm:t>
        <a:bodyPr/>
        <a:lstStyle/>
        <a:p>
          <a:endParaRPr lang="en-GB"/>
        </a:p>
      </dgm:t>
    </dgm:pt>
    <dgm:pt modelId="{CDB59578-92FD-C24E-8717-C0599029708B}" type="pres">
      <dgm:prSet presAssocID="{6B6E3157-579E-0D4D-8AE5-7925631141BB}" presName="circ2Tx" presStyleLbl="revTx" presStyleIdx="0" presStyleCnt="0">
        <dgm:presLayoutVars>
          <dgm:chMax val="0"/>
          <dgm:chPref val="0"/>
          <dgm:bulletEnabled val="1"/>
        </dgm:presLayoutVars>
      </dgm:prSet>
      <dgm:spPr/>
      <dgm:t>
        <a:bodyPr/>
        <a:lstStyle/>
        <a:p>
          <a:endParaRPr lang="en-GB"/>
        </a:p>
      </dgm:t>
    </dgm:pt>
    <dgm:pt modelId="{C300C7B9-0888-974C-BD1E-57CDC1B4E62C}" type="pres">
      <dgm:prSet presAssocID="{F24EEA41-6277-8441-AA93-BA6DF4A258A6}" presName="circ3" presStyleLbl="vennNode1" presStyleIdx="2" presStyleCnt="3"/>
      <dgm:spPr/>
      <dgm:t>
        <a:bodyPr/>
        <a:lstStyle/>
        <a:p>
          <a:endParaRPr lang="en-GB"/>
        </a:p>
      </dgm:t>
    </dgm:pt>
    <dgm:pt modelId="{21522EFA-515C-2846-987C-2D8D20945295}" type="pres">
      <dgm:prSet presAssocID="{F24EEA41-6277-8441-AA93-BA6DF4A258A6}" presName="circ3Tx" presStyleLbl="revTx" presStyleIdx="0" presStyleCnt="0">
        <dgm:presLayoutVars>
          <dgm:chMax val="0"/>
          <dgm:chPref val="0"/>
          <dgm:bulletEnabled val="1"/>
        </dgm:presLayoutVars>
      </dgm:prSet>
      <dgm:spPr/>
      <dgm:t>
        <a:bodyPr/>
        <a:lstStyle/>
        <a:p>
          <a:endParaRPr lang="en-GB"/>
        </a:p>
      </dgm:t>
    </dgm:pt>
  </dgm:ptLst>
  <dgm:cxnLst>
    <dgm:cxn modelId="{5D3CA43B-BEE7-8446-B051-A2BE32577813}" type="presOf" srcId="{6B6E3157-579E-0D4D-8AE5-7925631141BB}" destId="{AE7F2020-03D4-5142-8DB9-AA332AAF370B}" srcOrd="0" destOrd="0" presId="urn:microsoft.com/office/officeart/2005/8/layout/venn1"/>
    <dgm:cxn modelId="{6B51C74C-86DB-A142-B532-0E2DACD84C30}" srcId="{4F3168D4-180F-BA4D-A927-D493A337D336}" destId="{6B6E3157-579E-0D4D-8AE5-7925631141BB}" srcOrd="1" destOrd="0" parTransId="{695D4782-307D-E046-BB42-E2C04C04CD38}" sibTransId="{A15C3D91-CE92-A248-9B04-9AF006B348E7}"/>
    <dgm:cxn modelId="{B27E25B9-A017-E547-AFD8-9D35F4029370}" srcId="{4F3168D4-180F-BA4D-A927-D493A337D336}" destId="{F24EEA41-6277-8441-AA93-BA6DF4A258A6}" srcOrd="2" destOrd="0" parTransId="{AD1E675B-89AC-7F44-980B-93556B639FC4}" sibTransId="{F7147F81-4B3E-A345-8989-3B81C2A37AF0}"/>
    <dgm:cxn modelId="{0A58D477-A37D-5C44-AD01-5A16BEFDEC4C}" type="presOf" srcId="{F24EEA41-6277-8441-AA93-BA6DF4A258A6}" destId="{C300C7B9-0888-974C-BD1E-57CDC1B4E62C}" srcOrd="0" destOrd="0" presId="urn:microsoft.com/office/officeart/2005/8/layout/venn1"/>
    <dgm:cxn modelId="{852CC5DD-FAE4-3247-B3B3-A8ABE1228359}" srcId="{4F3168D4-180F-BA4D-A927-D493A337D336}" destId="{B9361141-6F5B-BA4D-A772-37A491EFB11B}" srcOrd="0" destOrd="0" parTransId="{34FB6D74-FCF4-8A4D-B2FB-C021A31EFD57}" sibTransId="{ECD27140-03FB-E940-A9FB-DB22514C69D5}"/>
    <dgm:cxn modelId="{39219E92-560A-DD47-9BAB-34EE6D1EA836}" type="presOf" srcId="{B9361141-6F5B-BA4D-A772-37A491EFB11B}" destId="{88D13877-12EA-EC4D-A2F0-36CECACC008E}" srcOrd="0" destOrd="0" presId="urn:microsoft.com/office/officeart/2005/8/layout/venn1"/>
    <dgm:cxn modelId="{84BB5370-2E79-FC42-8217-435E1E6739D3}" type="presOf" srcId="{4F3168D4-180F-BA4D-A927-D493A337D336}" destId="{819B1926-B116-9449-8488-1A0E4BFE7ACC}" srcOrd="0" destOrd="0" presId="urn:microsoft.com/office/officeart/2005/8/layout/venn1"/>
    <dgm:cxn modelId="{3549378C-5E09-5D4F-A3B1-94DA24217165}" type="presOf" srcId="{6B6E3157-579E-0D4D-8AE5-7925631141BB}" destId="{CDB59578-92FD-C24E-8717-C0599029708B}" srcOrd="1" destOrd="0" presId="urn:microsoft.com/office/officeart/2005/8/layout/venn1"/>
    <dgm:cxn modelId="{2B4EEF44-B92D-6243-9364-FCC395681423}" type="presOf" srcId="{B9361141-6F5B-BA4D-A772-37A491EFB11B}" destId="{4E57C483-B1A5-BA43-819C-B2D07BCEE456}" srcOrd="1" destOrd="0" presId="urn:microsoft.com/office/officeart/2005/8/layout/venn1"/>
    <dgm:cxn modelId="{0F7436BF-98A4-B140-BB4D-2D2995F6DCF9}" type="presOf" srcId="{F24EEA41-6277-8441-AA93-BA6DF4A258A6}" destId="{21522EFA-515C-2846-987C-2D8D20945295}" srcOrd="1" destOrd="0" presId="urn:microsoft.com/office/officeart/2005/8/layout/venn1"/>
    <dgm:cxn modelId="{74524E6B-9DE6-4444-8922-678311B78F03}" type="presParOf" srcId="{819B1926-B116-9449-8488-1A0E4BFE7ACC}" destId="{88D13877-12EA-EC4D-A2F0-36CECACC008E}" srcOrd="0" destOrd="0" presId="urn:microsoft.com/office/officeart/2005/8/layout/venn1"/>
    <dgm:cxn modelId="{2BAE9EBF-4612-AC49-8400-C6836D9FCAA5}" type="presParOf" srcId="{819B1926-B116-9449-8488-1A0E4BFE7ACC}" destId="{4E57C483-B1A5-BA43-819C-B2D07BCEE456}" srcOrd="1" destOrd="0" presId="urn:microsoft.com/office/officeart/2005/8/layout/venn1"/>
    <dgm:cxn modelId="{8BE4974C-F5EE-0549-9356-6A098456F1C9}" type="presParOf" srcId="{819B1926-B116-9449-8488-1A0E4BFE7ACC}" destId="{AE7F2020-03D4-5142-8DB9-AA332AAF370B}" srcOrd="2" destOrd="0" presId="urn:microsoft.com/office/officeart/2005/8/layout/venn1"/>
    <dgm:cxn modelId="{47ECA2B7-608A-8A47-8E55-2EE9B4D9F9AF}" type="presParOf" srcId="{819B1926-B116-9449-8488-1A0E4BFE7ACC}" destId="{CDB59578-92FD-C24E-8717-C0599029708B}" srcOrd="3" destOrd="0" presId="urn:microsoft.com/office/officeart/2005/8/layout/venn1"/>
    <dgm:cxn modelId="{1D34D460-18DA-5745-B6D0-E590DB7110A0}" type="presParOf" srcId="{819B1926-B116-9449-8488-1A0E4BFE7ACC}" destId="{C300C7B9-0888-974C-BD1E-57CDC1B4E62C}" srcOrd="4" destOrd="0" presId="urn:microsoft.com/office/officeart/2005/8/layout/venn1"/>
    <dgm:cxn modelId="{3D8E6F5E-A591-094C-AB82-A8842B007964}" type="presParOf" srcId="{819B1926-B116-9449-8488-1A0E4BFE7ACC}" destId="{21522EFA-515C-2846-987C-2D8D2094529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F784C7-F190-A74C-881A-F4E096CA41F5}" type="doc">
      <dgm:prSet loTypeId="urn:microsoft.com/office/officeart/2005/8/layout/venn1" loCatId="" qsTypeId="urn:microsoft.com/office/officeart/2005/8/quickstyle/simple4" qsCatId="simple" csTypeId="urn:microsoft.com/office/officeart/2005/8/colors/accent1_2" csCatId="accent1" phldr="1"/>
      <dgm:spPr/>
    </dgm:pt>
    <dgm:pt modelId="{FACAEEA3-67E9-9440-A405-948E8F0BD77A}">
      <dgm:prSet phldrT="[Text]" custT="1"/>
      <dgm:spPr>
        <a:solidFill>
          <a:schemeClr val="bg2">
            <a:lumMod val="75000"/>
            <a:alpha val="28000"/>
          </a:schemeClr>
        </a:solidFill>
      </dgm:spPr>
      <dgm:t>
        <a:bodyPr/>
        <a:lstStyle/>
        <a:p>
          <a:r>
            <a:rPr lang="en-GB" sz="2800" dirty="0" smtClean="0"/>
            <a:t>Info</a:t>
          </a:r>
          <a:br>
            <a:rPr lang="en-GB" sz="2800" dirty="0" smtClean="0"/>
          </a:br>
          <a:r>
            <a:rPr lang="en-GB" sz="2800" dirty="0" smtClean="0"/>
            <a:t>Security</a:t>
          </a:r>
          <a:endParaRPr lang="en-GB" sz="2800" dirty="0"/>
        </a:p>
      </dgm:t>
    </dgm:pt>
    <dgm:pt modelId="{1D8C579E-96C4-3841-B4E3-9223EFFE3F24}" type="parTrans" cxnId="{20862621-DA38-4D46-8FC6-2EE26BAD53E7}">
      <dgm:prSet/>
      <dgm:spPr/>
      <dgm:t>
        <a:bodyPr/>
        <a:lstStyle/>
        <a:p>
          <a:endParaRPr lang="en-GB"/>
        </a:p>
      </dgm:t>
    </dgm:pt>
    <dgm:pt modelId="{6DB4F2E3-E3FD-124F-BC98-1785D69CB4F5}" type="sibTrans" cxnId="{20862621-DA38-4D46-8FC6-2EE26BAD53E7}">
      <dgm:prSet/>
      <dgm:spPr/>
      <dgm:t>
        <a:bodyPr/>
        <a:lstStyle/>
        <a:p>
          <a:endParaRPr lang="en-GB"/>
        </a:p>
      </dgm:t>
    </dgm:pt>
    <dgm:pt modelId="{588505B2-B49C-DB46-9A12-6707A7E044E7}">
      <dgm:prSet phldrT="[Text]" custT="1"/>
      <dgm:spPr>
        <a:solidFill>
          <a:schemeClr val="bg2">
            <a:lumMod val="75000"/>
            <a:alpha val="28000"/>
          </a:schemeClr>
        </a:solidFill>
      </dgm:spPr>
      <dgm:t>
        <a:bodyPr/>
        <a:lstStyle/>
        <a:p>
          <a:r>
            <a:rPr lang="en-GB" sz="2800" dirty="0" smtClean="0"/>
            <a:t>Data </a:t>
          </a:r>
          <a:br>
            <a:rPr lang="en-GB" sz="2800" dirty="0" smtClean="0"/>
          </a:br>
          <a:r>
            <a:rPr lang="en-GB" sz="2800" dirty="0" smtClean="0"/>
            <a:t>Privacy</a:t>
          </a:r>
          <a:endParaRPr lang="en-GB" sz="2800" dirty="0"/>
        </a:p>
      </dgm:t>
    </dgm:pt>
    <dgm:pt modelId="{4584FA5A-3792-6E4D-B3D1-3F4C537B60A2}" type="parTrans" cxnId="{2BA9F8BC-D5FA-BD46-950F-2D1BCF8DBBDA}">
      <dgm:prSet/>
      <dgm:spPr/>
      <dgm:t>
        <a:bodyPr/>
        <a:lstStyle/>
        <a:p>
          <a:endParaRPr lang="en-GB"/>
        </a:p>
      </dgm:t>
    </dgm:pt>
    <dgm:pt modelId="{7EBF84C5-5785-9C4E-8EB7-3664BA05CC3B}" type="sibTrans" cxnId="{2BA9F8BC-D5FA-BD46-950F-2D1BCF8DBBDA}">
      <dgm:prSet/>
      <dgm:spPr/>
      <dgm:t>
        <a:bodyPr/>
        <a:lstStyle/>
        <a:p>
          <a:endParaRPr lang="en-GB"/>
        </a:p>
      </dgm:t>
    </dgm:pt>
    <dgm:pt modelId="{CCB848A2-2A8D-F64E-8836-ABFC3CBEBED0}" type="pres">
      <dgm:prSet presAssocID="{1AF784C7-F190-A74C-881A-F4E096CA41F5}" presName="compositeShape" presStyleCnt="0">
        <dgm:presLayoutVars>
          <dgm:chMax val="7"/>
          <dgm:dir/>
          <dgm:resizeHandles val="exact"/>
        </dgm:presLayoutVars>
      </dgm:prSet>
      <dgm:spPr/>
    </dgm:pt>
    <dgm:pt modelId="{A21E823B-430F-6D4F-A358-4570BB9EA4D6}" type="pres">
      <dgm:prSet presAssocID="{FACAEEA3-67E9-9440-A405-948E8F0BD77A}" presName="circ1" presStyleLbl="vennNode1" presStyleIdx="0" presStyleCnt="2" custLinFactNeighborX="4162" custLinFactNeighborY="832"/>
      <dgm:spPr/>
      <dgm:t>
        <a:bodyPr/>
        <a:lstStyle/>
        <a:p>
          <a:endParaRPr lang="en-GB"/>
        </a:p>
      </dgm:t>
    </dgm:pt>
    <dgm:pt modelId="{504D964E-463D-3343-90A1-51E71B56DDE7}" type="pres">
      <dgm:prSet presAssocID="{FACAEEA3-67E9-9440-A405-948E8F0BD77A}" presName="circ1Tx" presStyleLbl="revTx" presStyleIdx="0" presStyleCnt="0">
        <dgm:presLayoutVars>
          <dgm:chMax val="0"/>
          <dgm:chPref val="0"/>
          <dgm:bulletEnabled val="1"/>
        </dgm:presLayoutVars>
      </dgm:prSet>
      <dgm:spPr/>
      <dgm:t>
        <a:bodyPr/>
        <a:lstStyle/>
        <a:p>
          <a:endParaRPr lang="en-GB"/>
        </a:p>
      </dgm:t>
    </dgm:pt>
    <dgm:pt modelId="{5D3D0218-7F80-A442-BBC7-D5C33EECFFCE}" type="pres">
      <dgm:prSet presAssocID="{588505B2-B49C-DB46-9A12-6707A7E044E7}" presName="circ2" presStyleLbl="vennNode1" presStyleIdx="1" presStyleCnt="2" custLinFactNeighborX="-11098" custLinFactNeighborY="-832"/>
      <dgm:spPr/>
      <dgm:t>
        <a:bodyPr/>
        <a:lstStyle/>
        <a:p>
          <a:endParaRPr lang="en-GB"/>
        </a:p>
      </dgm:t>
    </dgm:pt>
    <dgm:pt modelId="{0C8F178D-FE08-134F-94D0-7C9A56F2896C}" type="pres">
      <dgm:prSet presAssocID="{588505B2-B49C-DB46-9A12-6707A7E044E7}" presName="circ2Tx" presStyleLbl="revTx" presStyleIdx="0" presStyleCnt="0">
        <dgm:presLayoutVars>
          <dgm:chMax val="0"/>
          <dgm:chPref val="0"/>
          <dgm:bulletEnabled val="1"/>
        </dgm:presLayoutVars>
      </dgm:prSet>
      <dgm:spPr/>
      <dgm:t>
        <a:bodyPr/>
        <a:lstStyle/>
        <a:p>
          <a:endParaRPr lang="en-GB"/>
        </a:p>
      </dgm:t>
    </dgm:pt>
  </dgm:ptLst>
  <dgm:cxnLst>
    <dgm:cxn modelId="{2BA9F8BC-D5FA-BD46-950F-2D1BCF8DBBDA}" srcId="{1AF784C7-F190-A74C-881A-F4E096CA41F5}" destId="{588505B2-B49C-DB46-9A12-6707A7E044E7}" srcOrd="1" destOrd="0" parTransId="{4584FA5A-3792-6E4D-B3D1-3F4C537B60A2}" sibTransId="{7EBF84C5-5785-9C4E-8EB7-3664BA05CC3B}"/>
    <dgm:cxn modelId="{05BB2E52-6362-1B46-A9BE-A573E7108295}" type="presOf" srcId="{588505B2-B49C-DB46-9A12-6707A7E044E7}" destId="{5D3D0218-7F80-A442-BBC7-D5C33EECFFCE}" srcOrd="0" destOrd="0" presId="urn:microsoft.com/office/officeart/2005/8/layout/venn1"/>
    <dgm:cxn modelId="{20862621-DA38-4D46-8FC6-2EE26BAD53E7}" srcId="{1AF784C7-F190-A74C-881A-F4E096CA41F5}" destId="{FACAEEA3-67E9-9440-A405-948E8F0BD77A}" srcOrd="0" destOrd="0" parTransId="{1D8C579E-96C4-3841-B4E3-9223EFFE3F24}" sibTransId="{6DB4F2E3-E3FD-124F-BC98-1785D69CB4F5}"/>
    <dgm:cxn modelId="{29707F6F-5AE1-2B44-953A-7C1187807EA7}" type="presOf" srcId="{588505B2-B49C-DB46-9A12-6707A7E044E7}" destId="{0C8F178D-FE08-134F-94D0-7C9A56F2896C}" srcOrd="1" destOrd="0" presId="urn:microsoft.com/office/officeart/2005/8/layout/venn1"/>
    <dgm:cxn modelId="{D8AEF01B-200B-0D47-9337-937A32329718}" type="presOf" srcId="{FACAEEA3-67E9-9440-A405-948E8F0BD77A}" destId="{A21E823B-430F-6D4F-A358-4570BB9EA4D6}" srcOrd="0" destOrd="0" presId="urn:microsoft.com/office/officeart/2005/8/layout/venn1"/>
    <dgm:cxn modelId="{07020B2F-11AB-6949-8604-7BD3ADDB7C30}" type="presOf" srcId="{1AF784C7-F190-A74C-881A-F4E096CA41F5}" destId="{CCB848A2-2A8D-F64E-8836-ABFC3CBEBED0}" srcOrd="0" destOrd="0" presId="urn:microsoft.com/office/officeart/2005/8/layout/venn1"/>
    <dgm:cxn modelId="{46C44AB2-3666-6D46-A542-8163E935F03D}" type="presOf" srcId="{FACAEEA3-67E9-9440-A405-948E8F0BD77A}" destId="{504D964E-463D-3343-90A1-51E71B56DDE7}" srcOrd="1" destOrd="0" presId="urn:microsoft.com/office/officeart/2005/8/layout/venn1"/>
    <dgm:cxn modelId="{5215C219-0105-1D4A-A366-F080444CFA00}" type="presParOf" srcId="{CCB848A2-2A8D-F64E-8836-ABFC3CBEBED0}" destId="{A21E823B-430F-6D4F-A358-4570BB9EA4D6}" srcOrd="0" destOrd="0" presId="urn:microsoft.com/office/officeart/2005/8/layout/venn1"/>
    <dgm:cxn modelId="{B6C7FBE1-DCA9-F242-92F4-09F29A2B0452}" type="presParOf" srcId="{CCB848A2-2A8D-F64E-8836-ABFC3CBEBED0}" destId="{504D964E-463D-3343-90A1-51E71B56DDE7}" srcOrd="1" destOrd="0" presId="urn:microsoft.com/office/officeart/2005/8/layout/venn1"/>
    <dgm:cxn modelId="{7F5A5596-6D91-004E-8CF6-64532C3E6730}" type="presParOf" srcId="{CCB848A2-2A8D-F64E-8836-ABFC3CBEBED0}" destId="{5D3D0218-7F80-A442-BBC7-D5C33EECFFCE}" srcOrd="2" destOrd="0" presId="urn:microsoft.com/office/officeart/2005/8/layout/venn1"/>
    <dgm:cxn modelId="{3AC66169-8932-1948-9DB1-E494B6BCC9DA}" type="presParOf" srcId="{CCB848A2-2A8D-F64E-8836-ABFC3CBEBED0}" destId="{0C8F178D-FE08-134F-94D0-7C9A56F2896C}"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0BC51A-C020-514A-B6BD-D1E5A5F39818}" type="doc">
      <dgm:prSet loTypeId="urn:microsoft.com/office/officeart/2005/8/layout/list1" loCatId="" qsTypeId="urn:microsoft.com/office/officeart/2005/8/quickstyle/simple3" qsCatId="simple" csTypeId="urn:microsoft.com/office/officeart/2005/8/colors/accent2_2" csCatId="accent2" phldr="1"/>
      <dgm:spPr/>
      <dgm:t>
        <a:bodyPr/>
        <a:lstStyle/>
        <a:p>
          <a:endParaRPr lang="en-GB"/>
        </a:p>
      </dgm:t>
    </dgm:pt>
    <dgm:pt modelId="{BC869A64-1C38-E649-B847-F0BD3D913EF3}">
      <dgm:prSet phldrT="[Text]"/>
      <dgm:spPr/>
      <dgm:t>
        <a:bodyPr/>
        <a:lstStyle/>
        <a:p>
          <a:r>
            <a:rPr lang="en-GB" dirty="0" smtClean="0"/>
            <a:t>Statute law</a:t>
          </a:r>
          <a:endParaRPr lang="en-GB" dirty="0"/>
        </a:p>
      </dgm:t>
    </dgm:pt>
    <dgm:pt modelId="{A935C185-13EB-0E47-9A9D-775A72555D70}" type="parTrans" cxnId="{A4B941C2-AC44-F943-B998-4D90863FD684}">
      <dgm:prSet/>
      <dgm:spPr/>
      <dgm:t>
        <a:bodyPr/>
        <a:lstStyle/>
        <a:p>
          <a:endParaRPr lang="en-GB"/>
        </a:p>
      </dgm:t>
    </dgm:pt>
    <dgm:pt modelId="{F794DA4E-5CF0-5A4B-B489-2DB07ED3516A}" type="sibTrans" cxnId="{A4B941C2-AC44-F943-B998-4D90863FD684}">
      <dgm:prSet/>
      <dgm:spPr/>
      <dgm:t>
        <a:bodyPr/>
        <a:lstStyle/>
        <a:p>
          <a:endParaRPr lang="en-GB"/>
        </a:p>
      </dgm:t>
    </dgm:pt>
    <dgm:pt modelId="{BD3E1365-78CF-2443-A6CC-9F3FA4AA044A}">
      <dgm:prSet phldrT="[Text]"/>
      <dgm:spPr/>
      <dgm:t>
        <a:bodyPr/>
        <a:lstStyle/>
        <a:p>
          <a:r>
            <a:rPr lang="en-GB" dirty="0" smtClean="0"/>
            <a:t>Common law</a:t>
          </a:r>
          <a:endParaRPr lang="en-GB" dirty="0"/>
        </a:p>
      </dgm:t>
    </dgm:pt>
    <dgm:pt modelId="{B8CA6F91-4E69-7D4D-8C1C-8B8B70A984AA}" type="parTrans" cxnId="{C9F1A950-FD14-AC40-B002-584F6A2C17A8}">
      <dgm:prSet/>
      <dgm:spPr/>
      <dgm:t>
        <a:bodyPr/>
        <a:lstStyle/>
        <a:p>
          <a:endParaRPr lang="en-GB"/>
        </a:p>
      </dgm:t>
    </dgm:pt>
    <dgm:pt modelId="{30FE3341-2229-1F40-B82C-F344385AFBF2}" type="sibTrans" cxnId="{C9F1A950-FD14-AC40-B002-584F6A2C17A8}">
      <dgm:prSet/>
      <dgm:spPr/>
      <dgm:t>
        <a:bodyPr/>
        <a:lstStyle/>
        <a:p>
          <a:endParaRPr lang="en-GB"/>
        </a:p>
      </dgm:t>
    </dgm:pt>
    <dgm:pt modelId="{229CBF77-A77B-A04F-A1E2-CBD390EE5BEF}">
      <dgm:prSet phldrT="[Text]"/>
      <dgm:spPr/>
      <dgm:t>
        <a:bodyPr/>
        <a:lstStyle/>
        <a:p>
          <a:r>
            <a:rPr lang="en-GB" dirty="0" smtClean="0"/>
            <a:t>International law</a:t>
          </a:r>
          <a:endParaRPr lang="en-GB" dirty="0"/>
        </a:p>
      </dgm:t>
    </dgm:pt>
    <dgm:pt modelId="{89C42AE5-E790-DD40-A0B0-2E54B9597D43}" type="parTrans" cxnId="{22880900-F54F-DC4B-A567-ABB9B0EB3B60}">
      <dgm:prSet/>
      <dgm:spPr/>
      <dgm:t>
        <a:bodyPr/>
        <a:lstStyle/>
        <a:p>
          <a:endParaRPr lang="en-GB"/>
        </a:p>
      </dgm:t>
    </dgm:pt>
    <dgm:pt modelId="{92F60278-0961-114E-A7DF-333F02B462D3}" type="sibTrans" cxnId="{22880900-F54F-DC4B-A567-ABB9B0EB3B60}">
      <dgm:prSet/>
      <dgm:spPr/>
      <dgm:t>
        <a:bodyPr/>
        <a:lstStyle/>
        <a:p>
          <a:endParaRPr lang="en-GB"/>
        </a:p>
      </dgm:t>
    </dgm:pt>
    <dgm:pt modelId="{D55C478D-1135-2C4D-82C0-634076ED8FC0}" type="pres">
      <dgm:prSet presAssocID="{CD0BC51A-C020-514A-B6BD-D1E5A5F39818}" presName="linear" presStyleCnt="0">
        <dgm:presLayoutVars>
          <dgm:dir/>
          <dgm:animLvl val="lvl"/>
          <dgm:resizeHandles val="exact"/>
        </dgm:presLayoutVars>
      </dgm:prSet>
      <dgm:spPr/>
      <dgm:t>
        <a:bodyPr/>
        <a:lstStyle/>
        <a:p>
          <a:endParaRPr lang="en-GB"/>
        </a:p>
      </dgm:t>
    </dgm:pt>
    <dgm:pt modelId="{8054BB2D-5D67-6544-8300-4A3310F44C21}" type="pres">
      <dgm:prSet presAssocID="{BC869A64-1C38-E649-B847-F0BD3D913EF3}" presName="parentLin" presStyleCnt="0"/>
      <dgm:spPr/>
      <dgm:t>
        <a:bodyPr/>
        <a:lstStyle/>
        <a:p>
          <a:endParaRPr lang="en-US"/>
        </a:p>
      </dgm:t>
    </dgm:pt>
    <dgm:pt modelId="{8F399FDA-0186-B648-9056-A806AC1298B8}" type="pres">
      <dgm:prSet presAssocID="{BC869A64-1C38-E649-B847-F0BD3D913EF3}" presName="parentLeftMargin" presStyleLbl="node1" presStyleIdx="0" presStyleCnt="3"/>
      <dgm:spPr/>
      <dgm:t>
        <a:bodyPr/>
        <a:lstStyle/>
        <a:p>
          <a:endParaRPr lang="en-GB"/>
        </a:p>
      </dgm:t>
    </dgm:pt>
    <dgm:pt modelId="{DECDB06F-71FE-F14D-8789-61B18EECA5C3}" type="pres">
      <dgm:prSet presAssocID="{BC869A64-1C38-E649-B847-F0BD3D913EF3}" presName="parentText" presStyleLbl="node1" presStyleIdx="0" presStyleCnt="3">
        <dgm:presLayoutVars>
          <dgm:chMax val="0"/>
          <dgm:bulletEnabled val="1"/>
        </dgm:presLayoutVars>
      </dgm:prSet>
      <dgm:spPr/>
      <dgm:t>
        <a:bodyPr/>
        <a:lstStyle/>
        <a:p>
          <a:endParaRPr lang="en-GB"/>
        </a:p>
      </dgm:t>
    </dgm:pt>
    <dgm:pt modelId="{824068BB-2B33-9B47-A44C-626AF5758505}" type="pres">
      <dgm:prSet presAssocID="{BC869A64-1C38-E649-B847-F0BD3D913EF3}" presName="negativeSpace" presStyleCnt="0"/>
      <dgm:spPr/>
      <dgm:t>
        <a:bodyPr/>
        <a:lstStyle/>
        <a:p>
          <a:endParaRPr lang="en-US"/>
        </a:p>
      </dgm:t>
    </dgm:pt>
    <dgm:pt modelId="{7E2B7CF9-8AA1-F54B-B132-DBE3CED73D11}" type="pres">
      <dgm:prSet presAssocID="{BC869A64-1C38-E649-B847-F0BD3D913EF3}" presName="childText" presStyleLbl="conFgAcc1" presStyleIdx="0" presStyleCnt="3">
        <dgm:presLayoutVars>
          <dgm:bulletEnabled val="1"/>
        </dgm:presLayoutVars>
      </dgm:prSet>
      <dgm:spPr/>
      <dgm:t>
        <a:bodyPr/>
        <a:lstStyle/>
        <a:p>
          <a:endParaRPr lang="en-US"/>
        </a:p>
      </dgm:t>
    </dgm:pt>
    <dgm:pt modelId="{0B67289B-6E26-E74A-95CE-313B0713FA6C}" type="pres">
      <dgm:prSet presAssocID="{F794DA4E-5CF0-5A4B-B489-2DB07ED3516A}" presName="spaceBetweenRectangles" presStyleCnt="0"/>
      <dgm:spPr/>
      <dgm:t>
        <a:bodyPr/>
        <a:lstStyle/>
        <a:p>
          <a:endParaRPr lang="en-US"/>
        </a:p>
      </dgm:t>
    </dgm:pt>
    <dgm:pt modelId="{51A64E23-AA04-C34C-A49C-F309A54110E2}" type="pres">
      <dgm:prSet presAssocID="{BD3E1365-78CF-2443-A6CC-9F3FA4AA044A}" presName="parentLin" presStyleCnt="0"/>
      <dgm:spPr/>
      <dgm:t>
        <a:bodyPr/>
        <a:lstStyle/>
        <a:p>
          <a:endParaRPr lang="en-US"/>
        </a:p>
      </dgm:t>
    </dgm:pt>
    <dgm:pt modelId="{8C5BF09D-943D-AF4A-8D19-DF6F19556A61}" type="pres">
      <dgm:prSet presAssocID="{BD3E1365-78CF-2443-A6CC-9F3FA4AA044A}" presName="parentLeftMargin" presStyleLbl="node1" presStyleIdx="0" presStyleCnt="3"/>
      <dgm:spPr/>
      <dgm:t>
        <a:bodyPr/>
        <a:lstStyle/>
        <a:p>
          <a:endParaRPr lang="en-GB"/>
        </a:p>
      </dgm:t>
    </dgm:pt>
    <dgm:pt modelId="{687EFAA7-26BB-6B4A-B396-880A8ABBBAA3}" type="pres">
      <dgm:prSet presAssocID="{BD3E1365-78CF-2443-A6CC-9F3FA4AA044A}" presName="parentText" presStyleLbl="node1" presStyleIdx="1" presStyleCnt="3">
        <dgm:presLayoutVars>
          <dgm:chMax val="0"/>
          <dgm:bulletEnabled val="1"/>
        </dgm:presLayoutVars>
      </dgm:prSet>
      <dgm:spPr/>
      <dgm:t>
        <a:bodyPr/>
        <a:lstStyle/>
        <a:p>
          <a:endParaRPr lang="en-GB"/>
        </a:p>
      </dgm:t>
    </dgm:pt>
    <dgm:pt modelId="{C77FF4ED-B194-0B45-AC75-42D1937FF6F9}" type="pres">
      <dgm:prSet presAssocID="{BD3E1365-78CF-2443-A6CC-9F3FA4AA044A}" presName="negativeSpace" presStyleCnt="0"/>
      <dgm:spPr/>
      <dgm:t>
        <a:bodyPr/>
        <a:lstStyle/>
        <a:p>
          <a:endParaRPr lang="en-US"/>
        </a:p>
      </dgm:t>
    </dgm:pt>
    <dgm:pt modelId="{9BA05784-07D1-334B-B690-7DF35230095A}" type="pres">
      <dgm:prSet presAssocID="{BD3E1365-78CF-2443-A6CC-9F3FA4AA044A}" presName="childText" presStyleLbl="conFgAcc1" presStyleIdx="1" presStyleCnt="3">
        <dgm:presLayoutVars>
          <dgm:bulletEnabled val="1"/>
        </dgm:presLayoutVars>
      </dgm:prSet>
      <dgm:spPr/>
      <dgm:t>
        <a:bodyPr/>
        <a:lstStyle/>
        <a:p>
          <a:endParaRPr lang="en-US"/>
        </a:p>
      </dgm:t>
    </dgm:pt>
    <dgm:pt modelId="{548F2932-5AFA-4C49-9613-8D40FA506B57}" type="pres">
      <dgm:prSet presAssocID="{30FE3341-2229-1F40-B82C-F344385AFBF2}" presName="spaceBetweenRectangles" presStyleCnt="0"/>
      <dgm:spPr/>
      <dgm:t>
        <a:bodyPr/>
        <a:lstStyle/>
        <a:p>
          <a:endParaRPr lang="en-US"/>
        </a:p>
      </dgm:t>
    </dgm:pt>
    <dgm:pt modelId="{8E3BBD86-A24D-824A-84A6-5C1300EEB004}" type="pres">
      <dgm:prSet presAssocID="{229CBF77-A77B-A04F-A1E2-CBD390EE5BEF}" presName="parentLin" presStyleCnt="0"/>
      <dgm:spPr/>
      <dgm:t>
        <a:bodyPr/>
        <a:lstStyle/>
        <a:p>
          <a:endParaRPr lang="en-US"/>
        </a:p>
      </dgm:t>
    </dgm:pt>
    <dgm:pt modelId="{CC35D961-55C3-0942-8369-85D5099D25B9}" type="pres">
      <dgm:prSet presAssocID="{229CBF77-A77B-A04F-A1E2-CBD390EE5BEF}" presName="parentLeftMargin" presStyleLbl="node1" presStyleIdx="1" presStyleCnt="3"/>
      <dgm:spPr/>
      <dgm:t>
        <a:bodyPr/>
        <a:lstStyle/>
        <a:p>
          <a:endParaRPr lang="en-GB"/>
        </a:p>
      </dgm:t>
    </dgm:pt>
    <dgm:pt modelId="{D3F47FF8-0450-B344-AAEC-A51DD5E16C77}" type="pres">
      <dgm:prSet presAssocID="{229CBF77-A77B-A04F-A1E2-CBD390EE5BEF}" presName="parentText" presStyleLbl="node1" presStyleIdx="2" presStyleCnt="3">
        <dgm:presLayoutVars>
          <dgm:chMax val="0"/>
          <dgm:bulletEnabled val="1"/>
        </dgm:presLayoutVars>
      </dgm:prSet>
      <dgm:spPr/>
      <dgm:t>
        <a:bodyPr/>
        <a:lstStyle/>
        <a:p>
          <a:endParaRPr lang="en-GB"/>
        </a:p>
      </dgm:t>
    </dgm:pt>
    <dgm:pt modelId="{AC319757-876D-6944-AF6D-4398F84ED499}" type="pres">
      <dgm:prSet presAssocID="{229CBF77-A77B-A04F-A1E2-CBD390EE5BEF}" presName="negativeSpace" presStyleCnt="0"/>
      <dgm:spPr/>
      <dgm:t>
        <a:bodyPr/>
        <a:lstStyle/>
        <a:p>
          <a:endParaRPr lang="en-US"/>
        </a:p>
      </dgm:t>
    </dgm:pt>
    <dgm:pt modelId="{159BE80A-2B91-DC41-8297-34EF73F5DE25}" type="pres">
      <dgm:prSet presAssocID="{229CBF77-A77B-A04F-A1E2-CBD390EE5BEF}" presName="childText" presStyleLbl="conFgAcc1" presStyleIdx="2" presStyleCnt="3">
        <dgm:presLayoutVars>
          <dgm:bulletEnabled val="1"/>
        </dgm:presLayoutVars>
      </dgm:prSet>
      <dgm:spPr/>
      <dgm:t>
        <a:bodyPr/>
        <a:lstStyle/>
        <a:p>
          <a:endParaRPr lang="en-US"/>
        </a:p>
      </dgm:t>
    </dgm:pt>
  </dgm:ptLst>
  <dgm:cxnLst>
    <dgm:cxn modelId="{C9F1A950-FD14-AC40-B002-584F6A2C17A8}" srcId="{CD0BC51A-C020-514A-B6BD-D1E5A5F39818}" destId="{BD3E1365-78CF-2443-A6CC-9F3FA4AA044A}" srcOrd="1" destOrd="0" parTransId="{B8CA6F91-4E69-7D4D-8C1C-8B8B70A984AA}" sibTransId="{30FE3341-2229-1F40-B82C-F344385AFBF2}"/>
    <dgm:cxn modelId="{A4B941C2-AC44-F943-B998-4D90863FD684}" srcId="{CD0BC51A-C020-514A-B6BD-D1E5A5F39818}" destId="{BC869A64-1C38-E649-B847-F0BD3D913EF3}" srcOrd="0" destOrd="0" parTransId="{A935C185-13EB-0E47-9A9D-775A72555D70}" sibTransId="{F794DA4E-5CF0-5A4B-B489-2DB07ED3516A}"/>
    <dgm:cxn modelId="{AD533D72-47BB-4147-A33D-BF2D89936166}" type="presOf" srcId="{BD3E1365-78CF-2443-A6CC-9F3FA4AA044A}" destId="{687EFAA7-26BB-6B4A-B396-880A8ABBBAA3}" srcOrd="1" destOrd="0" presId="urn:microsoft.com/office/officeart/2005/8/layout/list1"/>
    <dgm:cxn modelId="{1B586149-1CE4-2F49-813F-FFC103404B19}" type="presOf" srcId="{BC869A64-1C38-E649-B847-F0BD3D913EF3}" destId="{8F399FDA-0186-B648-9056-A806AC1298B8}" srcOrd="0" destOrd="0" presId="urn:microsoft.com/office/officeart/2005/8/layout/list1"/>
    <dgm:cxn modelId="{E52E2BA5-9F27-C745-9BCA-4E962814699A}" type="presOf" srcId="{229CBF77-A77B-A04F-A1E2-CBD390EE5BEF}" destId="{CC35D961-55C3-0942-8369-85D5099D25B9}" srcOrd="0" destOrd="0" presId="urn:microsoft.com/office/officeart/2005/8/layout/list1"/>
    <dgm:cxn modelId="{32CE92C3-DEA6-9345-8E7D-787428C30C03}" type="presOf" srcId="{BC869A64-1C38-E649-B847-F0BD3D913EF3}" destId="{DECDB06F-71FE-F14D-8789-61B18EECA5C3}" srcOrd="1" destOrd="0" presId="urn:microsoft.com/office/officeart/2005/8/layout/list1"/>
    <dgm:cxn modelId="{D17DB0B7-95D7-EA44-81BC-B133CA936572}" type="presOf" srcId="{229CBF77-A77B-A04F-A1E2-CBD390EE5BEF}" destId="{D3F47FF8-0450-B344-AAEC-A51DD5E16C77}" srcOrd="1" destOrd="0" presId="urn:microsoft.com/office/officeart/2005/8/layout/list1"/>
    <dgm:cxn modelId="{22880900-F54F-DC4B-A567-ABB9B0EB3B60}" srcId="{CD0BC51A-C020-514A-B6BD-D1E5A5F39818}" destId="{229CBF77-A77B-A04F-A1E2-CBD390EE5BEF}" srcOrd="2" destOrd="0" parTransId="{89C42AE5-E790-DD40-A0B0-2E54B9597D43}" sibTransId="{92F60278-0961-114E-A7DF-333F02B462D3}"/>
    <dgm:cxn modelId="{25F91194-D47B-8848-BA94-F8CA77067679}" type="presOf" srcId="{BD3E1365-78CF-2443-A6CC-9F3FA4AA044A}" destId="{8C5BF09D-943D-AF4A-8D19-DF6F19556A61}" srcOrd="0" destOrd="0" presId="urn:microsoft.com/office/officeart/2005/8/layout/list1"/>
    <dgm:cxn modelId="{C69D8087-5525-A64F-A1D1-8EF13BEC1379}" type="presOf" srcId="{CD0BC51A-C020-514A-B6BD-D1E5A5F39818}" destId="{D55C478D-1135-2C4D-82C0-634076ED8FC0}" srcOrd="0" destOrd="0" presId="urn:microsoft.com/office/officeart/2005/8/layout/list1"/>
    <dgm:cxn modelId="{DA3264CE-C07F-8247-9B8A-072E89379277}" type="presParOf" srcId="{D55C478D-1135-2C4D-82C0-634076ED8FC0}" destId="{8054BB2D-5D67-6544-8300-4A3310F44C21}" srcOrd="0" destOrd="0" presId="urn:microsoft.com/office/officeart/2005/8/layout/list1"/>
    <dgm:cxn modelId="{4CD9500E-0ED0-4549-9C50-7B151F484ED2}" type="presParOf" srcId="{8054BB2D-5D67-6544-8300-4A3310F44C21}" destId="{8F399FDA-0186-B648-9056-A806AC1298B8}" srcOrd="0" destOrd="0" presId="urn:microsoft.com/office/officeart/2005/8/layout/list1"/>
    <dgm:cxn modelId="{494907B8-25F4-0541-857A-692BC112A234}" type="presParOf" srcId="{8054BB2D-5D67-6544-8300-4A3310F44C21}" destId="{DECDB06F-71FE-F14D-8789-61B18EECA5C3}" srcOrd="1" destOrd="0" presId="urn:microsoft.com/office/officeart/2005/8/layout/list1"/>
    <dgm:cxn modelId="{5CEE26E0-4502-D844-8C73-11A8AB5CC7B6}" type="presParOf" srcId="{D55C478D-1135-2C4D-82C0-634076ED8FC0}" destId="{824068BB-2B33-9B47-A44C-626AF5758505}" srcOrd="1" destOrd="0" presId="urn:microsoft.com/office/officeart/2005/8/layout/list1"/>
    <dgm:cxn modelId="{D215A887-ED15-A141-A42E-0CB432A941B7}" type="presParOf" srcId="{D55C478D-1135-2C4D-82C0-634076ED8FC0}" destId="{7E2B7CF9-8AA1-F54B-B132-DBE3CED73D11}" srcOrd="2" destOrd="0" presId="urn:microsoft.com/office/officeart/2005/8/layout/list1"/>
    <dgm:cxn modelId="{2A42D3BC-D401-8444-B6F0-B77C7F305CEE}" type="presParOf" srcId="{D55C478D-1135-2C4D-82C0-634076ED8FC0}" destId="{0B67289B-6E26-E74A-95CE-313B0713FA6C}" srcOrd="3" destOrd="0" presId="urn:microsoft.com/office/officeart/2005/8/layout/list1"/>
    <dgm:cxn modelId="{28BD3AF9-7865-B34B-B2B6-BB4F593244D5}" type="presParOf" srcId="{D55C478D-1135-2C4D-82C0-634076ED8FC0}" destId="{51A64E23-AA04-C34C-A49C-F309A54110E2}" srcOrd="4" destOrd="0" presId="urn:microsoft.com/office/officeart/2005/8/layout/list1"/>
    <dgm:cxn modelId="{64755466-E3A8-A047-8A46-C48C7AFF7FF2}" type="presParOf" srcId="{51A64E23-AA04-C34C-A49C-F309A54110E2}" destId="{8C5BF09D-943D-AF4A-8D19-DF6F19556A61}" srcOrd="0" destOrd="0" presId="urn:microsoft.com/office/officeart/2005/8/layout/list1"/>
    <dgm:cxn modelId="{55831953-00E2-F340-AE72-4DFEC77D048C}" type="presParOf" srcId="{51A64E23-AA04-C34C-A49C-F309A54110E2}" destId="{687EFAA7-26BB-6B4A-B396-880A8ABBBAA3}" srcOrd="1" destOrd="0" presId="urn:microsoft.com/office/officeart/2005/8/layout/list1"/>
    <dgm:cxn modelId="{EA5E0C36-4723-6D42-B5AA-0092E5503A7C}" type="presParOf" srcId="{D55C478D-1135-2C4D-82C0-634076ED8FC0}" destId="{C77FF4ED-B194-0B45-AC75-42D1937FF6F9}" srcOrd="5" destOrd="0" presId="urn:microsoft.com/office/officeart/2005/8/layout/list1"/>
    <dgm:cxn modelId="{19BFA2E2-937E-2B48-A348-FE4C54F24640}" type="presParOf" srcId="{D55C478D-1135-2C4D-82C0-634076ED8FC0}" destId="{9BA05784-07D1-334B-B690-7DF35230095A}" srcOrd="6" destOrd="0" presId="urn:microsoft.com/office/officeart/2005/8/layout/list1"/>
    <dgm:cxn modelId="{FA9B2624-B9BA-684F-983F-1F2786D0E9CB}" type="presParOf" srcId="{D55C478D-1135-2C4D-82C0-634076ED8FC0}" destId="{548F2932-5AFA-4C49-9613-8D40FA506B57}" srcOrd="7" destOrd="0" presId="urn:microsoft.com/office/officeart/2005/8/layout/list1"/>
    <dgm:cxn modelId="{E75A79EB-9969-024D-8AC0-A6668B7ABCCA}" type="presParOf" srcId="{D55C478D-1135-2C4D-82C0-634076ED8FC0}" destId="{8E3BBD86-A24D-824A-84A6-5C1300EEB004}" srcOrd="8" destOrd="0" presId="urn:microsoft.com/office/officeart/2005/8/layout/list1"/>
    <dgm:cxn modelId="{BB6FD101-B199-3743-90E3-DEC8D37F558A}" type="presParOf" srcId="{8E3BBD86-A24D-824A-84A6-5C1300EEB004}" destId="{CC35D961-55C3-0942-8369-85D5099D25B9}" srcOrd="0" destOrd="0" presId="urn:microsoft.com/office/officeart/2005/8/layout/list1"/>
    <dgm:cxn modelId="{386ABCDB-A68F-1F40-8C42-3185471825CE}" type="presParOf" srcId="{8E3BBD86-A24D-824A-84A6-5C1300EEB004}" destId="{D3F47FF8-0450-B344-AAEC-A51DD5E16C77}" srcOrd="1" destOrd="0" presId="urn:microsoft.com/office/officeart/2005/8/layout/list1"/>
    <dgm:cxn modelId="{C4BAF0F6-1EEB-0248-B3C5-91267667DDD9}" type="presParOf" srcId="{D55C478D-1135-2C4D-82C0-634076ED8FC0}" destId="{AC319757-876D-6944-AF6D-4398F84ED499}" srcOrd="9" destOrd="0" presId="urn:microsoft.com/office/officeart/2005/8/layout/list1"/>
    <dgm:cxn modelId="{09D4084C-4BDD-ED4E-B593-2029DE165497}" type="presParOf" srcId="{D55C478D-1135-2C4D-82C0-634076ED8FC0}" destId="{159BE80A-2B91-DC41-8297-34EF73F5DE2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65AA8F-9E5F-924E-AD88-1A6293BC2DC5}" type="doc">
      <dgm:prSet loTypeId="urn:microsoft.com/office/officeart/2005/8/layout/hierarchy2" loCatId="" qsTypeId="urn:microsoft.com/office/officeart/2005/8/quickstyle/simple3" qsCatId="simple" csTypeId="urn:microsoft.com/office/officeart/2005/8/colors/accent2_3" csCatId="accent2" phldr="1"/>
      <dgm:spPr/>
      <dgm:t>
        <a:bodyPr/>
        <a:lstStyle/>
        <a:p>
          <a:endParaRPr lang="en-US"/>
        </a:p>
      </dgm:t>
    </dgm:pt>
    <dgm:pt modelId="{512F46F1-5CAE-E749-871C-7F64A29D2ABD}">
      <dgm:prSet/>
      <dgm:spPr/>
      <dgm:t>
        <a:bodyPr/>
        <a:lstStyle/>
        <a:p>
          <a:pPr rtl="0"/>
          <a:r>
            <a:rPr lang="en-US" dirty="0" smtClean="0"/>
            <a:t>Timescales and </a:t>
          </a:r>
          <a:br>
            <a:rPr lang="en-US" dirty="0" smtClean="0"/>
          </a:br>
          <a:r>
            <a:rPr lang="en-US" dirty="0" smtClean="0"/>
            <a:t>Topics</a:t>
          </a:r>
          <a:endParaRPr lang="en-US" dirty="0"/>
        </a:p>
      </dgm:t>
    </dgm:pt>
    <dgm:pt modelId="{17FDE812-28D0-2341-8BF0-A8ED926423B5}" type="parTrans" cxnId="{B9BCFE68-9F4D-8847-9851-672283156E51}">
      <dgm:prSet/>
      <dgm:spPr/>
      <dgm:t>
        <a:bodyPr/>
        <a:lstStyle/>
        <a:p>
          <a:endParaRPr lang="en-US"/>
        </a:p>
      </dgm:t>
    </dgm:pt>
    <dgm:pt modelId="{6F26AA17-26FC-7749-B76D-C8038FA90452}" type="sibTrans" cxnId="{B9BCFE68-9F4D-8847-9851-672283156E51}">
      <dgm:prSet/>
      <dgm:spPr/>
      <dgm:t>
        <a:bodyPr/>
        <a:lstStyle/>
        <a:p>
          <a:endParaRPr lang="en-US"/>
        </a:p>
      </dgm:t>
    </dgm:pt>
    <dgm:pt modelId="{8200451A-CAF8-D241-A294-DF51C018D3A5}">
      <dgm:prSet/>
      <dgm:spPr/>
      <dgm:t>
        <a:bodyPr/>
        <a:lstStyle/>
        <a:p>
          <a:r>
            <a:rPr lang="en-US" dirty="0" smtClean="0"/>
            <a:t>W8</a:t>
          </a:r>
          <a:endParaRPr lang="en-US" dirty="0"/>
        </a:p>
      </dgm:t>
    </dgm:pt>
    <dgm:pt modelId="{CD953DD3-C636-E544-B7D3-E26B95A528C2}" type="parTrans" cxnId="{D04216C2-3DE8-8E42-BDCB-B82295408246}">
      <dgm:prSet/>
      <dgm:spPr/>
      <dgm:t>
        <a:bodyPr/>
        <a:lstStyle/>
        <a:p>
          <a:endParaRPr lang="en-US"/>
        </a:p>
      </dgm:t>
    </dgm:pt>
    <dgm:pt modelId="{6E73189E-F1D3-4C44-B2BA-5D44717E8CCB}" type="sibTrans" cxnId="{D04216C2-3DE8-8E42-BDCB-B82295408246}">
      <dgm:prSet/>
      <dgm:spPr/>
      <dgm:t>
        <a:bodyPr/>
        <a:lstStyle/>
        <a:p>
          <a:endParaRPr lang="en-US"/>
        </a:p>
      </dgm:t>
    </dgm:pt>
    <dgm:pt modelId="{0EC09D31-8937-B343-BDA7-B68ED2601CA1}">
      <dgm:prSet/>
      <dgm:spPr/>
      <dgm:t>
        <a:bodyPr/>
        <a:lstStyle/>
        <a:p>
          <a:r>
            <a:rPr lang="en-US" dirty="0" smtClean="0"/>
            <a:t>W9</a:t>
          </a:r>
          <a:endParaRPr lang="en-US" dirty="0"/>
        </a:p>
      </dgm:t>
    </dgm:pt>
    <dgm:pt modelId="{14C8C483-C0A9-8F42-8AFD-1A8D2905FB2A}" type="parTrans" cxnId="{080969D1-2CC9-4C4B-906E-B1B6F3A05156}">
      <dgm:prSet/>
      <dgm:spPr/>
      <dgm:t>
        <a:bodyPr/>
        <a:lstStyle/>
        <a:p>
          <a:endParaRPr lang="en-US"/>
        </a:p>
      </dgm:t>
    </dgm:pt>
    <dgm:pt modelId="{4427AE45-324B-D948-89BE-0756DCD130C0}" type="sibTrans" cxnId="{080969D1-2CC9-4C4B-906E-B1B6F3A05156}">
      <dgm:prSet/>
      <dgm:spPr/>
      <dgm:t>
        <a:bodyPr/>
        <a:lstStyle/>
        <a:p>
          <a:endParaRPr lang="en-US"/>
        </a:p>
      </dgm:t>
    </dgm:pt>
    <dgm:pt modelId="{8BB95E58-5F5A-274F-9409-B8D9E8454DE2}">
      <dgm:prSet/>
      <dgm:spPr/>
      <dgm:t>
        <a:bodyPr/>
        <a:lstStyle/>
        <a:p>
          <a:r>
            <a:rPr lang="en-US" dirty="0" smtClean="0"/>
            <a:t>W10 &amp;W 11</a:t>
          </a:r>
          <a:endParaRPr lang="en-US" dirty="0"/>
        </a:p>
      </dgm:t>
    </dgm:pt>
    <dgm:pt modelId="{56B51295-98A1-B447-BAF3-5858FFBFCE0C}" type="parTrans" cxnId="{D7989D56-98E8-B740-94C0-A621868E5284}">
      <dgm:prSet/>
      <dgm:spPr/>
      <dgm:t>
        <a:bodyPr/>
        <a:lstStyle/>
        <a:p>
          <a:endParaRPr lang="en-US"/>
        </a:p>
      </dgm:t>
    </dgm:pt>
    <dgm:pt modelId="{A79043D9-7BCC-6A41-943B-2FFC61D3F07B}" type="sibTrans" cxnId="{D7989D56-98E8-B740-94C0-A621868E5284}">
      <dgm:prSet/>
      <dgm:spPr/>
      <dgm:t>
        <a:bodyPr/>
        <a:lstStyle/>
        <a:p>
          <a:endParaRPr lang="en-US"/>
        </a:p>
      </dgm:t>
    </dgm:pt>
    <dgm:pt modelId="{AF972646-9049-6247-925E-F25727028A44}">
      <dgm:prSet/>
      <dgm:spPr/>
      <dgm:t>
        <a:bodyPr/>
        <a:lstStyle/>
        <a:p>
          <a:r>
            <a:rPr lang="en-US" dirty="0" smtClean="0"/>
            <a:t>W12:</a:t>
          </a:r>
          <a:endParaRPr lang="en-US" dirty="0"/>
        </a:p>
      </dgm:t>
    </dgm:pt>
    <dgm:pt modelId="{B305DCA8-7B6A-1141-BFD4-B7C8938EDCFB}" type="parTrans" cxnId="{4BE05A9A-2462-F243-9043-B96F325C7D70}">
      <dgm:prSet/>
      <dgm:spPr/>
      <dgm:t>
        <a:bodyPr/>
        <a:lstStyle/>
        <a:p>
          <a:endParaRPr lang="en-US"/>
        </a:p>
      </dgm:t>
    </dgm:pt>
    <dgm:pt modelId="{5BB1BCE9-2897-9043-A9E2-3C1B9F170624}" type="sibTrans" cxnId="{4BE05A9A-2462-F243-9043-B96F325C7D70}">
      <dgm:prSet/>
      <dgm:spPr/>
      <dgm:t>
        <a:bodyPr/>
        <a:lstStyle/>
        <a:p>
          <a:endParaRPr lang="en-US"/>
        </a:p>
      </dgm:t>
    </dgm:pt>
    <dgm:pt modelId="{FAC3501D-EB4C-6B47-87B2-8B89CF6235BE}">
      <dgm:prSet/>
      <dgm:spPr/>
      <dgm:t>
        <a:bodyPr/>
        <a:lstStyle/>
        <a:p>
          <a:r>
            <a:rPr lang="en-US" dirty="0" smtClean="0"/>
            <a:t>Presentations</a:t>
          </a:r>
          <a:endParaRPr lang="en-US" dirty="0"/>
        </a:p>
      </dgm:t>
    </dgm:pt>
    <dgm:pt modelId="{65B09C1F-A6E3-CD46-A2B8-77D7BC841A23}" type="parTrans" cxnId="{DB28E185-E0F0-0149-98DB-5ADC2D69A01B}">
      <dgm:prSet/>
      <dgm:spPr/>
      <dgm:t>
        <a:bodyPr/>
        <a:lstStyle/>
        <a:p>
          <a:endParaRPr lang="en-GB"/>
        </a:p>
      </dgm:t>
    </dgm:pt>
    <dgm:pt modelId="{E363299B-15EC-F443-A2BE-90137D24A473}" type="sibTrans" cxnId="{DB28E185-E0F0-0149-98DB-5ADC2D69A01B}">
      <dgm:prSet/>
      <dgm:spPr/>
      <dgm:t>
        <a:bodyPr/>
        <a:lstStyle/>
        <a:p>
          <a:endParaRPr lang="en-GB"/>
        </a:p>
      </dgm:t>
    </dgm:pt>
    <dgm:pt modelId="{C7834C7B-C621-E847-AC7E-193F79922F38}">
      <dgm:prSet/>
      <dgm:spPr/>
      <dgm:t>
        <a:bodyPr/>
        <a:lstStyle/>
        <a:p>
          <a:r>
            <a:rPr lang="en-US" dirty="0" smtClean="0"/>
            <a:t>Peer marking</a:t>
          </a:r>
        </a:p>
        <a:p>
          <a:r>
            <a:rPr lang="en-US" dirty="0" smtClean="0"/>
            <a:t>(audience)</a:t>
          </a:r>
          <a:endParaRPr lang="en-US" dirty="0"/>
        </a:p>
      </dgm:t>
    </dgm:pt>
    <dgm:pt modelId="{0F160C68-9997-5543-9182-FFC55082D284}" type="parTrans" cxnId="{B6A22825-FE24-DA47-88FF-52D3E64CFB94}">
      <dgm:prSet/>
      <dgm:spPr/>
      <dgm:t>
        <a:bodyPr/>
        <a:lstStyle/>
        <a:p>
          <a:endParaRPr lang="en-GB"/>
        </a:p>
      </dgm:t>
    </dgm:pt>
    <dgm:pt modelId="{73389EBC-CA04-F140-B85D-16126AD36BBC}" type="sibTrans" cxnId="{B6A22825-FE24-DA47-88FF-52D3E64CFB94}">
      <dgm:prSet/>
      <dgm:spPr/>
      <dgm:t>
        <a:bodyPr/>
        <a:lstStyle/>
        <a:p>
          <a:endParaRPr lang="en-GB"/>
        </a:p>
      </dgm:t>
    </dgm:pt>
    <dgm:pt modelId="{D25E7895-070A-E64A-B56D-08A30B3066EE}">
      <dgm:prSet/>
      <dgm:spPr/>
      <dgm:t>
        <a:bodyPr/>
        <a:lstStyle/>
        <a:p>
          <a:r>
            <a:rPr lang="en-US" dirty="0" smtClean="0"/>
            <a:t>Legal &amp; workplace 1</a:t>
          </a:r>
        </a:p>
      </dgm:t>
    </dgm:pt>
    <dgm:pt modelId="{601421B7-D72D-D54B-AB94-415D41015AE3}" type="parTrans" cxnId="{97C9B686-F684-DF41-B1F4-28F2CC0FF410}">
      <dgm:prSet/>
      <dgm:spPr/>
      <dgm:t>
        <a:bodyPr/>
        <a:lstStyle/>
        <a:p>
          <a:endParaRPr lang="en-GB"/>
        </a:p>
      </dgm:t>
    </dgm:pt>
    <dgm:pt modelId="{E843D26C-B523-3E4A-96F9-53AE99024FC3}" type="sibTrans" cxnId="{97C9B686-F684-DF41-B1F4-28F2CC0FF410}">
      <dgm:prSet/>
      <dgm:spPr/>
      <dgm:t>
        <a:bodyPr/>
        <a:lstStyle/>
        <a:p>
          <a:endParaRPr lang="en-GB"/>
        </a:p>
      </dgm:t>
    </dgm:pt>
    <dgm:pt modelId="{67C2F1F9-8E67-0E44-BAF9-EA7E869D34DA}">
      <dgm:prSet/>
      <dgm:spPr/>
      <dgm:t>
        <a:bodyPr/>
        <a:lstStyle/>
        <a:p>
          <a:r>
            <a:rPr lang="en-US" dirty="0" smtClean="0"/>
            <a:t>Legal and workplace 2</a:t>
          </a:r>
          <a:endParaRPr lang="en-US" dirty="0"/>
        </a:p>
      </dgm:t>
    </dgm:pt>
    <dgm:pt modelId="{64748BDA-23B9-9F40-B23F-4AE8976D4602}" type="parTrans" cxnId="{2C6247F0-2198-BA4F-97D3-2ED5FD30EA6F}">
      <dgm:prSet/>
      <dgm:spPr/>
      <dgm:t>
        <a:bodyPr/>
        <a:lstStyle/>
        <a:p>
          <a:endParaRPr lang="en-GB"/>
        </a:p>
      </dgm:t>
    </dgm:pt>
    <dgm:pt modelId="{CCB4569A-A5B2-124F-A87C-6FB7B5844576}" type="sibTrans" cxnId="{2C6247F0-2198-BA4F-97D3-2ED5FD30EA6F}">
      <dgm:prSet/>
      <dgm:spPr/>
      <dgm:t>
        <a:bodyPr/>
        <a:lstStyle/>
        <a:p>
          <a:endParaRPr lang="en-GB"/>
        </a:p>
      </dgm:t>
    </dgm:pt>
    <dgm:pt modelId="{671ACC69-3AEF-A34B-ADFC-A8D08957EE19}">
      <dgm:prSet/>
      <dgm:spPr/>
      <dgm:t>
        <a:bodyPr/>
        <a:lstStyle/>
        <a:p>
          <a:r>
            <a:rPr lang="en-US" dirty="0" smtClean="0"/>
            <a:t>Independent studies</a:t>
          </a:r>
        </a:p>
      </dgm:t>
    </dgm:pt>
    <dgm:pt modelId="{95506009-E5F5-5445-AAA8-1A6B51FDFE3A}" type="parTrans" cxnId="{0BC749C4-9448-C640-B3EE-08B2846667DE}">
      <dgm:prSet/>
      <dgm:spPr/>
      <dgm:t>
        <a:bodyPr/>
        <a:lstStyle/>
        <a:p>
          <a:endParaRPr lang="en-GB"/>
        </a:p>
      </dgm:t>
    </dgm:pt>
    <dgm:pt modelId="{702278FD-4D4D-8D48-BFA1-4DA40BB6B9CD}" type="sibTrans" cxnId="{0BC749C4-9448-C640-B3EE-08B2846667DE}">
      <dgm:prSet/>
      <dgm:spPr/>
      <dgm:t>
        <a:bodyPr/>
        <a:lstStyle/>
        <a:p>
          <a:endParaRPr lang="en-GB"/>
        </a:p>
      </dgm:t>
    </dgm:pt>
    <dgm:pt modelId="{4A2A59B6-1190-C047-902C-96954103CF39}">
      <dgm:prSet/>
      <dgm:spPr/>
      <dgm:t>
        <a:bodyPr/>
        <a:lstStyle/>
        <a:p>
          <a:r>
            <a:rPr lang="en-US" dirty="0" smtClean="0"/>
            <a:t>Independent studies</a:t>
          </a:r>
          <a:endParaRPr lang="en-US" dirty="0"/>
        </a:p>
      </dgm:t>
    </dgm:pt>
    <dgm:pt modelId="{711B342E-749D-9843-A8DD-692E7CC971F7}" type="parTrans" cxnId="{E928F0DF-66F8-3D4E-BDAF-D0D7A13D72F1}">
      <dgm:prSet/>
      <dgm:spPr/>
      <dgm:t>
        <a:bodyPr/>
        <a:lstStyle/>
        <a:p>
          <a:endParaRPr lang="en-GB"/>
        </a:p>
      </dgm:t>
    </dgm:pt>
    <dgm:pt modelId="{FF3A4502-205E-FF47-93FB-753CFF63CE49}" type="sibTrans" cxnId="{E928F0DF-66F8-3D4E-BDAF-D0D7A13D72F1}">
      <dgm:prSet/>
      <dgm:spPr/>
      <dgm:t>
        <a:bodyPr/>
        <a:lstStyle/>
        <a:p>
          <a:endParaRPr lang="en-GB"/>
        </a:p>
      </dgm:t>
    </dgm:pt>
    <dgm:pt modelId="{F5F2A96C-FF0A-944D-B482-E9FE2A084D52}">
      <dgm:prSet/>
      <dgm:spPr/>
      <dgm:t>
        <a:bodyPr/>
        <a:lstStyle/>
        <a:p>
          <a:r>
            <a:rPr lang="en-US" dirty="0" smtClean="0"/>
            <a:t>Revision lecture (Su)</a:t>
          </a:r>
          <a:endParaRPr lang="en-US" dirty="0"/>
        </a:p>
      </dgm:t>
    </dgm:pt>
    <dgm:pt modelId="{C1DB13E5-8267-E14E-88EA-F1DC70B7B7DC}" type="parTrans" cxnId="{8FE71B70-E2CF-5245-B1C2-30CA113DB3BC}">
      <dgm:prSet/>
      <dgm:spPr/>
      <dgm:t>
        <a:bodyPr/>
        <a:lstStyle/>
        <a:p>
          <a:endParaRPr lang="en-GB"/>
        </a:p>
      </dgm:t>
    </dgm:pt>
    <dgm:pt modelId="{CA1EE122-3F7A-3841-A088-06718C5DCF10}" type="sibTrans" cxnId="{8FE71B70-E2CF-5245-B1C2-30CA113DB3BC}">
      <dgm:prSet/>
      <dgm:spPr/>
      <dgm:t>
        <a:bodyPr/>
        <a:lstStyle/>
        <a:p>
          <a:endParaRPr lang="en-GB"/>
        </a:p>
      </dgm:t>
    </dgm:pt>
    <dgm:pt modelId="{26A8F66E-F1D1-C94A-9C67-ABCAA902808E}">
      <dgm:prSet/>
      <dgm:spPr/>
      <dgm:t>
        <a:bodyPr/>
        <a:lstStyle/>
        <a:p>
          <a:r>
            <a:rPr lang="en-US" dirty="0" smtClean="0"/>
            <a:t>Feedback (</a:t>
          </a:r>
          <a:r>
            <a:rPr lang="en-US" dirty="0" err="1" smtClean="0"/>
            <a:t>rikki</a:t>
          </a:r>
          <a:r>
            <a:rPr lang="en-US" dirty="0" smtClean="0"/>
            <a:t>)</a:t>
          </a:r>
          <a:endParaRPr lang="en-US" dirty="0"/>
        </a:p>
      </dgm:t>
    </dgm:pt>
    <dgm:pt modelId="{A4425830-4D25-EE43-9057-D4798578E466}" type="parTrans" cxnId="{6827BCA8-753D-9342-8F06-9EA1F2E56A4D}">
      <dgm:prSet/>
      <dgm:spPr/>
      <dgm:t>
        <a:bodyPr/>
        <a:lstStyle/>
        <a:p>
          <a:endParaRPr lang="en-GB"/>
        </a:p>
      </dgm:t>
    </dgm:pt>
    <dgm:pt modelId="{8FC6BE14-347A-B549-9B25-6CC9D2756EAD}" type="sibTrans" cxnId="{6827BCA8-753D-9342-8F06-9EA1F2E56A4D}">
      <dgm:prSet/>
      <dgm:spPr/>
      <dgm:t>
        <a:bodyPr/>
        <a:lstStyle/>
        <a:p>
          <a:endParaRPr lang="en-GB"/>
        </a:p>
      </dgm:t>
    </dgm:pt>
    <dgm:pt modelId="{A24DADBD-3E55-BE45-819A-7444A827E1CF}">
      <dgm:prSet/>
      <dgm:spPr/>
      <dgm:t>
        <a:bodyPr/>
        <a:lstStyle/>
        <a:p>
          <a:r>
            <a:rPr lang="en-US" dirty="0" smtClean="0"/>
            <a:t>Guest lecture</a:t>
          </a:r>
        </a:p>
      </dgm:t>
    </dgm:pt>
    <dgm:pt modelId="{D1886532-1769-3D44-93A1-EC439A7A09C5}" type="parTrans" cxnId="{73E91780-8EC6-1A45-B16A-9107B00BD918}">
      <dgm:prSet/>
      <dgm:spPr/>
      <dgm:t>
        <a:bodyPr/>
        <a:lstStyle/>
        <a:p>
          <a:endParaRPr lang="en-GB"/>
        </a:p>
      </dgm:t>
    </dgm:pt>
    <dgm:pt modelId="{5FD5F5BB-02C6-0341-8E31-0754F40AA4C1}" type="sibTrans" cxnId="{73E91780-8EC6-1A45-B16A-9107B00BD918}">
      <dgm:prSet/>
      <dgm:spPr/>
      <dgm:t>
        <a:bodyPr/>
        <a:lstStyle/>
        <a:p>
          <a:endParaRPr lang="en-GB"/>
        </a:p>
      </dgm:t>
    </dgm:pt>
    <dgm:pt modelId="{2534E1C1-0E00-014A-B993-F5BF31FBFACF}">
      <dgm:prSet/>
      <dgm:spPr/>
      <dgm:t>
        <a:bodyPr/>
        <a:lstStyle/>
        <a:p>
          <a:r>
            <a:rPr lang="en-US" dirty="0" smtClean="0"/>
            <a:t>Guest lecture</a:t>
          </a:r>
          <a:endParaRPr lang="en-US" dirty="0"/>
        </a:p>
      </dgm:t>
    </dgm:pt>
    <dgm:pt modelId="{B382BA5A-9350-2C4E-857E-1315F9E31CAB}" type="parTrans" cxnId="{D8F943C2-E1E2-C042-A68B-09F977A85422}">
      <dgm:prSet/>
      <dgm:spPr/>
      <dgm:t>
        <a:bodyPr/>
        <a:lstStyle/>
        <a:p>
          <a:endParaRPr lang="en-GB"/>
        </a:p>
      </dgm:t>
    </dgm:pt>
    <dgm:pt modelId="{BB073068-1080-C34E-80AF-AB16856E1D95}" type="sibTrans" cxnId="{D8F943C2-E1E2-C042-A68B-09F977A85422}">
      <dgm:prSet/>
      <dgm:spPr/>
      <dgm:t>
        <a:bodyPr/>
        <a:lstStyle/>
        <a:p>
          <a:endParaRPr lang="en-GB"/>
        </a:p>
      </dgm:t>
    </dgm:pt>
    <dgm:pt modelId="{1FAF2A92-A3AB-1E47-8E21-6FD6A35E7A2A}" type="pres">
      <dgm:prSet presAssocID="{A965AA8F-9E5F-924E-AD88-1A6293BC2DC5}" presName="diagram" presStyleCnt="0">
        <dgm:presLayoutVars>
          <dgm:chPref val="1"/>
          <dgm:dir/>
          <dgm:animOne val="branch"/>
          <dgm:animLvl val="lvl"/>
          <dgm:resizeHandles val="exact"/>
        </dgm:presLayoutVars>
      </dgm:prSet>
      <dgm:spPr/>
      <dgm:t>
        <a:bodyPr/>
        <a:lstStyle/>
        <a:p>
          <a:endParaRPr lang="en-GB"/>
        </a:p>
      </dgm:t>
    </dgm:pt>
    <dgm:pt modelId="{E160ED90-22BD-3A46-8530-7D7F275DD0CE}" type="pres">
      <dgm:prSet presAssocID="{512F46F1-5CAE-E749-871C-7F64A29D2ABD}" presName="root1" presStyleCnt="0"/>
      <dgm:spPr/>
      <dgm:t>
        <a:bodyPr/>
        <a:lstStyle/>
        <a:p>
          <a:endParaRPr lang="en-GB"/>
        </a:p>
      </dgm:t>
    </dgm:pt>
    <dgm:pt modelId="{EB7B8BCA-DFD6-EF41-80CC-4D33CB8092FC}" type="pres">
      <dgm:prSet presAssocID="{512F46F1-5CAE-E749-871C-7F64A29D2ABD}" presName="LevelOneTextNode" presStyleLbl="node0" presStyleIdx="0" presStyleCnt="1" custLinFactX="-12347" custLinFactNeighborX="-100000" custLinFactNeighborY="-1528">
        <dgm:presLayoutVars>
          <dgm:chPref val="3"/>
        </dgm:presLayoutVars>
      </dgm:prSet>
      <dgm:spPr/>
      <dgm:t>
        <a:bodyPr/>
        <a:lstStyle/>
        <a:p>
          <a:endParaRPr lang="en-GB"/>
        </a:p>
      </dgm:t>
    </dgm:pt>
    <dgm:pt modelId="{FFECC3F1-C6C3-F744-80D3-20DCE9381BBE}" type="pres">
      <dgm:prSet presAssocID="{512F46F1-5CAE-E749-871C-7F64A29D2ABD}" presName="level2hierChild" presStyleCnt="0"/>
      <dgm:spPr/>
      <dgm:t>
        <a:bodyPr/>
        <a:lstStyle/>
        <a:p>
          <a:endParaRPr lang="en-GB"/>
        </a:p>
      </dgm:t>
    </dgm:pt>
    <dgm:pt modelId="{A470F63F-C1C9-5F49-B3DE-267614CCEFEA}" type="pres">
      <dgm:prSet presAssocID="{CD953DD3-C636-E544-B7D3-E26B95A528C2}" presName="conn2-1" presStyleLbl="parChTrans1D2" presStyleIdx="0" presStyleCnt="4"/>
      <dgm:spPr/>
      <dgm:t>
        <a:bodyPr/>
        <a:lstStyle/>
        <a:p>
          <a:endParaRPr lang="en-GB"/>
        </a:p>
      </dgm:t>
    </dgm:pt>
    <dgm:pt modelId="{D88F0CE6-E6CE-AE48-91C4-744EC15D6B7A}" type="pres">
      <dgm:prSet presAssocID="{CD953DD3-C636-E544-B7D3-E26B95A528C2}" presName="connTx" presStyleLbl="parChTrans1D2" presStyleIdx="0" presStyleCnt="4"/>
      <dgm:spPr/>
      <dgm:t>
        <a:bodyPr/>
        <a:lstStyle/>
        <a:p>
          <a:endParaRPr lang="en-GB"/>
        </a:p>
      </dgm:t>
    </dgm:pt>
    <dgm:pt modelId="{9C68C74F-5B4F-BE45-BAA0-224C7826A440}" type="pres">
      <dgm:prSet presAssocID="{8200451A-CAF8-D241-A294-DF51C018D3A5}" presName="root2" presStyleCnt="0"/>
      <dgm:spPr/>
      <dgm:t>
        <a:bodyPr/>
        <a:lstStyle/>
        <a:p>
          <a:endParaRPr lang="en-GB"/>
        </a:p>
      </dgm:t>
    </dgm:pt>
    <dgm:pt modelId="{D244F4EB-048B-BC4A-8F0E-488A1B4D6B86}" type="pres">
      <dgm:prSet presAssocID="{8200451A-CAF8-D241-A294-DF51C018D3A5}" presName="LevelTwoTextNode" presStyleLbl="node2" presStyleIdx="0" presStyleCnt="4" custScaleY="91992">
        <dgm:presLayoutVars>
          <dgm:chPref val="3"/>
        </dgm:presLayoutVars>
      </dgm:prSet>
      <dgm:spPr/>
      <dgm:t>
        <a:bodyPr/>
        <a:lstStyle/>
        <a:p>
          <a:endParaRPr lang="en-GB"/>
        </a:p>
      </dgm:t>
    </dgm:pt>
    <dgm:pt modelId="{F55661B1-F2AF-024B-B271-39C7AB9052B1}" type="pres">
      <dgm:prSet presAssocID="{8200451A-CAF8-D241-A294-DF51C018D3A5}" presName="level3hierChild" presStyleCnt="0"/>
      <dgm:spPr/>
      <dgm:t>
        <a:bodyPr/>
        <a:lstStyle/>
        <a:p>
          <a:endParaRPr lang="en-GB"/>
        </a:p>
      </dgm:t>
    </dgm:pt>
    <dgm:pt modelId="{EE3F19E6-6ED2-784C-9865-0DA20C194E0B}" type="pres">
      <dgm:prSet presAssocID="{601421B7-D72D-D54B-AB94-415D41015AE3}" presName="conn2-1" presStyleLbl="parChTrans1D3" presStyleIdx="0" presStyleCnt="10"/>
      <dgm:spPr/>
      <dgm:t>
        <a:bodyPr/>
        <a:lstStyle/>
        <a:p>
          <a:endParaRPr lang="en-GB"/>
        </a:p>
      </dgm:t>
    </dgm:pt>
    <dgm:pt modelId="{0BEB36CF-D30C-A140-9277-2246013F450F}" type="pres">
      <dgm:prSet presAssocID="{601421B7-D72D-D54B-AB94-415D41015AE3}" presName="connTx" presStyleLbl="parChTrans1D3" presStyleIdx="0" presStyleCnt="10"/>
      <dgm:spPr/>
      <dgm:t>
        <a:bodyPr/>
        <a:lstStyle/>
        <a:p>
          <a:endParaRPr lang="en-GB"/>
        </a:p>
      </dgm:t>
    </dgm:pt>
    <dgm:pt modelId="{2F97FBF4-2B11-C643-A5B5-C9030D2D0AAA}" type="pres">
      <dgm:prSet presAssocID="{D25E7895-070A-E64A-B56D-08A30B3066EE}" presName="root2" presStyleCnt="0"/>
      <dgm:spPr/>
      <dgm:t>
        <a:bodyPr/>
        <a:lstStyle/>
        <a:p>
          <a:endParaRPr lang="en-GB"/>
        </a:p>
      </dgm:t>
    </dgm:pt>
    <dgm:pt modelId="{DCFAB475-FB4C-5C4B-84A3-8B256C881E92}" type="pres">
      <dgm:prSet presAssocID="{D25E7895-070A-E64A-B56D-08A30B3066EE}" presName="LevelTwoTextNode" presStyleLbl="node3" presStyleIdx="0" presStyleCnt="10">
        <dgm:presLayoutVars>
          <dgm:chPref val="3"/>
        </dgm:presLayoutVars>
      </dgm:prSet>
      <dgm:spPr/>
      <dgm:t>
        <a:bodyPr/>
        <a:lstStyle/>
        <a:p>
          <a:endParaRPr lang="en-GB"/>
        </a:p>
      </dgm:t>
    </dgm:pt>
    <dgm:pt modelId="{4A9B9AD2-AA6A-F64E-A285-203915572F08}" type="pres">
      <dgm:prSet presAssocID="{D25E7895-070A-E64A-B56D-08A30B3066EE}" presName="level3hierChild" presStyleCnt="0"/>
      <dgm:spPr/>
      <dgm:t>
        <a:bodyPr/>
        <a:lstStyle/>
        <a:p>
          <a:endParaRPr lang="en-GB"/>
        </a:p>
      </dgm:t>
    </dgm:pt>
    <dgm:pt modelId="{58F31EBB-C95E-E947-A864-871AD0D53A90}" type="pres">
      <dgm:prSet presAssocID="{95506009-E5F5-5445-AAA8-1A6B51FDFE3A}" presName="conn2-1" presStyleLbl="parChTrans1D3" presStyleIdx="1" presStyleCnt="10"/>
      <dgm:spPr/>
      <dgm:t>
        <a:bodyPr/>
        <a:lstStyle/>
        <a:p>
          <a:endParaRPr lang="en-GB"/>
        </a:p>
      </dgm:t>
    </dgm:pt>
    <dgm:pt modelId="{24639C3B-B7F6-8F42-9802-A3B398E6EB4B}" type="pres">
      <dgm:prSet presAssocID="{95506009-E5F5-5445-AAA8-1A6B51FDFE3A}" presName="connTx" presStyleLbl="parChTrans1D3" presStyleIdx="1" presStyleCnt="10"/>
      <dgm:spPr/>
      <dgm:t>
        <a:bodyPr/>
        <a:lstStyle/>
        <a:p>
          <a:endParaRPr lang="en-GB"/>
        </a:p>
      </dgm:t>
    </dgm:pt>
    <dgm:pt modelId="{393864F0-D999-724F-9F81-C08D63FFF71B}" type="pres">
      <dgm:prSet presAssocID="{671ACC69-3AEF-A34B-ADFC-A8D08957EE19}" presName="root2" presStyleCnt="0"/>
      <dgm:spPr/>
      <dgm:t>
        <a:bodyPr/>
        <a:lstStyle/>
        <a:p>
          <a:endParaRPr lang="en-GB"/>
        </a:p>
      </dgm:t>
    </dgm:pt>
    <dgm:pt modelId="{7D618C07-0BC4-D348-96C4-FF0C43D90513}" type="pres">
      <dgm:prSet presAssocID="{671ACC69-3AEF-A34B-ADFC-A8D08957EE19}" presName="LevelTwoTextNode" presStyleLbl="node3" presStyleIdx="1" presStyleCnt="10">
        <dgm:presLayoutVars>
          <dgm:chPref val="3"/>
        </dgm:presLayoutVars>
      </dgm:prSet>
      <dgm:spPr/>
      <dgm:t>
        <a:bodyPr/>
        <a:lstStyle/>
        <a:p>
          <a:endParaRPr lang="en-GB"/>
        </a:p>
      </dgm:t>
    </dgm:pt>
    <dgm:pt modelId="{5A82C7FA-0C51-2541-B107-936C12CFF51C}" type="pres">
      <dgm:prSet presAssocID="{671ACC69-3AEF-A34B-ADFC-A8D08957EE19}" presName="level3hierChild" presStyleCnt="0"/>
      <dgm:spPr/>
      <dgm:t>
        <a:bodyPr/>
        <a:lstStyle/>
        <a:p>
          <a:endParaRPr lang="en-GB"/>
        </a:p>
      </dgm:t>
    </dgm:pt>
    <dgm:pt modelId="{4F33F38B-6E5A-9F42-94B0-1F785A1361DC}" type="pres">
      <dgm:prSet presAssocID="{D1886532-1769-3D44-93A1-EC439A7A09C5}" presName="conn2-1" presStyleLbl="parChTrans1D3" presStyleIdx="2" presStyleCnt="10"/>
      <dgm:spPr/>
      <dgm:t>
        <a:bodyPr/>
        <a:lstStyle/>
        <a:p>
          <a:endParaRPr lang="en-GB"/>
        </a:p>
      </dgm:t>
    </dgm:pt>
    <dgm:pt modelId="{1EFECC79-9223-6F4B-AB38-FF68DA89A192}" type="pres">
      <dgm:prSet presAssocID="{D1886532-1769-3D44-93A1-EC439A7A09C5}" presName="connTx" presStyleLbl="parChTrans1D3" presStyleIdx="2" presStyleCnt="10"/>
      <dgm:spPr/>
      <dgm:t>
        <a:bodyPr/>
        <a:lstStyle/>
        <a:p>
          <a:endParaRPr lang="en-GB"/>
        </a:p>
      </dgm:t>
    </dgm:pt>
    <dgm:pt modelId="{08351DDC-A31C-0A44-96F4-A383FAED1CD6}" type="pres">
      <dgm:prSet presAssocID="{A24DADBD-3E55-BE45-819A-7444A827E1CF}" presName="root2" presStyleCnt="0"/>
      <dgm:spPr/>
      <dgm:t>
        <a:bodyPr/>
        <a:lstStyle/>
        <a:p>
          <a:endParaRPr lang="en-GB"/>
        </a:p>
      </dgm:t>
    </dgm:pt>
    <dgm:pt modelId="{728A9D33-03FE-BF41-A964-F94E55901B93}" type="pres">
      <dgm:prSet presAssocID="{A24DADBD-3E55-BE45-819A-7444A827E1CF}" presName="LevelTwoTextNode" presStyleLbl="node3" presStyleIdx="2" presStyleCnt="10">
        <dgm:presLayoutVars>
          <dgm:chPref val="3"/>
        </dgm:presLayoutVars>
      </dgm:prSet>
      <dgm:spPr/>
      <dgm:t>
        <a:bodyPr/>
        <a:lstStyle/>
        <a:p>
          <a:endParaRPr lang="en-GB"/>
        </a:p>
      </dgm:t>
    </dgm:pt>
    <dgm:pt modelId="{812DBD7B-4E35-874D-955C-71E62C2262BF}" type="pres">
      <dgm:prSet presAssocID="{A24DADBD-3E55-BE45-819A-7444A827E1CF}" presName="level3hierChild" presStyleCnt="0"/>
      <dgm:spPr/>
      <dgm:t>
        <a:bodyPr/>
        <a:lstStyle/>
        <a:p>
          <a:endParaRPr lang="en-GB"/>
        </a:p>
      </dgm:t>
    </dgm:pt>
    <dgm:pt modelId="{D09BCBB9-D90E-E647-9FD7-1F6F84C58CC3}" type="pres">
      <dgm:prSet presAssocID="{14C8C483-C0A9-8F42-8AFD-1A8D2905FB2A}" presName="conn2-1" presStyleLbl="parChTrans1D2" presStyleIdx="1" presStyleCnt="4"/>
      <dgm:spPr/>
      <dgm:t>
        <a:bodyPr/>
        <a:lstStyle/>
        <a:p>
          <a:endParaRPr lang="en-GB"/>
        </a:p>
      </dgm:t>
    </dgm:pt>
    <dgm:pt modelId="{7F34593F-6AD1-144A-AA71-E2CA26473BC6}" type="pres">
      <dgm:prSet presAssocID="{14C8C483-C0A9-8F42-8AFD-1A8D2905FB2A}" presName="connTx" presStyleLbl="parChTrans1D2" presStyleIdx="1" presStyleCnt="4"/>
      <dgm:spPr/>
      <dgm:t>
        <a:bodyPr/>
        <a:lstStyle/>
        <a:p>
          <a:endParaRPr lang="en-GB"/>
        </a:p>
      </dgm:t>
    </dgm:pt>
    <dgm:pt modelId="{91076403-70DB-C141-97E9-9294C9EBE279}" type="pres">
      <dgm:prSet presAssocID="{0EC09D31-8937-B343-BDA7-B68ED2601CA1}" presName="root2" presStyleCnt="0"/>
      <dgm:spPr/>
      <dgm:t>
        <a:bodyPr/>
        <a:lstStyle/>
        <a:p>
          <a:endParaRPr lang="en-GB"/>
        </a:p>
      </dgm:t>
    </dgm:pt>
    <dgm:pt modelId="{8F4ED4C4-7EC2-864B-B883-7CBF25BF7080}" type="pres">
      <dgm:prSet presAssocID="{0EC09D31-8937-B343-BDA7-B68ED2601CA1}" presName="LevelTwoTextNode" presStyleLbl="node2" presStyleIdx="1" presStyleCnt="4" custScaleY="91992">
        <dgm:presLayoutVars>
          <dgm:chPref val="3"/>
        </dgm:presLayoutVars>
      </dgm:prSet>
      <dgm:spPr/>
      <dgm:t>
        <a:bodyPr/>
        <a:lstStyle/>
        <a:p>
          <a:endParaRPr lang="en-GB"/>
        </a:p>
      </dgm:t>
    </dgm:pt>
    <dgm:pt modelId="{6B29C865-F9EA-C54D-AD21-6B8151001CED}" type="pres">
      <dgm:prSet presAssocID="{0EC09D31-8937-B343-BDA7-B68ED2601CA1}" presName="level3hierChild" presStyleCnt="0"/>
      <dgm:spPr/>
      <dgm:t>
        <a:bodyPr/>
        <a:lstStyle/>
        <a:p>
          <a:endParaRPr lang="en-GB"/>
        </a:p>
      </dgm:t>
    </dgm:pt>
    <dgm:pt modelId="{1ACFECB6-57E7-E648-9D91-4A9A32DB9FA4}" type="pres">
      <dgm:prSet presAssocID="{64748BDA-23B9-9F40-B23F-4AE8976D4602}" presName="conn2-1" presStyleLbl="parChTrans1D3" presStyleIdx="3" presStyleCnt="10"/>
      <dgm:spPr/>
      <dgm:t>
        <a:bodyPr/>
        <a:lstStyle/>
        <a:p>
          <a:endParaRPr lang="en-GB"/>
        </a:p>
      </dgm:t>
    </dgm:pt>
    <dgm:pt modelId="{D596C28F-E87A-E44E-8FB8-E5604B8002DB}" type="pres">
      <dgm:prSet presAssocID="{64748BDA-23B9-9F40-B23F-4AE8976D4602}" presName="connTx" presStyleLbl="parChTrans1D3" presStyleIdx="3" presStyleCnt="10"/>
      <dgm:spPr/>
      <dgm:t>
        <a:bodyPr/>
        <a:lstStyle/>
        <a:p>
          <a:endParaRPr lang="en-GB"/>
        </a:p>
      </dgm:t>
    </dgm:pt>
    <dgm:pt modelId="{DDF4B901-0C11-6449-962A-283FDC2584B3}" type="pres">
      <dgm:prSet presAssocID="{67C2F1F9-8E67-0E44-BAF9-EA7E869D34DA}" presName="root2" presStyleCnt="0"/>
      <dgm:spPr/>
      <dgm:t>
        <a:bodyPr/>
        <a:lstStyle/>
        <a:p>
          <a:endParaRPr lang="en-GB"/>
        </a:p>
      </dgm:t>
    </dgm:pt>
    <dgm:pt modelId="{E9285D0D-862B-2D41-9933-D2EBA2A9BE62}" type="pres">
      <dgm:prSet presAssocID="{67C2F1F9-8E67-0E44-BAF9-EA7E869D34DA}" presName="LevelTwoTextNode" presStyleLbl="node3" presStyleIdx="3" presStyleCnt="10">
        <dgm:presLayoutVars>
          <dgm:chPref val="3"/>
        </dgm:presLayoutVars>
      </dgm:prSet>
      <dgm:spPr/>
      <dgm:t>
        <a:bodyPr/>
        <a:lstStyle/>
        <a:p>
          <a:endParaRPr lang="en-GB"/>
        </a:p>
      </dgm:t>
    </dgm:pt>
    <dgm:pt modelId="{13FF430B-CA47-3D4A-A6E4-1DB297368A3E}" type="pres">
      <dgm:prSet presAssocID="{67C2F1F9-8E67-0E44-BAF9-EA7E869D34DA}" presName="level3hierChild" presStyleCnt="0"/>
      <dgm:spPr/>
      <dgm:t>
        <a:bodyPr/>
        <a:lstStyle/>
        <a:p>
          <a:endParaRPr lang="en-GB"/>
        </a:p>
      </dgm:t>
    </dgm:pt>
    <dgm:pt modelId="{361CFBEB-0F7B-D048-B280-AF4684357E0C}" type="pres">
      <dgm:prSet presAssocID="{711B342E-749D-9843-A8DD-692E7CC971F7}" presName="conn2-1" presStyleLbl="parChTrans1D3" presStyleIdx="4" presStyleCnt="10"/>
      <dgm:spPr/>
      <dgm:t>
        <a:bodyPr/>
        <a:lstStyle/>
        <a:p>
          <a:endParaRPr lang="en-GB"/>
        </a:p>
      </dgm:t>
    </dgm:pt>
    <dgm:pt modelId="{A92663CB-E147-4949-890E-6C0ADF5FA2BC}" type="pres">
      <dgm:prSet presAssocID="{711B342E-749D-9843-A8DD-692E7CC971F7}" presName="connTx" presStyleLbl="parChTrans1D3" presStyleIdx="4" presStyleCnt="10"/>
      <dgm:spPr/>
      <dgm:t>
        <a:bodyPr/>
        <a:lstStyle/>
        <a:p>
          <a:endParaRPr lang="en-GB"/>
        </a:p>
      </dgm:t>
    </dgm:pt>
    <dgm:pt modelId="{2BDEC990-9866-BF49-B323-D3C70B839DF0}" type="pres">
      <dgm:prSet presAssocID="{4A2A59B6-1190-C047-902C-96954103CF39}" presName="root2" presStyleCnt="0"/>
      <dgm:spPr/>
      <dgm:t>
        <a:bodyPr/>
        <a:lstStyle/>
        <a:p>
          <a:endParaRPr lang="en-GB"/>
        </a:p>
      </dgm:t>
    </dgm:pt>
    <dgm:pt modelId="{771CF9AA-249D-DC42-BF81-AEE581304B3F}" type="pres">
      <dgm:prSet presAssocID="{4A2A59B6-1190-C047-902C-96954103CF39}" presName="LevelTwoTextNode" presStyleLbl="node3" presStyleIdx="4" presStyleCnt="10">
        <dgm:presLayoutVars>
          <dgm:chPref val="3"/>
        </dgm:presLayoutVars>
      </dgm:prSet>
      <dgm:spPr/>
      <dgm:t>
        <a:bodyPr/>
        <a:lstStyle/>
        <a:p>
          <a:endParaRPr lang="en-GB"/>
        </a:p>
      </dgm:t>
    </dgm:pt>
    <dgm:pt modelId="{4A1C2AD6-4D30-D048-BD54-F1C57AB26AF8}" type="pres">
      <dgm:prSet presAssocID="{4A2A59B6-1190-C047-902C-96954103CF39}" presName="level3hierChild" presStyleCnt="0"/>
      <dgm:spPr/>
      <dgm:t>
        <a:bodyPr/>
        <a:lstStyle/>
        <a:p>
          <a:endParaRPr lang="en-GB"/>
        </a:p>
      </dgm:t>
    </dgm:pt>
    <dgm:pt modelId="{E83966C5-45D6-5843-99A4-0AA69906D879}" type="pres">
      <dgm:prSet presAssocID="{B382BA5A-9350-2C4E-857E-1315F9E31CAB}" presName="conn2-1" presStyleLbl="parChTrans1D3" presStyleIdx="5" presStyleCnt="10"/>
      <dgm:spPr/>
      <dgm:t>
        <a:bodyPr/>
        <a:lstStyle/>
        <a:p>
          <a:endParaRPr lang="en-GB"/>
        </a:p>
      </dgm:t>
    </dgm:pt>
    <dgm:pt modelId="{BDCE300D-2E5C-F34F-BB59-6E34C74CB5D1}" type="pres">
      <dgm:prSet presAssocID="{B382BA5A-9350-2C4E-857E-1315F9E31CAB}" presName="connTx" presStyleLbl="parChTrans1D3" presStyleIdx="5" presStyleCnt="10"/>
      <dgm:spPr/>
      <dgm:t>
        <a:bodyPr/>
        <a:lstStyle/>
        <a:p>
          <a:endParaRPr lang="en-GB"/>
        </a:p>
      </dgm:t>
    </dgm:pt>
    <dgm:pt modelId="{74F33338-B939-5444-9811-92DE149F4076}" type="pres">
      <dgm:prSet presAssocID="{2534E1C1-0E00-014A-B993-F5BF31FBFACF}" presName="root2" presStyleCnt="0"/>
      <dgm:spPr/>
      <dgm:t>
        <a:bodyPr/>
        <a:lstStyle/>
        <a:p>
          <a:endParaRPr lang="en-GB"/>
        </a:p>
      </dgm:t>
    </dgm:pt>
    <dgm:pt modelId="{636F7C0B-065A-FE4F-8646-C6D5C4F21470}" type="pres">
      <dgm:prSet presAssocID="{2534E1C1-0E00-014A-B993-F5BF31FBFACF}" presName="LevelTwoTextNode" presStyleLbl="node3" presStyleIdx="5" presStyleCnt="10">
        <dgm:presLayoutVars>
          <dgm:chPref val="3"/>
        </dgm:presLayoutVars>
      </dgm:prSet>
      <dgm:spPr/>
      <dgm:t>
        <a:bodyPr/>
        <a:lstStyle/>
        <a:p>
          <a:endParaRPr lang="en-GB"/>
        </a:p>
      </dgm:t>
    </dgm:pt>
    <dgm:pt modelId="{0F399EC7-43B1-3D47-8C05-582046030B37}" type="pres">
      <dgm:prSet presAssocID="{2534E1C1-0E00-014A-B993-F5BF31FBFACF}" presName="level3hierChild" presStyleCnt="0"/>
      <dgm:spPr/>
      <dgm:t>
        <a:bodyPr/>
        <a:lstStyle/>
        <a:p>
          <a:endParaRPr lang="en-GB"/>
        </a:p>
      </dgm:t>
    </dgm:pt>
    <dgm:pt modelId="{AD794CEB-216D-9C4D-AC66-7BEF62C81DFE}" type="pres">
      <dgm:prSet presAssocID="{56B51295-98A1-B447-BAF3-5858FFBFCE0C}" presName="conn2-1" presStyleLbl="parChTrans1D2" presStyleIdx="2" presStyleCnt="4"/>
      <dgm:spPr/>
      <dgm:t>
        <a:bodyPr/>
        <a:lstStyle/>
        <a:p>
          <a:endParaRPr lang="en-GB"/>
        </a:p>
      </dgm:t>
    </dgm:pt>
    <dgm:pt modelId="{37554EF1-931C-B740-9ECD-B4B557A2CEF9}" type="pres">
      <dgm:prSet presAssocID="{56B51295-98A1-B447-BAF3-5858FFBFCE0C}" presName="connTx" presStyleLbl="parChTrans1D2" presStyleIdx="2" presStyleCnt="4"/>
      <dgm:spPr/>
      <dgm:t>
        <a:bodyPr/>
        <a:lstStyle/>
        <a:p>
          <a:endParaRPr lang="en-GB"/>
        </a:p>
      </dgm:t>
    </dgm:pt>
    <dgm:pt modelId="{0E7FE2AE-FDEF-FF4F-A1E9-A8616971A3E0}" type="pres">
      <dgm:prSet presAssocID="{8BB95E58-5F5A-274F-9409-B8D9E8454DE2}" presName="root2" presStyleCnt="0"/>
      <dgm:spPr/>
      <dgm:t>
        <a:bodyPr/>
        <a:lstStyle/>
        <a:p>
          <a:endParaRPr lang="en-GB"/>
        </a:p>
      </dgm:t>
    </dgm:pt>
    <dgm:pt modelId="{92760260-AEC9-094D-BCF9-8137CCC04F3D}" type="pres">
      <dgm:prSet presAssocID="{8BB95E58-5F5A-274F-9409-B8D9E8454DE2}" presName="LevelTwoTextNode" presStyleLbl="node2" presStyleIdx="2" presStyleCnt="4" custScaleY="91992">
        <dgm:presLayoutVars>
          <dgm:chPref val="3"/>
        </dgm:presLayoutVars>
      </dgm:prSet>
      <dgm:spPr/>
      <dgm:t>
        <a:bodyPr/>
        <a:lstStyle/>
        <a:p>
          <a:endParaRPr lang="en-GB"/>
        </a:p>
      </dgm:t>
    </dgm:pt>
    <dgm:pt modelId="{8CECDF1C-2582-9247-B1F3-312F2A20681C}" type="pres">
      <dgm:prSet presAssocID="{8BB95E58-5F5A-274F-9409-B8D9E8454DE2}" presName="level3hierChild" presStyleCnt="0"/>
      <dgm:spPr/>
      <dgm:t>
        <a:bodyPr/>
        <a:lstStyle/>
        <a:p>
          <a:endParaRPr lang="en-GB"/>
        </a:p>
      </dgm:t>
    </dgm:pt>
    <dgm:pt modelId="{4171CACE-0B37-914F-9894-3150A109FAAC}" type="pres">
      <dgm:prSet presAssocID="{65B09C1F-A6E3-CD46-A2B8-77D7BC841A23}" presName="conn2-1" presStyleLbl="parChTrans1D3" presStyleIdx="6" presStyleCnt="10"/>
      <dgm:spPr/>
      <dgm:t>
        <a:bodyPr/>
        <a:lstStyle/>
        <a:p>
          <a:endParaRPr lang="en-GB"/>
        </a:p>
      </dgm:t>
    </dgm:pt>
    <dgm:pt modelId="{F367F475-552E-B64F-9573-AE5D3041BB0D}" type="pres">
      <dgm:prSet presAssocID="{65B09C1F-A6E3-CD46-A2B8-77D7BC841A23}" presName="connTx" presStyleLbl="parChTrans1D3" presStyleIdx="6" presStyleCnt="10"/>
      <dgm:spPr/>
      <dgm:t>
        <a:bodyPr/>
        <a:lstStyle/>
        <a:p>
          <a:endParaRPr lang="en-GB"/>
        </a:p>
      </dgm:t>
    </dgm:pt>
    <dgm:pt modelId="{515728BF-52C7-E544-A4C2-1870457F03BB}" type="pres">
      <dgm:prSet presAssocID="{FAC3501D-EB4C-6B47-87B2-8B89CF6235BE}" presName="root2" presStyleCnt="0"/>
      <dgm:spPr/>
      <dgm:t>
        <a:bodyPr/>
        <a:lstStyle/>
        <a:p>
          <a:endParaRPr lang="en-GB"/>
        </a:p>
      </dgm:t>
    </dgm:pt>
    <dgm:pt modelId="{586DB844-7DC5-334F-AE83-F94A5CAAEDF6}" type="pres">
      <dgm:prSet presAssocID="{FAC3501D-EB4C-6B47-87B2-8B89CF6235BE}" presName="LevelTwoTextNode" presStyleLbl="node3" presStyleIdx="6" presStyleCnt="10">
        <dgm:presLayoutVars>
          <dgm:chPref val="3"/>
        </dgm:presLayoutVars>
      </dgm:prSet>
      <dgm:spPr/>
      <dgm:t>
        <a:bodyPr/>
        <a:lstStyle/>
        <a:p>
          <a:endParaRPr lang="en-GB"/>
        </a:p>
      </dgm:t>
    </dgm:pt>
    <dgm:pt modelId="{8A0680B9-9715-8E4F-9215-5AC7C5D96CD2}" type="pres">
      <dgm:prSet presAssocID="{FAC3501D-EB4C-6B47-87B2-8B89CF6235BE}" presName="level3hierChild" presStyleCnt="0"/>
      <dgm:spPr/>
      <dgm:t>
        <a:bodyPr/>
        <a:lstStyle/>
        <a:p>
          <a:endParaRPr lang="en-GB"/>
        </a:p>
      </dgm:t>
    </dgm:pt>
    <dgm:pt modelId="{7109DBB8-F69F-3C42-8459-A3D1ADF32CD6}" type="pres">
      <dgm:prSet presAssocID="{0F160C68-9997-5543-9182-FFC55082D284}" presName="conn2-1" presStyleLbl="parChTrans1D3" presStyleIdx="7" presStyleCnt="10"/>
      <dgm:spPr/>
      <dgm:t>
        <a:bodyPr/>
        <a:lstStyle/>
        <a:p>
          <a:endParaRPr lang="en-GB"/>
        </a:p>
      </dgm:t>
    </dgm:pt>
    <dgm:pt modelId="{E9106CA9-4774-2E4B-99E5-C3CBE0DE0206}" type="pres">
      <dgm:prSet presAssocID="{0F160C68-9997-5543-9182-FFC55082D284}" presName="connTx" presStyleLbl="parChTrans1D3" presStyleIdx="7" presStyleCnt="10"/>
      <dgm:spPr/>
      <dgm:t>
        <a:bodyPr/>
        <a:lstStyle/>
        <a:p>
          <a:endParaRPr lang="en-GB"/>
        </a:p>
      </dgm:t>
    </dgm:pt>
    <dgm:pt modelId="{B516902A-E3D9-0241-AE4E-D467D442AB27}" type="pres">
      <dgm:prSet presAssocID="{C7834C7B-C621-E847-AC7E-193F79922F38}" presName="root2" presStyleCnt="0"/>
      <dgm:spPr/>
      <dgm:t>
        <a:bodyPr/>
        <a:lstStyle/>
        <a:p>
          <a:endParaRPr lang="en-GB"/>
        </a:p>
      </dgm:t>
    </dgm:pt>
    <dgm:pt modelId="{9B50F03A-1CFB-8741-BB0E-A262F4F2856D}" type="pres">
      <dgm:prSet presAssocID="{C7834C7B-C621-E847-AC7E-193F79922F38}" presName="LevelTwoTextNode" presStyleLbl="node3" presStyleIdx="7" presStyleCnt="10">
        <dgm:presLayoutVars>
          <dgm:chPref val="3"/>
        </dgm:presLayoutVars>
      </dgm:prSet>
      <dgm:spPr/>
      <dgm:t>
        <a:bodyPr/>
        <a:lstStyle/>
        <a:p>
          <a:endParaRPr lang="en-GB"/>
        </a:p>
      </dgm:t>
    </dgm:pt>
    <dgm:pt modelId="{171B96A9-CA90-744F-9918-E59BC9E35AA6}" type="pres">
      <dgm:prSet presAssocID="{C7834C7B-C621-E847-AC7E-193F79922F38}" presName="level3hierChild" presStyleCnt="0"/>
      <dgm:spPr/>
      <dgm:t>
        <a:bodyPr/>
        <a:lstStyle/>
        <a:p>
          <a:endParaRPr lang="en-GB"/>
        </a:p>
      </dgm:t>
    </dgm:pt>
    <dgm:pt modelId="{002BDAA6-849F-BE4A-9CFE-93C339710A24}" type="pres">
      <dgm:prSet presAssocID="{B305DCA8-7B6A-1141-BFD4-B7C8938EDCFB}" presName="conn2-1" presStyleLbl="parChTrans1D2" presStyleIdx="3" presStyleCnt="4"/>
      <dgm:spPr/>
      <dgm:t>
        <a:bodyPr/>
        <a:lstStyle/>
        <a:p>
          <a:endParaRPr lang="en-GB"/>
        </a:p>
      </dgm:t>
    </dgm:pt>
    <dgm:pt modelId="{D47B0A50-577A-8A49-9F4C-C5D479210EDC}" type="pres">
      <dgm:prSet presAssocID="{B305DCA8-7B6A-1141-BFD4-B7C8938EDCFB}" presName="connTx" presStyleLbl="parChTrans1D2" presStyleIdx="3" presStyleCnt="4"/>
      <dgm:spPr/>
      <dgm:t>
        <a:bodyPr/>
        <a:lstStyle/>
        <a:p>
          <a:endParaRPr lang="en-GB"/>
        </a:p>
      </dgm:t>
    </dgm:pt>
    <dgm:pt modelId="{2067E065-F5BE-5744-B187-3EC3A27521E8}" type="pres">
      <dgm:prSet presAssocID="{AF972646-9049-6247-925E-F25727028A44}" presName="root2" presStyleCnt="0"/>
      <dgm:spPr/>
      <dgm:t>
        <a:bodyPr/>
        <a:lstStyle/>
        <a:p>
          <a:endParaRPr lang="en-GB"/>
        </a:p>
      </dgm:t>
    </dgm:pt>
    <dgm:pt modelId="{1E059AB7-64BB-A143-B3D4-F8F88DA0487F}" type="pres">
      <dgm:prSet presAssocID="{AF972646-9049-6247-925E-F25727028A44}" presName="LevelTwoTextNode" presStyleLbl="node2" presStyleIdx="3" presStyleCnt="4" custScaleY="91992">
        <dgm:presLayoutVars>
          <dgm:chPref val="3"/>
        </dgm:presLayoutVars>
      </dgm:prSet>
      <dgm:spPr/>
      <dgm:t>
        <a:bodyPr/>
        <a:lstStyle/>
        <a:p>
          <a:endParaRPr lang="en-GB"/>
        </a:p>
      </dgm:t>
    </dgm:pt>
    <dgm:pt modelId="{16F69524-8E52-114E-90AA-8F75B686FC36}" type="pres">
      <dgm:prSet presAssocID="{AF972646-9049-6247-925E-F25727028A44}" presName="level3hierChild" presStyleCnt="0"/>
      <dgm:spPr/>
      <dgm:t>
        <a:bodyPr/>
        <a:lstStyle/>
        <a:p>
          <a:endParaRPr lang="en-GB"/>
        </a:p>
      </dgm:t>
    </dgm:pt>
    <dgm:pt modelId="{08DBD1C0-64F7-9841-8D61-8E532A7B26B1}" type="pres">
      <dgm:prSet presAssocID="{A4425830-4D25-EE43-9057-D4798578E466}" presName="conn2-1" presStyleLbl="parChTrans1D3" presStyleIdx="8" presStyleCnt="10"/>
      <dgm:spPr/>
      <dgm:t>
        <a:bodyPr/>
        <a:lstStyle/>
        <a:p>
          <a:endParaRPr lang="en-GB"/>
        </a:p>
      </dgm:t>
    </dgm:pt>
    <dgm:pt modelId="{5A6DEC1A-6CEF-3B48-8F27-82ABFA10C996}" type="pres">
      <dgm:prSet presAssocID="{A4425830-4D25-EE43-9057-D4798578E466}" presName="connTx" presStyleLbl="parChTrans1D3" presStyleIdx="8" presStyleCnt="10"/>
      <dgm:spPr/>
      <dgm:t>
        <a:bodyPr/>
        <a:lstStyle/>
        <a:p>
          <a:endParaRPr lang="en-GB"/>
        </a:p>
      </dgm:t>
    </dgm:pt>
    <dgm:pt modelId="{54B724D3-7338-8741-AD87-69CDFE752D7F}" type="pres">
      <dgm:prSet presAssocID="{26A8F66E-F1D1-C94A-9C67-ABCAA902808E}" presName="root2" presStyleCnt="0"/>
      <dgm:spPr/>
      <dgm:t>
        <a:bodyPr/>
        <a:lstStyle/>
        <a:p>
          <a:endParaRPr lang="en-GB"/>
        </a:p>
      </dgm:t>
    </dgm:pt>
    <dgm:pt modelId="{3D6F83F5-9A8F-DC4D-8218-7E2CE055E9F0}" type="pres">
      <dgm:prSet presAssocID="{26A8F66E-F1D1-C94A-9C67-ABCAA902808E}" presName="LevelTwoTextNode" presStyleLbl="node3" presStyleIdx="8" presStyleCnt="10">
        <dgm:presLayoutVars>
          <dgm:chPref val="3"/>
        </dgm:presLayoutVars>
      </dgm:prSet>
      <dgm:spPr/>
      <dgm:t>
        <a:bodyPr/>
        <a:lstStyle/>
        <a:p>
          <a:endParaRPr lang="en-GB"/>
        </a:p>
      </dgm:t>
    </dgm:pt>
    <dgm:pt modelId="{F25981B7-2D34-E54A-8EF8-737630F9A636}" type="pres">
      <dgm:prSet presAssocID="{26A8F66E-F1D1-C94A-9C67-ABCAA902808E}" presName="level3hierChild" presStyleCnt="0"/>
      <dgm:spPr/>
      <dgm:t>
        <a:bodyPr/>
        <a:lstStyle/>
        <a:p>
          <a:endParaRPr lang="en-GB"/>
        </a:p>
      </dgm:t>
    </dgm:pt>
    <dgm:pt modelId="{C5E4FB7C-886A-4140-A587-940FF0D870DE}" type="pres">
      <dgm:prSet presAssocID="{C1DB13E5-8267-E14E-88EA-F1DC70B7B7DC}" presName="conn2-1" presStyleLbl="parChTrans1D3" presStyleIdx="9" presStyleCnt="10"/>
      <dgm:spPr/>
      <dgm:t>
        <a:bodyPr/>
        <a:lstStyle/>
        <a:p>
          <a:endParaRPr lang="en-GB"/>
        </a:p>
      </dgm:t>
    </dgm:pt>
    <dgm:pt modelId="{372A2D10-573C-EA47-ABB2-14D3EA565C99}" type="pres">
      <dgm:prSet presAssocID="{C1DB13E5-8267-E14E-88EA-F1DC70B7B7DC}" presName="connTx" presStyleLbl="parChTrans1D3" presStyleIdx="9" presStyleCnt="10"/>
      <dgm:spPr/>
      <dgm:t>
        <a:bodyPr/>
        <a:lstStyle/>
        <a:p>
          <a:endParaRPr lang="en-GB"/>
        </a:p>
      </dgm:t>
    </dgm:pt>
    <dgm:pt modelId="{1EAE36F1-002C-554A-8942-A5C6AEE3D3D8}" type="pres">
      <dgm:prSet presAssocID="{F5F2A96C-FF0A-944D-B482-E9FE2A084D52}" presName="root2" presStyleCnt="0"/>
      <dgm:spPr/>
      <dgm:t>
        <a:bodyPr/>
        <a:lstStyle/>
        <a:p>
          <a:endParaRPr lang="en-GB"/>
        </a:p>
      </dgm:t>
    </dgm:pt>
    <dgm:pt modelId="{F2133D77-74DB-6942-B9F2-0E35B3D5EFBD}" type="pres">
      <dgm:prSet presAssocID="{F5F2A96C-FF0A-944D-B482-E9FE2A084D52}" presName="LevelTwoTextNode" presStyleLbl="node3" presStyleIdx="9" presStyleCnt="10">
        <dgm:presLayoutVars>
          <dgm:chPref val="3"/>
        </dgm:presLayoutVars>
      </dgm:prSet>
      <dgm:spPr/>
      <dgm:t>
        <a:bodyPr/>
        <a:lstStyle/>
        <a:p>
          <a:endParaRPr lang="en-GB"/>
        </a:p>
      </dgm:t>
    </dgm:pt>
    <dgm:pt modelId="{C906D85B-04BD-6D4C-A291-D38D13247631}" type="pres">
      <dgm:prSet presAssocID="{F5F2A96C-FF0A-944D-B482-E9FE2A084D52}" presName="level3hierChild" presStyleCnt="0"/>
      <dgm:spPr/>
      <dgm:t>
        <a:bodyPr/>
        <a:lstStyle/>
        <a:p>
          <a:endParaRPr lang="en-GB"/>
        </a:p>
      </dgm:t>
    </dgm:pt>
  </dgm:ptLst>
  <dgm:cxnLst>
    <dgm:cxn modelId="{2B782A3D-BA12-D04C-B996-57C734342AFD}" type="presOf" srcId="{56B51295-98A1-B447-BAF3-5858FFBFCE0C}" destId="{37554EF1-931C-B740-9ECD-B4B557A2CEF9}" srcOrd="1" destOrd="0" presId="urn:microsoft.com/office/officeart/2005/8/layout/hierarchy2"/>
    <dgm:cxn modelId="{A434A423-87C4-EC4A-9812-C7DE77AAA187}" type="presOf" srcId="{14C8C483-C0A9-8F42-8AFD-1A8D2905FB2A}" destId="{7F34593F-6AD1-144A-AA71-E2CA26473BC6}" srcOrd="1" destOrd="0" presId="urn:microsoft.com/office/officeart/2005/8/layout/hierarchy2"/>
    <dgm:cxn modelId="{85C841BB-DB75-694D-AF29-FA777BAC85AF}" type="presOf" srcId="{AF972646-9049-6247-925E-F25727028A44}" destId="{1E059AB7-64BB-A143-B3D4-F8F88DA0487F}" srcOrd="0" destOrd="0" presId="urn:microsoft.com/office/officeart/2005/8/layout/hierarchy2"/>
    <dgm:cxn modelId="{BCD0A6D6-47EF-8844-9DE6-D388040D818E}" type="presOf" srcId="{C1DB13E5-8267-E14E-88EA-F1DC70B7B7DC}" destId="{372A2D10-573C-EA47-ABB2-14D3EA565C99}" srcOrd="1" destOrd="0" presId="urn:microsoft.com/office/officeart/2005/8/layout/hierarchy2"/>
    <dgm:cxn modelId="{14FC5B60-DDAA-9C4A-BE87-95DED49D7794}" type="presOf" srcId="{A965AA8F-9E5F-924E-AD88-1A6293BC2DC5}" destId="{1FAF2A92-A3AB-1E47-8E21-6FD6A35E7A2A}" srcOrd="0" destOrd="0" presId="urn:microsoft.com/office/officeart/2005/8/layout/hierarchy2"/>
    <dgm:cxn modelId="{B9BCFE68-9F4D-8847-9851-672283156E51}" srcId="{A965AA8F-9E5F-924E-AD88-1A6293BC2DC5}" destId="{512F46F1-5CAE-E749-871C-7F64A29D2ABD}" srcOrd="0" destOrd="0" parTransId="{17FDE812-28D0-2341-8BF0-A8ED926423B5}" sibTransId="{6F26AA17-26FC-7749-B76D-C8038FA90452}"/>
    <dgm:cxn modelId="{3BD7900A-B156-E449-9E36-85119B109878}" type="presOf" srcId="{D1886532-1769-3D44-93A1-EC439A7A09C5}" destId="{4F33F38B-6E5A-9F42-94B0-1F785A1361DC}" srcOrd="0" destOrd="0" presId="urn:microsoft.com/office/officeart/2005/8/layout/hierarchy2"/>
    <dgm:cxn modelId="{97C9B686-F684-DF41-B1F4-28F2CC0FF410}" srcId="{8200451A-CAF8-D241-A294-DF51C018D3A5}" destId="{D25E7895-070A-E64A-B56D-08A30B3066EE}" srcOrd="0" destOrd="0" parTransId="{601421B7-D72D-D54B-AB94-415D41015AE3}" sibTransId="{E843D26C-B523-3E4A-96F9-53AE99024FC3}"/>
    <dgm:cxn modelId="{14725697-9AC3-C44E-868C-2FDB5A71526C}" type="presOf" srcId="{601421B7-D72D-D54B-AB94-415D41015AE3}" destId="{EE3F19E6-6ED2-784C-9865-0DA20C194E0B}" srcOrd="0" destOrd="0" presId="urn:microsoft.com/office/officeart/2005/8/layout/hierarchy2"/>
    <dgm:cxn modelId="{0E14C831-D738-0C41-B33C-801C7FA6587D}" type="presOf" srcId="{A4425830-4D25-EE43-9057-D4798578E466}" destId="{5A6DEC1A-6CEF-3B48-8F27-82ABFA10C996}" srcOrd="1" destOrd="0" presId="urn:microsoft.com/office/officeart/2005/8/layout/hierarchy2"/>
    <dgm:cxn modelId="{3E7F4654-86DB-BD4A-B209-B5FC60D8D29D}" type="presOf" srcId="{65B09C1F-A6E3-CD46-A2B8-77D7BC841A23}" destId="{4171CACE-0B37-914F-9894-3150A109FAAC}" srcOrd="0" destOrd="0" presId="urn:microsoft.com/office/officeart/2005/8/layout/hierarchy2"/>
    <dgm:cxn modelId="{9AF5A598-8ADE-EF47-A4E2-6C203A1F376A}" type="presOf" srcId="{D25E7895-070A-E64A-B56D-08A30B3066EE}" destId="{DCFAB475-FB4C-5C4B-84A3-8B256C881E92}" srcOrd="0" destOrd="0" presId="urn:microsoft.com/office/officeart/2005/8/layout/hierarchy2"/>
    <dgm:cxn modelId="{A4D5D5B1-C564-9A47-8B84-4233F61CCF2E}" type="presOf" srcId="{671ACC69-3AEF-A34B-ADFC-A8D08957EE19}" destId="{7D618C07-0BC4-D348-96C4-FF0C43D90513}" srcOrd="0" destOrd="0" presId="urn:microsoft.com/office/officeart/2005/8/layout/hierarchy2"/>
    <dgm:cxn modelId="{3C0D1046-A8CC-5D45-ABF5-820A29E4D6F9}" type="presOf" srcId="{711B342E-749D-9843-A8DD-692E7CC971F7}" destId="{361CFBEB-0F7B-D048-B280-AF4684357E0C}" srcOrd="0" destOrd="0" presId="urn:microsoft.com/office/officeart/2005/8/layout/hierarchy2"/>
    <dgm:cxn modelId="{99F21434-CEC2-0249-B203-A1E4278D881D}" type="presOf" srcId="{B382BA5A-9350-2C4E-857E-1315F9E31CAB}" destId="{E83966C5-45D6-5843-99A4-0AA69906D879}" srcOrd="0" destOrd="0" presId="urn:microsoft.com/office/officeart/2005/8/layout/hierarchy2"/>
    <dgm:cxn modelId="{EFF9F9DF-ED44-664C-B9BC-352C7E48D4BA}" type="presOf" srcId="{64748BDA-23B9-9F40-B23F-4AE8976D4602}" destId="{1ACFECB6-57E7-E648-9D91-4A9A32DB9FA4}" srcOrd="0" destOrd="0" presId="urn:microsoft.com/office/officeart/2005/8/layout/hierarchy2"/>
    <dgm:cxn modelId="{B6A22825-FE24-DA47-88FF-52D3E64CFB94}" srcId="{8BB95E58-5F5A-274F-9409-B8D9E8454DE2}" destId="{C7834C7B-C621-E847-AC7E-193F79922F38}" srcOrd="1" destOrd="0" parTransId="{0F160C68-9997-5543-9182-FFC55082D284}" sibTransId="{73389EBC-CA04-F140-B85D-16126AD36BBC}"/>
    <dgm:cxn modelId="{FCEA8072-AED1-964F-A0EB-3F50E767BD61}" type="presOf" srcId="{B305DCA8-7B6A-1141-BFD4-B7C8938EDCFB}" destId="{002BDAA6-849F-BE4A-9CFE-93C339710A24}" srcOrd="0" destOrd="0" presId="urn:microsoft.com/office/officeart/2005/8/layout/hierarchy2"/>
    <dgm:cxn modelId="{2AECD1DD-DD74-C241-9B04-A4998B16F559}" type="presOf" srcId="{2534E1C1-0E00-014A-B993-F5BF31FBFACF}" destId="{636F7C0B-065A-FE4F-8646-C6D5C4F21470}" srcOrd="0" destOrd="0" presId="urn:microsoft.com/office/officeart/2005/8/layout/hierarchy2"/>
    <dgm:cxn modelId="{5F700B0C-C7EC-A444-B614-3951AC9FE0AA}" type="presOf" srcId="{4A2A59B6-1190-C047-902C-96954103CF39}" destId="{771CF9AA-249D-DC42-BF81-AEE581304B3F}" srcOrd="0" destOrd="0" presId="urn:microsoft.com/office/officeart/2005/8/layout/hierarchy2"/>
    <dgm:cxn modelId="{E9EEE916-FE75-9440-BBD1-B2ED3D01D2C6}" type="presOf" srcId="{A4425830-4D25-EE43-9057-D4798578E466}" destId="{08DBD1C0-64F7-9841-8D61-8E532A7B26B1}" srcOrd="0" destOrd="0" presId="urn:microsoft.com/office/officeart/2005/8/layout/hierarchy2"/>
    <dgm:cxn modelId="{5A6F2D41-B32D-CD45-91E1-72FEA4A941AF}" type="presOf" srcId="{CD953DD3-C636-E544-B7D3-E26B95A528C2}" destId="{D88F0CE6-E6CE-AE48-91C4-744EC15D6B7A}" srcOrd="1" destOrd="0" presId="urn:microsoft.com/office/officeart/2005/8/layout/hierarchy2"/>
    <dgm:cxn modelId="{52AEB8A3-4281-D24D-B611-AD11DD83BD9D}" type="presOf" srcId="{B382BA5A-9350-2C4E-857E-1315F9E31CAB}" destId="{BDCE300D-2E5C-F34F-BB59-6E34C74CB5D1}" srcOrd="1" destOrd="0" presId="urn:microsoft.com/office/officeart/2005/8/layout/hierarchy2"/>
    <dgm:cxn modelId="{6D5F103D-49C0-9E42-BE27-A197A5D853A8}" type="presOf" srcId="{95506009-E5F5-5445-AAA8-1A6B51FDFE3A}" destId="{24639C3B-B7F6-8F42-9802-A3B398E6EB4B}" srcOrd="1" destOrd="0" presId="urn:microsoft.com/office/officeart/2005/8/layout/hierarchy2"/>
    <dgm:cxn modelId="{9829915E-B0E2-0440-B558-CCDD13C5E8A5}" type="presOf" srcId="{C1DB13E5-8267-E14E-88EA-F1DC70B7B7DC}" destId="{C5E4FB7C-886A-4140-A587-940FF0D870DE}" srcOrd="0" destOrd="0" presId="urn:microsoft.com/office/officeart/2005/8/layout/hierarchy2"/>
    <dgm:cxn modelId="{D7F59842-88F8-5245-B609-6CDCABE062DF}" type="presOf" srcId="{56B51295-98A1-B447-BAF3-5858FFBFCE0C}" destId="{AD794CEB-216D-9C4D-AC66-7BEF62C81DFE}" srcOrd="0" destOrd="0" presId="urn:microsoft.com/office/officeart/2005/8/layout/hierarchy2"/>
    <dgm:cxn modelId="{DE78BE90-57B8-5F41-8E2F-D3952710AACB}" type="presOf" srcId="{0EC09D31-8937-B343-BDA7-B68ED2601CA1}" destId="{8F4ED4C4-7EC2-864B-B883-7CBF25BF7080}" srcOrd="0" destOrd="0" presId="urn:microsoft.com/office/officeart/2005/8/layout/hierarchy2"/>
    <dgm:cxn modelId="{578B6CDF-9F27-D74F-AE45-6547F91F754C}" type="presOf" srcId="{64748BDA-23B9-9F40-B23F-4AE8976D4602}" destId="{D596C28F-E87A-E44E-8FB8-E5604B8002DB}" srcOrd="1" destOrd="0" presId="urn:microsoft.com/office/officeart/2005/8/layout/hierarchy2"/>
    <dgm:cxn modelId="{9B8AFDA6-F40F-9D4F-948D-B7D0A4B754A3}" type="presOf" srcId="{B305DCA8-7B6A-1141-BFD4-B7C8938EDCFB}" destId="{D47B0A50-577A-8A49-9F4C-C5D479210EDC}" srcOrd="1" destOrd="0" presId="urn:microsoft.com/office/officeart/2005/8/layout/hierarchy2"/>
    <dgm:cxn modelId="{DB28E185-E0F0-0149-98DB-5ADC2D69A01B}" srcId="{8BB95E58-5F5A-274F-9409-B8D9E8454DE2}" destId="{FAC3501D-EB4C-6B47-87B2-8B89CF6235BE}" srcOrd="0" destOrd="0" parTransId="{65B09C1F-A6E3-CD46-A2B8-77D7BC841A23}" sibTransId="{E363299B-15EC-F443-A2BE-90137D24A473}"/>
    <dgm:cxn modelId="{8FE71B70-E2CF-5245-B1C2-30CA113DB3BC}" srcId="{AF972646-9049-6247-925E-F25727028A44}" destId="{F5F2A96C-FF0A-944D-B482-E9FE2A084D52}" srcOrd="1" destOrd="0" parTransId="{C1DB13E5-8267-E14E-88EA-F1DC70B7B7DC}" sibTransId="{CA1EE122-3F7A-3841-A088-06718C5DCF10}"/>
    <dgm:cxn modelId="{2C6247F0-2198-BA4F-97D3-2ED5FD30EA6F}" srcId="{0EC09D31-8937-B343-BDA7-B68ED2601CA1}" destId="{67C2F1F9-8E67-0E44-BAF9-EA7E869D34DA}" srcOrd="0" destOrd="0" parTransId="{64748BDA-23B9-9F40-B23F-4AE8976D4602}" sibTransId="{CCB4569A-A5B2-124F-A87C-6FB7B5844576}"/>
    <dgm:cxn modelId="{901A3C1F-DC40-8242-A861-AAA02B338F12}" type="presOf" srcId="{711B342E-749D-9843-A8DD-692E7CC971F7}" destId="{A92663CB-E147-4949-890E-6C0ADF5FA2BC}" srcOrd="1" destOrd="0" presId="urn:microsoft.com/office/officeart/2005/8/layout/hierarchy2"/>
    <dgm:cxn modelId="{94C8BFBE-6F5C-F544-9494-86A86F543B93}" type="presOf" srcId="{0F160C68-9997-5543-9182-FFC55082D284}" destId="{7109DBB8-F69F-3C42-8459-A3D1ADF32CD6}" srcOrd="0" destOrd="0" presId="urn:microsoft.com/office/officeart/2005/8/layout/hierarchy2"/>
    <dgm:cxn modelId="{D8F943C2-E1E2-C042-A68B-09F977A85422}" srcId="{0EC09D31-8937-B343-BDA7-B68ED2601CA1}" destId="{2534E1C1-0E00-014A-B993-F5BF31FBFACF}" srcOrd="2" destOrd="0" parTransId="{B382BA5A-9350-2C4E-857E-1315F9E31CAB}" sibTransId="{BB073068-1080-C34E-80AF-AB16856E1D95}"/>
    <dgm:cxn modelId="{59BB8747-6418-A945-844E-E3138363918A}" type="presOf" srcId="{FAC3501D-EB4C-6B47-87B2-8B89CF6235BE}" destId="{586DB844-7DC5-334F-AE83-F94A5CAAEDF6}" srcOrd="0" destOrd="0" presId="urn:microsoft.com/office/officeart/2005/8/layout/hierarchy2"/>
    <dgm:cxn modelId="{2C182082-84CA-464E-9EC4-E131933FA8CC}" type="presOf" srcId="{601421B7-D72D-D54B-AB94-415D41015AE3}" destId="{0BEB36CF-D30C-A140-9277-2246013F450F}" srcOrd="1" destOrd="0" presId="urn:microsoft.com/office/officeart/2005/8/layout/hierarchy2"/>
    <dgm:cxn modelId="{080969D1-2CC9-4C4B-906E-B1B6F3A05156}" srcId="{512F46F1-5CAE-E749-871C-7F64A29D2ABD}" destId="{0EC09D31-8937-B343-BDA7-B68ED2601CA1}" srcOrd="1" destOrd="0" parTransId="{14C8C483-C0A9-8F42-8AFD-1A8D2905FB2A}" sibTransId="{4427AE45-324B-D948-89BE-0756DCD130C0}"/>
    <dgm:cxn modelId="{8505331E-E73F-BE4F-A4A7-9ADDC922466C}" type="presOf" srcId="{8200451A-CAF8-D241-A294-DF51C018D3A5}" destId="{D244F4EB-048B-BC4A-8F0E-488A1B4D6B86}" srcOrd="0" destOrd="0" presId="urn:microsoft.com/office/officeart/2005/8/layout/hierarchy2"/>
    <dgm:cxn modelId="{4FCF52A3-47D0-F14A-8692-83196B96F24E}" type="presOf" srcId="{65B09C1F-A6E3-CD46-A2B8-77D7BC841A23}" destId="{F367F475-552E-B64F-9573-AE5D3041BB0D}" srcOrd="1" destOrd="0" presId="urn:microsoft.com/office/officeart/2005/8/layout/hierarchy2"/>
    <dgm:cxn modelId="{5D71079A-C363-C548-8C93-64FF8516AC05}" type="presOf" srcId="{CD953DD3-C636-E544-B7D3-E26B95A528C2}" destId="{A470F63F-C1C9-5F49-B3DE-267614CCEFEA}" srcOrd="0" destOrd="0" presId="urn:microsoft.com/office/officeart/2005/8/layout/hierarchy2"/>
    <dgm:cxn modelId="{D04216C2-3DE8-8E42-BDCB-B82295408246}" srcId="{512F46F1-5CAE-E749-871C-7F64A29D2ABD}" destId="{8200451A-CAF8-D241-A294-DF51C018D3A5}" srcOrd="0" destOrd="0" parTransId="{CD953DD3-C636-E544-B7D3-E26B95A528C2}" sibTransId="{6E73189E-F1D3-4C44-B2BA-5D44717E8CCB}"/>
    <dgm:cxn modelId="{0A17CC65-46C0-114C-B479-4ECDE8C46D98}" type="presOf" srcId="{C7834C7B-C621-E847-AC7E-193F79922F38}" destId="{9B50F03A-1CFB-8741-BB0E-A262F4F2856D}" srcOrd="0" destOrd="0" presId="urn:microsoft.com/office/officeart/2005/8/layout/hierarchy2"/>
    <dgm:cxn modelId="{7C6ABFA1-CEC0-C248-8007-FE42967B9088}" type="presOf" srcId="{D1886532-1769-3D44-93A1-EC439A7A09C5}" destId="{1EFECC79-9223-6F4B-AB38-FF68DA89A192}" srcOrd="1" destOrd="0" presId="urn:microsoft.com/office/officeart/2005/8/layout/hierarchy2"/>
    <dgm:cxn modelId="{48055EB1-4E54-3448-B3C1-34E49F70751E}" type="presOf" srcId="{26A8F66E-F1D1-C94A-9C67-ABCAA902808E}" destId="{3D6F83F5-9A8F-DC4D-8218-7E2CE055E9F0}" srcOrd="0" destOrd="0" presId="urn:microsoft.com/office/officeart/2005/8/layout/hierarchy2"/>
    <dgm:cxn modelId="{D7989D56-98E8-B740-94C0-A621868E5284}" srcId="{512F46F1-5CAE-E749-871C-7F64A29D2ABD}" destId="{8BB95E58-5F5A-274F-9409-B8D9E8454DE2}" srcOrd="2" destOrd="0" parTransId="{56B51295-98A1-B447-BAF3-5858FFBFCE0C}" sibTransId="{A79043D9-7BCC-6A41-943B-2FFC61D3F07B}"/>
    <dgm:cxn modelId="{477C17D8-C8F6-2C49-BAA4-66F081C4BFB0}" type="presOf" srcId="{512F46F1-5CAE-E749-871C-7F64A29D2ABD}" destId="{EB7B8BCA-DFD6-EF41-80CC-4D33CB8092FC}" srcOrd="0" destOrd="0" presId="urn:microsoft.com/office/officeart/2005/8/layout/hierarchy2"/>
    <dgm:cxn modelId="{9E02476D-70E8-4D4E-B31E-8A06DD71B1A5}" type="presOf" srcId="{14C8C483-C0A9-8F42-8AFD-1A8D2905FB2A}" destId="{D09BCBB9-D90E-E647-9FD7-1F6F84C58CC3}" srcOrd="0" destOrd="0" presId="urn:microsoft.com/office/officeart/2005/8/layout/hierarchy2"/>
    <dgm:cxn modelId="{A29889C2-77EA-A740-87AA-7C7B42B14CEE}" type="presOf" srcId="{0F160C68-9997-5543-9182-FFC55082D284}" destId="{E9106CA9-4774-2E4B-99E5-C3CBE0DE0206}" srcOrd="1" destOrd="0" presId="urn:microsoft.com/office/officeart/2005/8/layout/hierarchy2"/>
    <dgm:cxn modelId="{73E91780-8EC6-1A45-B16A-9107B00BD918}" srcId="{8200451A-CAF8-D241-A294-DF51C018D3A5}" destId="{A24DADBD-3E55-BE45-819A-7444A827E1CF}" srcOrd="2" destOrd="0" parTransId="{D1886532-1769-3D44-93A1-EC439A7A09C5}" sibTransId="{5FD5F5BB-02C6-0341-8E31-0754F40AA4C1}"/>
    <dgm:cxn modelId="{4BE05A9A-2462-F243-9043-B96F325C7D70}" srcId="{512F46F1-5CAE-E749-871C-7F64A29D2ABD}" destId="{AF972646-9049-6247-925E-F25727028A44}" srcOrd="3" destOrd="0" parTransId="{B305DCA8-7B6A-1141-BFD4-B7C8938EDCFB}" sibTransId="{5BB1BCE9-2897-9043-A9E2-3C1B9F170624}"/>
    <dgm:cxn modelId="{FF9BE919-FA6E-814D-9A0A-850FBD34FBF3}" type="presOf" srcId="{67C2F1F9-8E67-0E44-BAF9-EA7E869D34DA}" destId="{E9285D0D-862B-2D41-9933-D2EBA2A9BE62}" srcOrd="0" destOrd="0" presId="urn:microsoft.com/office/officeart/2005/8/layout/hierarchy2"/>
    <dgm:cxn modelId="{5E3DCF3D-1C98-214D-A52F-92462D4B4525}" type="presOf" srcId="{8BB95E58-5F5A-274F-9409-B8D9E8454DE2}" destId="{92760260-AEC9-094D-BCF9-8137CCC04F3D}" srcOrd="0" destOrd="0" presId="urn:microsoft.com/office/officeart/2005/8/layout/hierarchy2"/>
    <dgm:cxn modelId="{E94CF7A5-2C41-4B46-A723-92BFD8076BF5}" type="presOf" srcId="{A24DADBD-3E55-BE45-819A-7444A827E1CF}" destId="{728A9D33-03FE-BF41-A964-F94E55901B93}" srcOrd="0" destOrd="0" presId="urn:microsoft.com/office/officeart/2005/8/layout/hierarchy2"/>
    <dgm:cxn modelId="{C2218B9A-ADF0-1C40-B573-C7FDE2CF1921}" type="presOf" srcId="{F5F2A96C-FF0A-944D-B482-E9FE2A084D52}" destId="{F2133D77-74DB-6942-B9F2-0E35B3D5EFBD}" srcOrd="0" destOrd="0" presId="urn:microsoft.com/office/officeart/2005/8/layout/hierarchy2"/>
    <dgm:cxn modelId="{E928F0DF-66F8-3D4E-BDAF-D0D7A13D72F1}" srcId="{0EC09D31-8937-B343-BDA7-B68ED2601CA1}" destId="{4A2A59B6-1190-C047-902C-96954103CF39}" srcOrd="1" destOrd="0" parTransId="{711B342E-749D-9843-A8DD-692E7CC971F7}" sibTransId="{FF3A4502-205E-FF47-93FB-753CFF63CE49}"/>
    <dgm:cxn modelId="{85835C2B-5030-0E4A-9535-B257BD4AD0BE}" type="presOf" srcId="{95506009-E5F5-5445-AAA8-1A6B51FDFE3A}" destId="{58F31EBB-C95E-E947-A864-871AD0D53A90}" srcOrd="0" destOrd="0" presId="urn:microsoft.com/office/officeart/2005/8/layout/hierarchy2"/>
    <dgm:cxn modelId="{6827BCA8-753D-9342-8F06-9EA1F2E56A4D}" srcId="{AF972646-9049-6247-925E-F25727028A44}" destId="{26A8F66E-F1D1-C94A-9C67-ABCAA902808E}" srcOrd="0" destOrd="0" parTransId="{A4425830-4D25-EE43-9057-D4798578E466}" sibTransId="{8FC6BE14-347A-B549-9B25-6CC9D2756EAD}"/>
    <dgm:cxn modelId="{0BC749C4-9448-C640-B3EE-08B2846667DE}" srcId="{8200451A-CAF8-D241-A294-DF51C018D3A5}" destId="{671ACC69-3AEF-A34B-ADFC-A8D08957EE19}" srcOrd="1" destOrd="0" parTransId="{95506009-E5F5-5445-AAA8-1A6B51FDFE3A}" sibTransId="{702278FD-4D4D-8D48-BFA1-4DA40BB6B9CD}"/>
    <dgm:cxn modelId="{6A5B0C00-3873-5C49-AC72-2D6DA7E06EEF}" type="presParOf" srcId="{1FAF2A92-A3AB-1E47-8E21-6FD6A35E7A2A}" destId="{E160ED90-22BD-3A46-8530-7D7F275DD0CE}" srcOrd="0" destOrd="0" presId="urn:microsoft.com/office/officeart/2005/8/layout/hierarchy2"/>
    <dgm:cxn modelId="{C7A4B090-59B1-2D49-BFA5-46F8BDA76BEE}" type="presParOf" srcId="{E160ED90-22BD-3A46-8530-7D7F275DD0CE}" destId="{EB7B8BCA-DFD6-EF41-80CC-4D33CB8092FC}" srcOrd="0" destOrd="0" presId="urn:microsoft.com/office/officeart/2005/8/layout/hierarchy2"/>
    <dgm:cxn modelId="{28230C77-3E7F-9D44-84F3-63B1639E5857}" type="presParOf" srcId="{E160ED90-22BD-3A46-8530-7D7F275DD0CE}" destId="{FFECC3F1-C6C3-F744-80D3-20DCE9381BBE}" srcOrd="1" destOrd="0" presId="urn:microsoft.com/office/officeart/2005/8/layout/hierarchy2"/>
    <dgm:cxn modelId="{4B7DE966-6C2E-B340-A61F-D04F07FADDE0}" type="presParOf" srcId="{FFECC3F1-C6C3-F744-80D3-20DCE9381BBE}" destId="{A470F63F-C1C9-5F49-B3DE-267614CCEFEA}" srcOrd="0" destOrd="0" presId="urn:microsoft.com/office/officeart/2005/8/layout/hierarchy2"/>
    <dgm:cxn modelId="{74217A21-7611-0949-988F-B0C6910AE71A}" type="presParOf" srcId="{A470F63F-C1C9-5F49-B3DE-267614CCEFEA}" destId="{D88F0CE6-E6CE-AE48-91C4-744EC15D6B7A}" srcOrd="0" destOrd="0" presId="urn:microsoft.com/office/officeart/2005/8/layout/hierarchy2"/>
    <dgm:cxn modelId="{70303266-74F7-4242-B95F-355C4E917939}" type="presParOf" srcId="{FFECC3F1-C6C3-F744-80D3-20DCE9381BBE}" destId="{9C68C74F-5B4F-BE45-BAA0-224C7826A440}" srcOrd="1" destOrd="0" presId="urn:microsoft.com/office/officeart/2005/8/layout/hierarchy2"/>
    <dgm:cxn modelId="{C20EE3CA-1938-A842-A5FA-D6BB0F74F359}" type="presParOf" srcId="{9C68C74F-5B4F-BE45-BAA0-224C7826A440}" destId="{D244F4EB-048B-BC4A-8F0E-488A1B4D6B86}" srcOrd="0" destOrd="0" presId="urn:microsoft.com/office/officeart/2005/8/layout/hierarchy2"/>
    <dgm:cxn modelId="{3918555C-27F0-744E-90B8-9E16C5985398}" type="presParOf" srcId="{9C68C74F-5B4F-BE45-BAA0-224C7826A440}" destId="{F55661B1-F2AF-024B-B271-39C7AB9052B1}" srcOrd="1" destOrd="0" presId="urn:microsoft.com/office/officeart/2005/8/layout/hierarchy2"/>
    <dgm:cxn modelId="{33EBBB17-F67D-D94E-B022-FD274448B20F}" type="presParOf" srcId="{F55661B1-F2AF-024B-B271-39C7AB9052B1}" destId="{EE3F19E6-6ED2-784C-9865-0DA20C194E0B}" srcOrd="0" destOrd="0" presId="urn:microsoft.com/office/officeart/2005/8/layout/hierarchy2"/>
    <dgm:cxn modelId="{7220D52E-24A5-5947-AEC6-CD72E680EADA}" type="presParOf" srcId="{EE3F19E6-6ED2-784C-9865-0DA20C194E0B}" destId="{0BEB36CF-D30C-A140-9277-2246013F450F}" srcOrd="0" destOrd="0" presId="urn:microsoft.com/office/officeart/2005/8/layout/hierarchy2"/>
    <dgm:cxn modelId="{35B039FC-EF66-9147-AF60-5CC71F3F7F73}" type="presParOf" srcId="{F55661B1-F2AF-024B-B271-39C7AB9052B1}" destId="{2F97FBF4-2B11-C643-A5B5-C9030D2D0AAA}" srcOrd="1" destOrd="0" presId="urn:microsoft.com/office/officeart/2005/8/layout/hierarchy2"/>
    <dgm:cxn modelId="{28EDE9ED-27C3-A34F-ABDD-77009BB052A6}" type="presParOf" srcId="{2F97FBF4-2B11-C643-A5B5-C9030D2D0AAA}" destId="{DCFAB475-FB4C-5C4B-84A3-8B256C881E92}" srcOrd="0" destOrd="0" presId="urn:microsoft.com/office/officeart/2005/8/layout/hierarchy2"/>
    <dgm:cxn modelId="{BFC8E0EA-3653-8147-8ADF-C5E9871D3870}" type="presParOf" srcId="{2F97FBF4-2B11-C643-A5B5-C9030D2D0AAA}" destId="{4A9B9AD2-AA6A-F64E-A285-203915572F08}" srcOrd="1" destOrd="0" presId="urn:microsoft.com/office/officeart/2005/8/layout/hierarchy2"/>
    <dgm:cxn modelId="{A3A9C46C-9C3D-C64A-B4C8-D970751CB49A}" type="presParOf" srcId="{F55661B1-F2AF-024B-B271-39C7AB9052B1}" destId="{58F31EBB-C95E-E947-A864-871AD0D53A90}" srcOrd="2" destOrd="0" presId="urn:microsoft.com/office/officeart/2005/8/layout/hierarchy2"/>
    <dgm:cxn modelId="{A1EDFC4F-8EA8-6B44-BC60-E221279B6D1F}" type="presParOf" srcId="{58F31EBB-C95E-E947-A864-871AD0D53A90}" destId="{24639C3B-B7F6-8F42-9802-A3B398E6EB4B}" srcOrd="0" destOrd="0" presId="urn:microsoft.com/office/officeart/2005/8/layout/hierarchy2"/>
    <dgm:cxn modelId="{EF86965B-C9FD-9E4D-89C8-3CD2A8FB65FB}" type="presParOf" srcId="{F55661B1-F2AF-024B-B271-39C7AB9052B1}" destId="{393864F0-D999-724F-9F81-C08D63FFF71B}" srcOrd="3" destOrd="0" presId="urn:microsoft.com/office/officeart/2005/8/layout/hierarchy2"/>
    <dgm:cxn modelId="{E97ED0A6-CA4D-1940-88F8-6E631BA94F00}" type="presParOf" srcId="{393864F0-D999-724F-9F81-C08D63FFF71B}" destId="{7D618C07-0BC4-D348-96C4-FF0C43D90513}" srcOrd="0" destOrd="0" presId="urn:microsoft.com/office/officeart/2005/8/layout/hierarchy2"/>
    <dgm:cxn modelId="{60756420-B6EC-F545-BF86-A97D7DE796FF}" type="presParOf" srcId="{393864F0-D999-724F-9F81-C08D63FFF71B}" destId="{5A82C7FA-0C51-2541-B107-936C12CFF51C}" srcOrd="1" destOrd="0" presId="urn:microsoft.com/office/officeart/2005/8/layout/hierarchy2"/>
    <dgm:cxn modelId="{27D1F7E1-A7F9-1949-B905-FEDA82B4F509}" type="presParOf" srcId="{F55661B1-F2AF-024B-B271-39C7AB9052B1}" destId="{4F33F38B-6E5A-9F42-94B0-1F785A1361DC}" srcOrd="4" destOrd="0" presId="urn:microsoft.com/office/officeart/2005/8/layout/hierarchy2"/>
    <dgm:cxn modelId="{568CB456-379D-DF40-BAE7-B4316BC161BC}" type="presParOf" srcId="{4F33F38B-6E5A-9F42-94B0-1F785A1361DC}" destId="{1EFECC79-9223-6F4B-AB38-FF68DA89A192}" srcOrd="0" destOrd="0" presId="urn:microsoft.com/office/officeart/2005/8/layout/hierarchy2"/>
    <dgm:cxn modelId="{D03C6787-881B-534B-9E0C-F944D76606D2}" type="presParOf" srcId="{F55661B1-F2AF-024B-B271-39C7AB9052B1}" destId="{08351DDC-A31C-0A44-96F4-A383FAED1CD6}" srcOrd="5" destOrd="0" presId="urn:microsoft.com/office/officeart/2005/8/layout/hierarchy2"/>
    <dgm:cxn modelId="{F5874D7C-F2FD-CE43-A1F3-63AF3907E14B}" type="presParOf" srcId="{08351DDC-A31C-0A44-96F4-A383FAED1CD6}" destId="{728A9D33-03FE-BF41-A964-F94E55901B93}" srcOrd="0" destOrd="0" presId="urn:microsoft.com/office/officeart/2005/8/layout/hierarchy2"/>
    <dgm:cxn modelId="{F9F4AC9E-0F86-E745-A81A-8471A9CA5454}" type="presParOf" srcId="{08351DDC-A31C-0A44-96F4-A383FAED1CD6}" destId="{812DBD7B-4E35-874D-955C-71E62C2262BF}" srcOrd="1" destOrd="0" presId="urn:microsoft.com/office/officeart/2005/8/layout/hierarchy2"/>
    <dgm:cxn modelId="{A0AB0622-7A3C-AB4D-A36A-57E33021AAF3}" type="presParOf" srcId="{FFECC3F1-C6C3-F744-80D3-20DCE9381BBE}" destId="{D09BCBB9-D90E-E647-9FD7-1F6F84C58CC3}" srcOrd="2" destOrd="0" presId="urn:microsoft.com/office/officeart/2005/8/layout/hierarchy2"/>
    <dgm:cxn modelId="{BCFAEF59-6E44-5E45-8D69-7BBFED4E84F3}" type="presParOf" srcId="{D09BCBB9-D90E-E647-9FD7-1F6F84C58CC3}" destId="{7F34593F-6AD1-144A-AA71-E2CA26473BC6}" srcOrd="0" destOrd="0" presId="urn:microsoft.com/office/officeart/2005/8/layout/hierarchy2"/>
    <dgm:cxn modelId="{346127AD-B555-2B45-86A9-B5C088612580}" type="presParOf" srcId="{FFECC3F1-C6C3-F744-80D3-20DCE9381BBE}" destId="{91076403-70DB-C141-97E9-9294C9EBE279}" srcOrd="3" destOrd="0" presId="urn:microsoft.com/office/officeart/2005/8/layout/hierarchy2"/>
    <dgm:cxn modelId="{94FBCD3E-BAEA-904A-AB8A-239A1837D393}" type="presParOf" srcId="{91076403-70DB-C141-97E9-9294C9EBE279}" destId="{8F4ED4C4-7EC2-864B-B883-7CBF25BF7080}" srcOrd="0" destOrd="0" presId="urn:microsoft.com/office/officeart/2005/8/layout/hierarchy2"/>
    <dgm:cxn modelId="{20B16C08-77A2-F44F-AFB4-8F05210A308A}" type="presParOf" srcId="{91076403-70DB-C141-97E9-9294C9EBE279}" destId="{6B29C865-F9EA-C54D-AD21-6B8151001CED}" srcOrd="1" destOrd="0" presId="urn:microsoft.com/office/officeart/2005/8/layout/hierarchy2"/>
    <dgm:cxn modelId="{6E61BD70-9746-9445-AE3A-9BF2D1D21EB3}" type="presParOf" srcId="{6B29C865-F9EA-C54D-AD21-6B8151001CED}" destId="{1ACFECB6-57E7-E648-9D91-4A9A32DB9FA4}" srcOrd="0" destOrd="0" presId="urn:microsoft.com/office/officeart/2005/8/layout/hierarchy2"/>
    <dgm:cxn modelId="{DE542F5E-43B5-FE42-A87C-5B07A75836C0}" type="presParOf" srcId="{1ACFECB6-57E7-E648-9D91-4A9A32DB9FA4}" destId="{D596C28F-E87A-E44E-8FB8-E5604B8002DB}" srcOrd="0" destOrd="0" presId="urn:microsoft.com/office/officeart/2005/8/layout/hierarchy2"/>
    <dgm:cxn modelId="{AF9B017A-6C36-0540-A04B-B4CFCA65A62E}" type="presParOf" srcId="{6B29C865-F9EA-C54D-AD21-6B8151001CED}" destId="{DDF4B901-0C11-6449-962A-283FDC2584B3}" srcOrd="1" destOrd="0" presId="urn:microsoft.com/office/officeart/2005/8/layout/hierarchy2"/>
    <dgm:cxn modelId="{44EBEBF9-215E-CC4B-A155-506538431755}" type="presParOf" srcId="{DDF4B901-0C11-6449-962A-283FDC2584B3}" destId="{E9285D0D-862B-2D41-9933-D2EBA2A9BE62}" srcOrd="0" destOrd="0" presId="urn:microsoft.com/office/officeart/2005/8/layout/hierarchy2"/>
    <dgm:cxn modelId="{A6881126-EF87-B94E-8F8C-2E20A4F1E075}" type="presParOf" srcId="{DDF4B901-0C11-6449-962A-283FDC2584B3}" destId="{13FF430B-CA47-3D4A-A6E4-1DB297368A3E}" srcOrd="1" destOrd="0" presId="urn:microsoft.com/office/officeart/2005/8/layout/hierarchy2"/>
    <dgm:cxn modelId="{FFB241DA-AB90-6548-A713-A74004D19791}" type="presParOf" srcId="{6B29C865-F9EA-C54D-AD21-6B8151001CED}" destId="{361CFBEB-0F7B-D048-B280-AF4684357E0C}" srcOrd="2" destOrd="0" presId="urn:microsoft.com/office/officeart/2005/8/layout/hierarchy2"/>
    <dgm:cxn modelId="{E1C798CF-EEE5-4440-8F2C-91F3F75EFA3D}" type="presParOf" srcId="{361CFBEB-0F7B-D048-B280-AF4684357E0C}" destId="{A92663CB-E147-4949-890E-6C0ADF5FA2BC}" srcOrd="0" destOrd="0" presId="urn:microsoft.com/office/officeart/2005/8/layout/hierarchy2"/>
    <dgm:cxn modelId="{D3B5ED9A-3131-9E41-8957-7649ADE85ECE}" type="presParOf" srcId="{6B29C865-F9EA-C54D-AD21-6B8151001CED}" destId="{2BDEC990-9866-BF49-B323-D3C70B839DF0}" srcOrd="3" destOrd="0" presId="urn:microsoft.com/office/officeart/2005/8/layout/hierarchy2"/>
    <dgm:cxn modelId="{1C177ACD-8915-5844-887D-35199097AA08}" type="presParOf" srcId="{2BDEC990-9866-BF49-B323-D3C70B839DF0}" destId="{771CF9AA-249D-DC42-BF81-AEE581304B3F}" srcOrd="0" destOrd="0" presId="urn:microsoft.com/office/officeart/2005/8/layout/hierarchy2"/>
    <dgm:cxn modelId="{EB7CDECF-9CCA-8947-83D7-078CAB66A21C}" type="presParOf" srcId="{2BDEC990-9866-BF49-B323-D3C70B839DF0}" destId="{4A1C2AD6-4D30-D048-BD54-F1C57AB26AF8}" srcOrd="1" destOrd="0" presId="urn:microsoft.com/office/officeart/2005/8/layout/hierarchy2"/>
    <dgm:cxn modelId="{81F9E960-F7A8-4047-9976-01E6F95029AE}" type="presParOf" srcId="{6B29C865-F9EA-C54D-AD21-6B8151001CED}" destId="{E83966C5-45D6-5843-99A4-0AA69906D879}" srcOrd="4" destOrd="0" presId="urn:microsoft.com/office/officeart/2005/8/layout/hierarchy2"/>
    <dgm:cxn modelId="{22FCD2A0-351B-BC47-98BA-EE980ABE5C02}" type="presParOf" srcId="{E83966C5-45D6-5843-99A4-0AA69906D879}" destId="{BDCE300D-2E5C-F34F-BB59-6E34C74CB5D1}" srcOrd="0" destOrd="0" presId="urn:microsoft.com/office/officeart/2005/8/layout/hierarchy2"/>
    <dgm:cxn modelId="{F223AB78-CD06-9840-88E9-0C186BEC6AD7}" type="presParOf" srcId="{6B29C865-F9EA-C54D-AD21-6B8151001CED}" destId="{74F33338-B939-5444-9811-92DE149F4076}" srcOrd="5" destOrd="0" presId="urn:microsoft.com/office/officeart/2005/8/layout/hierarchy2"/>
    <dgm:cxn modelId="{A9FF27DE-AAE7-6B46-86B1-87A5402001DD}" type="presParOf" srcId="{74F33338-B939-5444-9811-92DE149F4076}" destId="{636F7C0B-065A-FE4F-8646-C6D5C4F21470}" srcOrd="0" destOrd="0" presId="urn:microsoft.com/office/officeart/2005/8/layout/hierarchy2"/>
    <dgm:cxn modelId="{6BBCA9E7-8062-B241-B770-2DDF49F0F566}" type="presParOf" srcId="{74F33338-B939-5444-9811-92DE149F4076}" destId="{0F399EC7-43B1-3D47-8C05-582046030B37}" srcOrd="1" destOrd="0" presId="urn:microsoft.com/office/officeart/2005/8/layout/hierarchy2"/>
    <dgm:cxn modelId="{77A64536-FC4F-1A45-BBA8-76EAA9C65198}" type="presParOf" srcId="{FFECC3F1-C6C3-F744-80D3-20DCE9381BBE}" destId="{AD794CEB-216D-9C4D-AC66-7BEF62C81DFE}" srcOrd="4" destOrd="0" presId="urn:microsoft.com/office/officeart/2005/8/layout/hierarchy2"/>
    <dgm:cxn modelId="{4F8788A7-9D77-0342-9AEF-F96D3B66BCFB}" type="presParOf" srcId="{AD794CEB-216D-9C4D-AC66-7BEF62C81DFE}" destId="{37554EF1-931C-B740-9ECD-B4B557A2CEF9}" srcOrd="0" destOrd="0" presId="urn:microsoft.com/office/officeart/2005/8/layout/hierarchy2"/>
    <dgm:cxn modelId="{448E7F53-7A02-8044-A6DC-40FEA3E9398F}" type="presParOf" srcId="{FFECC3F1-C6C3-F744-80D3-20DCE9381BBE}" destId="{0E7FE2AE-FDEF-FF4F-A1E9-A8616971A3E0}" srcOrd="5" destOrd="0" presId="urn:microsoft.com/office/officeart/2005/8/layout/hierarchy2"/>
    <dgm:cxn modelId="{25125B43-48E1-F143-B24C-DDAD21784424}" type="presParOf" srcId="{0E7FE2AE-FDEF-FF4F-A1E9-A8616971A3E0}" destId="{92760260-AEC9-094D-BCF9-8137CCC04F3D}" srcOrd="0" destOrd="0" presId="urn:microsoft.com/office/officeart/2005/8/layout/hierarchy2"/>
    <dgm:cxn modelId="{E03FC3A5-5BF2-D846-8879-CBFF042C9852}" type="presParOf" srcId="{0E7FE2AE-FDEF-FF4F-A1E9-A8616971A3E0}" destId="{8CECDF1C-2582-9247-B1F3-312F2A20681C}" srcOrd="1" destOrd="0" presId="urn:microsoft.com/office/officeart/2005/8/layout/hierarchy2"/>
    <dgm:cxn modelId="{12C9594A-5146-894A-9CED-719326123BAE}" type="presParOf" srcId="{8CECDF1C-2582-9247-B1F3-312F2A20681C}" destId="{4171CACE-0B37-914F-9894-3150A109FAAC}" srcOrd="0" destOrd="0" presId="urn:microsoft.com/office/officeart/2005/8/layout/hierarchy2"/>
    <dgm:cxn modelId="{89B35574-A371-8647-93EE-B9D1136CE5F6}" type="presParOf" srcId="{4171CACE-0B37-914F-9894-3150A109FAAC}" destId="{F367F475-552E-B64F-9573-AE5D3041BB0D}" srcOrd="0" destOrd="0" presId="urn:microsoft.com/office/officeart/2005/8/layout/hierarchy2"/>
    <dgm:cxn modelId="{44001EB5-0D5E-C247-A09B-70A85F1654E2}" type="presParOf" srcId="{8CECDF1C-2582-9247-B1F3-312F2A20681C}" destId="{515728BF-52C7-E544-A4C2-1870457F03BB}" srcOrd="1" destOrd="0" presId="urn:microsoft.com/office/officeart/2005/8/layout/hierarchy2"/>
    <dgm:cxn modelId="{8FC0E4DE-2FCC-354A-A89E-3D0A7F916187}" type="presParOf" srcId="{515728BF-52C7-E544-A4C2-1870457F03BB}" destId="{586DB844-7DC5-334F-AE83-F94A5CAAEDF6}" srcOrd="0" destOrd="0" presId="urn:microsoft.com/office/officeart/2005/8/layout/hierarchy2"/>
    <dgm:cxn modelId="{F8812F5D-847B-814D-92AD-D9785F3C80F9}" type="presParOf" srcId="{515728BF-52C7-E544-A4C2-1870457F03BB}" destId="{8A0680B9-9715-8E4F-9215-5AC7C5D96CD2}" srcOrd="1" destOrd="0" presId="urn:microsoft.com/office/officeart/2005/8/layout/hierarchy2"/>
    <dgm:cxn modelId="{0DE3A39C-F792-E94A-B4A6-8F43722440C7}" type="presParOf" srcId="{8CECDF1C-2582-9247-B1F3-312F2A20681C}" destId="{7109DBB8-F69F-3C42-8459-A3D1ADF32CD6}" srcOrd="2" destOrd="0" presId="urn:microsoft.com/office/officeart/2005/8/layout/hierarchy2"/>
    <dgm:cxn modelId="{BF820B27-06A0-0B47-9963-E9B272E09141}" type="presParOf" srcId="{7109DBB8-F69F-3C42-8459-A3D1ADF32CD6}" destId="{E9106CA9-4774-2E4B-99E5-C3CBE0DE0206}" srcOrd="0" destOrd="0" presId="urn:microsoft.com/office/officeart/2005/8/layout/hierarchy2"/>
    <dgm:cxn modelId="{77055AD4-ABAD-6243-8E80-21E42CE4566D}" type="presParOf" srcId="{8CECDF1C-2582-9247-B1F3-312F2A20681C}" destId="{B516902A-E3D9-0241-AE4E-D467D442AB27}" srcOrd="3" destOrd="0" presId="urn:microsoft.com/office/officeart/2005/8/layout/hierarchy2"/>
    <dgm:cxn modelId="{5B33D6BD-F0E3-EC4F-91DE-4BAE3F7C4383}" type="presParOf" srcId="{B516902A-E3D9-0241-AE4E-D467D442AB27}" destId="{9B50F03A-1CFB-8741-BB0E-A262F4F2856D}" srcOrd="0" destOrd="0" presId="urn:microsoft.com/office/officeart/2005/8/layout/hierarchy2"/>
    <dgm:cxn modelId="{14F33481-6BF8-C44B-B9E8-025E4E2C9C24}" type="presParOf" srcId="{B516902A-E3D9-0241-AE4E-D467D442AB27}" destId="{171B96A9-CA90-744F-9918-E59BC9E35AA6}" srcOrd="1" destOrd="0" presId="urn:microsoft.com/office/officeart/2005/8/layout/hierarchy2"/>
    <dgm:cxn modelId="{0FD3AC59-442D-C541-BEB1-2464A779E7C2}" type="presParOf" srcId="{FFECC3F1-C6C3-F744-80D3-20DCE9381BBE}" destId="{002BDAA6-849F-BE4A-9CFE-93C339710A24}" srcOrd="6" destOrd="0" presId="urn:microsoft.com/office/officeart/2005/8/layout/hierarchy2"/>
    <dgm:cxn modelId="{3A0FAE89-BB82-E748-8A4D-A14517B8B7A7}" type="presParOf" srcId="{002BDAA6-849F-BE4A-9CFE-93C339710A24}" destId="{D47B0A50-577A-8A49-9F4C-C5D479210EDC}" srcOrd="0" destOrd="0" presId="urn:microsoft.com/office/officeart/2005/8/layout/hierarchy2"/>
    <dgm:cxn modelId="{53D91910-BADD-0948-BA05-3B9FAFD6ADED}" type="presParOf" srcId="{FFECC3F1-C6C3-F744-80D3-20DCE9381BBE}" destId="{2067E065-F5BE-5744-B187-3EC3A27521E8}" srcOrd="7" destOrd="0" presId="urn:microsoft.com/office/officeart/2005/8/layout/hierarchy2"/>
    <dgm:cxn modelId="{BBCA2A6E-B822-9448-A1C4-9AB7C39F0635}" type="presParOf" srcId="{2067E065-F5BE-5744-B187-3EC3A27521E8}" destId="{1E059AB7-64BB-A143-B3D4-F8F88DA0487F}" srcOrd="0" destOrd="0" presId="urn:microsoft.com/office/officeart/2005/8/layout/hierarchy2"/>
    <dgm:cxn modelId="{57BAEB1A-7B6A-9749-8A77-4B9B6D5E708B}" type="presParOf" srcId="{2067E065-F5BE-5744-B187-3EC3A27521E8}" destId="{16F69524-8E52-114E-90AA-8F75B686FC36}" srcOrd="1" destOrd="0" presId="urn:microsoft.com/office/officeart/2005/8/layout/hierarchy2"/>
    <dgm:cxn modelId="{B3895848-DEB6-DE4E-9DB5-4A7EA9E36838}" type="presParOf" srcId="{16F69524-8E52-114E-90AA-8F75B686FC36}" destId="{08DBD1C0-64F7-9841-8D61-8E532A7B26B1}" srcOrd="0" destOrd="0" presId="urn:microsoft.com/office/officeart/2005/8/layout/hierarchy2"/>
    <dgm:cxn modelId="{B324FCBE-8131-E047-BC24-24B3410A892F}" type="presParOf" srcId="{08DBD1C0-64F7-9841-8D61-8E532A7B26B1}" destId="{5A6DEC1A-6CEF-3B48-8F27-82ABFA10C996}" srcOrd="0" destOrd="0" presId="urn:microsoft.com/office/officeart/2005/8/layout/hierarchy2"/>
    <dgm:cxn modelId="{1F305E2A-E4E1-694F-8392-593F4F651E64}" type="presParOf" srcId="{16F69524-8E52-114E-90AA-8F75B686FC36}" destId="{54B724D3-7338-8741-AD87-69CDFE752D7F}" srcOrd="1" destOrd="0" presId="urn:microsoft.com/office/officeart/2005/8/layout/hierarchy2"/>
    <dgm:cxn modelId="{5BD52DC6-B4A6-9A46-B24D-46300BA18467}" type="presParOf" srcId="{54B724D3-7338-8741-AD87-69CDFE752D7F}" destId="{3D6F83F5-9A8F-DC4D-8218-7E2CE055E9F0}" srcOrd="0" destOrd="0" presId="urn:microsoft.com/office/officeart/2005/8/layout/hierarchy2"/>
    <dgm:cxn modelId="{317C2F53-E864-EB4A-8C0C-957D50B7683E}" type="presParOf" srcId="{54B724D3-7338-8741-AD87-69CDFE752D7F}" destId="{F25981B7-2D34-E54A-8EF8-737630F9A636}" srcOrd="1" destOrd="0" presId="urn:microsoft.com/office/officeart/2005/8/layout/hierarchy2"/>
    <dgm:cxn modelId="{B34923EF-29DA-C94D-825F-235C8EBCFE06}" type="presParOf" srcId="{16F69524-8E52-114E-90AA-8F75B686FC36}" destId="{C5E4FB7C-886A-4140-A587-940FF0D870DE}" srcOrd="2" destOrd="0" presId="urn:microsoft.com/office/officeart/2005/8/layout/hierarchy2"/>
    <dgm:cxn modelId="{EE0E2DC5-D70B-2C49-91F1-B8D0D6CE3893}" type="presParOf" srcId="{C5E4FB7C-886A-4140-A587-940FF0D870DE}" destId="{372A2D10-573C-EA47-ABB2-14D3EA565C99}" srcOrd="0" destOrd="0" presId="urn:microsoft.com/office/officeart/2005/8/layout/hierarchy2"/>
    <dgm:cxn modelId="{89B30B44-1D0C-CB48-9975-58BA48A115ED}" type="presParOf" srcId="{16F69524-8E52-114E-90AA-8F75B686FC36}" destId="{1EAE36F1-002C-554A-8942-A5C6AEE3D3D8}" srcOrd="3" destOrd="0" presId="urn:microsoft.com/office/officeart/2005/8/layout/hierarchy2"/>
    <dgm:cxn modelId="{A255F493-AFE0-8F48-83B4-A75ABCC39529}" type="presParOf" srcId="{1EAE36F1-002C-554A-8942-A5C6AEE3D3D8}" destId="{F2133D77-74DB-6942-B9F2-0E35B3D5EFBD}" srcOrd="0" destOrd="0" presId="urn:microsoft.com/office/officeart/2005/8/layout/hierarchy2"/>
    <dgm:cxn modelId="{4B804D91-97EB-9E40-B00E-7210EB2DAD99}" type="presParOf" srcId="{1EAE36F1-002C-554A-8942-A5C6AEE3D3D8}" destId="{C906D85B-04BD-6D4C-A291-D38D1324763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F5A27-9580-3D4F-963D-51B35D5EEB2B}">
      <dsp:nvSpPr>
        <dsp:cNvPr id="0" name=""/>
        <dsp:cNvSpPr/>
      </dsp:nvSpPr>
      <dsp:spPr>
        <a:xfrm>
          <a:off x="915" y="2247131"/>
          <a:ext cx="1441586" cy="720793"/>
        </a:xfrm>
        <a:prstGeom prst="roundRect">
          <a:avLst>
            <a:gd name="adj" fmla="val 10000"/>
          </a:avLst>
        </a:prstGeom>
        <a:gradFill rotWithShape="0">
          <a:gsLst>
            <a:gs pos="0">
              <a:schemeClr val="accent2">
                <a:shade val="80000"/>
                <a:hueOff val="0"/>
                <a:satOff val="0"/>
                <a:lumOff val="0"/>
                <a:alphaOff val="0"/>
                <a:tint val="35000"/>
                <a:satMod val="253000"/>
              </a:schemeClr>
            </a:gs>
            <a:gs pos="50000">
              <a:schemeClr val="accent2">
                <a:shade val="80000"/>
                <a:hueOff val="0"/>
                <a:satOff val="0"/>
                <a:lumOff val="0"/>
                <a:alphaOff val="0"/>
                <a:tint val="42000"/>
                <a:satMod val="255000"/>
              </a:schemeClr>
            </a:gs>
            <a:gs pos="97000">
              <a:schemeClr val="accent2">
                <a:shade val="80000"/>
                <a:hueOff val="0"/>
                <a:satOff val="0"/>
                <a:lumOff val="0"/>
                <a:alphaOff val="0"/>
                <a:tint val="53000"/>
                <a:satMod val="260000"/>
              </a:schemeClr>
            </a:gs>
            <a:gs pos="100000">
              <a:schemeClr val="accent2">
                <a:shade val="8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Timescales and </a:t>
          </a:r>
          <a:br>
            <a:rPr lang="en-US" sz="1500" kern="1200" dirty="0" smtClean="0"/>
          </a:br>
          <a:r>
            <a:rPr lang="en-US" sz="1500" kern="1200" dirty="0" smtClean="0"/>
            <a:t>Topics</a:t>
          </a:r>
          <a:endParaRPr lang="en-US" sz="1500" kern="1200" dirty="0"/>
        </a:p>
      </dsp:txBody>
      <dsp:txXfrm>
        <a:off x="22026" y="2268242"/>
        <a:ext cx="1399364" cy="678571"/>
      </dsp:txXfrm>
    </dsp:sp>
    <dsp:sp modelId="{F21ABED8-0826-2248-B045-C20D2526DBF8}">
      <dsp:nvSpPr>
        <dsp:cNvPr id="0" name=""/>
        <dsp:cNvSpPr/>
      </dsp:nvSpPr>
      <dsp:spPr>
        <a:xfrm rot="18289469">
          <a:off x="1225942" y="2179558"/>
          <a:ext cx="1009753" cy="27026"/>
        </a:xfrm>
        <a:custGeom>
          <a:avLst/>
          <a:gdLst/>
          <a:ahLst/>
          <a:cxnLst/>
          <a:rect l="0" t="0" r="0" b="0"/>
          <a:pathLst>
            <a:path>
              <a:moveTo>
                <a:pt x="0" y="13513"/>
              </a:moveTo>
              <a:lnTo>
                <a:pt x="1009753" y="13513"/>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705575" y="2167828"/>
        <a:ext cx="50487" cy="50487"/>
      </dsp:txXfrm>
    </dsp:sp>
    <dsp:sp modelId="{EE3BDE00-E24B-B949-87CB-CDFA6C54683F}">
      <dsp:nvSpPr>
        <dsp:cNvPr id="0" name=""/>
        <dsp:cNvSpPr/>
      </dsp:nvSpPr>
      <dsp:spPr>
        <a:xfrm>
          <a:off x="2019136" y="1418219"/>
          <a:ext cx="1441586" cy="720793"/>
        </a:xfrm>
        <a:prstGeom prst="roundRect">
          <a:avLst>
            <a:gd name="adj" fmla="val 10000"/>
          </a:avLst>
        </a:prstGeom>
        <a:gradFill rotWithShape="0">
          <a:gsLst>
            <a:gs pos="0">
              <a:schemeClr val="accent2">
                <a:tint val="99000"/>
                <a:hueOff val="0"/>
                <a:satOff val="0"/>
                <a:lumOff val="0"/>
                <a:alphaOff val="0"/>
                <a:tint val="35000"/>
                <a:satMod val="253000"/>
              </a:schemeClr>
            </a:gs>
            <a:gs pos="50000">
              <a:schemeClr val="accent2">
                <a:tint val="99000"/>
                <a:hueOff val="0"/>
                <a:satOff val="0"/>
                <a:lumOff val="0"/>
                <a:alphaOff val="0"/>
                <a:tint val="42000"/>
                <a:satMod val="255000"/>
              </a:schemeClr>
            </a:gs>
            <a:gs pos="97000">
              <a:schemeClr val="accent2">
                <a:tint val="99000"/>
                <a:hueOff val="0"/>
                <a:satOff val="0"/>
                <a:lumOff val="0"/>
                <a:alphaOff val="0"/>
                <a:tint val="53000"/>
                <a:satMod val="260000"/>
              </a:schemeClr>
            </a:gs>
            <a:gs pos="100000">
              <a:schemeClr val="accent2">
                <a:tint val="99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W8:</a:t>
          </a:r>
          <a:br>
            <a:rPr lang="en-US" sz="1500" kern="1200" dirty="0" smtClean="0"/>
          </a:br>
          <a:r>
            <a:rPr lang="en-US" sz="1500" kern="1200" dirty="0" smtClean="0"/>
            <a:t>w/c 17/11</a:t>
          </a:r>
          <a:endParaRPr lang="en-US" sz="1500" kern="1200" dirty="0"/>
        </a:p>
      </dsp:txBody>
      <dsp:txXfrm>
        <a:off x="2040247" y="1439330"/>
        <a:ext cx="1399364" cy="678571"/>
      </dsp:txXfrm>
    </dsp:sp>
    <dsp:sp modelId="{7AFA97E8-9952-7D47-8F72-A2F51DEA1982}">
      <dsp:nvSpPr>
        <dsp:cNvPr id="0" name=""/>
        <dsp:cNvSpPr/>
      </dsp:nvSpPr>
      <dsp:spPr>
        <a:xfrm rot="19457599">
          <a:off x="3393976" y="1557874"/>
          <a:ext cx="710127" cy="27026"/>
        </a:xfrm>
        <a:custGeom>
          <a:avLst/>
          <a:gdLst/>
          <a:ahLst/>
          <a:cxnLst/>
          <a:rect l="0" t="0" r="0" b="0"/>
          <a:pathLst>
            <a:path>
              <a:moveTo>
                <a:pt x="0" y="13513"/>
              </a:moveTo>
              <a:lnTo>
                <a:pt x="710127" y="13513"/>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731286" y="1553634"/>
        <a:ext cx="35506" cy="35506"/>
      </dsp:txXfrm>
    </dsp:sp>
    <dsp:sp modelId="{46E9C9F3-8513-5C47-B0D7-212B98117F24}">
      <dsp:nvSpPr>
        <dsp:cNvPr id="0" name=""/>
        <dsp:cNvSpPr/>
      </dsp:nvSpPr>
      <dsp:spPr>
        <a:xfrm>
          <a:off x="4037357" y="1003763"/>
          <a:ext cx="1441586" cy="720793"/>
        </a:xfrm>
        <a:prstGeom prst="roundRect">
          <a:avLst>
            <a:gd name="adj" fmla="val 10000"/>
          </a:avLst>
        </a:prstGeom>
        <a:gradFill rotWithShape="0">
          <a:gsLst>
            <a:gs pos="0">
              <a:schemeClr val="accent2">
                <a:tint val="80000"/>
                <a:hueOff val="0"/>
                <a:satOff val="0"/>
                <a:lumOff val="0"/>
                <a:alphaOff val="0"/>
                <a:tint val="35000"/>
                <a:satMod val="253000"/>
              </a:schemeClr>
            </a:gs>
            <a:gs pos="50000">
              <a:schemeClr val="accent2">
                <a:tint val="80000"/>
                <a:hueOff val="0"/>
                <a:satOff val="0"/>
                <a:lumOff val="0"/>
                <a:alphaOff val="0"/>
                <a:tint val="42000"/>
                <a:satMod val="255000"/>
              </a:schemeClr>
            </a:gs>
            <a:gs pos="97000">
              <a:schemeClr val="accent2">
                <a:tint val="80000"/>
                <a:hueOff val="0"/>
                <a:satOff val="0"/>
                <a:lumOff val="0"/>
                <a:alphaOff val="0"/>
                <a:tint val="53000"/>
                <a:satMod val="260000"/>
              </a:schemeClr>
            </a:gs>
            <a:gs pos="100000">
              <a:schemeClr val="accent2">
                <a:tint val="8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Overview</a:t>
          </a:r>
        </a:p>
        <a:p>
          <a:pPr lvl="0" algn="ctr" defTabSz="666750">
            <a:lnSpc>
              <a:spcPct val="90000"/>
            </a:lnSpc>
            <a:spcBef>
              <a:spcPct val="0"/>
            </a:spcBef>
            <a:spcAft>
              <a:spcPct val="35000"/>
            </a:spcAft>
          </a:pPr>
          <a:r>
            <a:rPr lang="en-US" sz="1500" kern="1200" dirty="0" smtClean="0"/>
            <a:t>&amp; Intro</a:t>
          </a:r>
          <a:endParaRPr lang="en-US" sz="1500" kern="1200" dirty="0"/>
        </a:p>
      </dsp:txBody>
      <dsp:txXfrm>
        <a:off x="4058468" y="1024874"/>
        <a:ext cx="1399364" cy="678571"/>
      </dsp:txXfrm>
    </dsp:sp>
    <dsp:sp modelId="{C0A9B9FE-3D93-0140-9C67-F49BA15CB3B8}">
      <dsp:nvSpPr>
        <dsp:cNvPr id="0" name=""/>
        <dsp:cNvSpPr/>
      </dsp:nvSpPr>
      <dsp:spPr>
        <a:xfrm rot="18289469">
          <a:off x="5262384" y="936190"/>
          <a:ext cx="1009753" cy="27026"/>
        </a:xfrm>
        <a:custGeom>
          <a:avLst/>
          <a:gdLst/>
          <a:ahLst/>
          <a:cxnLst/>
          <a:rect l="0" t="0" r="0" b="0"/>
          <a:pathLst>
            <a:path>
              <a:moveTo>
                <a:pt x="0" y="13513"/>
              </a:moveTo>
              <a:lnTo>
                <a:pt x="1009753" y="13513"/>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42017" y="924459"/>
        <a:ext cx="50487" cy="50487"/>
      </dsp:txXfrm>
    </dsp:sp>
    <dsp:sp modelId="{C7CD6AF3-3835-C947-8DE1-BEF09EEA34AF}">
      <dsp:nvSpPr>
        <dsp:cNvPr id="0" name=""/>
        <dsp:cNvSpPr/>
      </dsp:nvSpPr>
      <dsp:spPr>
        <a:xfrm>
          <a:off x="6055578" y="174850"/>
          <a:ext cx="1441586" cy="720793"/>
        </a:xfrm>
        <a:prstGeom prst="roundRect">
          <a:avLst>
            <a:gd name="adj" fmla="val 10000"/>
          </a:avLst>
        </a:prstGeom>
        <a:gradFill rotWithShape="0">
          <a:gsLst>
            <a:gs pos="0">
              <a:schemeClr val="accent2">
                <a:tint val="70000"/>
                <a:hueOff val="0"/>
                <a:satOff val="0"/>
                <a:lumOff val="0"/>
                <a:alphaOff val="0"/>
                <a:tint val="35000"/>
                <a:satMod val="253000"/>
              </a:schemeClr>
            </a:gs>
            <a:gs pos="50000">
              <a:schemeClr val="accent2">
                <a:tint val="70000"/>
                <a:hueOff val="0"/>
                <a:satOff val="0"/>
                <a:lumOff val="0"/>
                <a:alphaOff val="0"/>
                <a:tint val="42000"/>
                <a:satMod val="255000"/>
              </a:schemeClr>
            </a:gs>
            <a:gs pos="97000">
              <a:schemeClr val="accent2">
                <a:tint val="70000"/>
                <a:hueOff val="0"/>
                <a:satOff val="0"/>
                <a:lumOff val="0"/>
                <a:alphaOff val="0"/>
                <a:tint val="53000"/>
                <a:satMod val="260000"/>
              </a:schemeClr>
            </a:gs>
            <a:gs pos="100000">
              <a:schemeClr val="accent2">
                <a:tint val="7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Review the slides</a:t>
          </a:r>
          <a:endParaRPr lang="en-US" sz="1500" kern="1200" dirty="0"/>
        </a:p>
      </dsp:txBody>
      <dsp:txXfrm>
        <a:off x="6076689" y="195961"/>
        <a:ext cx="1399364" cy="678571"/>
      </dsp:txXfrm>
    </dsp:sp>
    <dsp:sp modelId="{94BB1F62-1150-7444-B9CF-49663E674670}">
      <dsp:nvSpPr>
        <dsp:cNvPr id="0" name=""/>
        <dsp:cNvSpPr/>
      </dsp:nvSpPr>
      <dsp:spPr>
        <a:xfrm>
          <a:off x="5478943" y="1350646"/>
          <a:ext cx="576634" cy="27026"/>
        </a:xfrm>
        <a:custGeom>
          <a:avLst/>
          <a:gdLst/>
          <a:ahLst/>
          <a:cxnLst/>
          <a:rect l="0" t="0" r="0" b="0"/>
          <a:pathLst>
            <a:path>
              <a:moveTo>
                <a:pt x="0" y="13513"/>
              </a:moveTo>
              <a:lnTo>
                <a:pt x="576634" y="13513"/>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52845" y="1349743"/>
        <a:ext cx="28831" cy="28831"/>
      </dsp:txXfrm>
    </dsp:sp>
    <dsp:sp modelId="{BB81F68B-1B7F-D349-9A3A-32EEBB4E4A55}">
      <dsp:nvSpPr>
        <dsp:cNvPr id="0" name=""/>
        <dsp:cNvSpPr/>
      </dsp:nvSpPr>
      <dsp:spPr>
        <a:xfrm>
          <a:off x="6055578" y="1003763"/>
          <a:ext cx="1441586" cy="720793"/>
        </a:xfrm>
        <a:prstGeom prst="roundRect">
          <a:avLst>
            <a:gd name="adj" fmla="val 10000"/>
          </a:avLst>
        </a:prstGeom>
        <a:gradFill rotWithShape="0">
          <a:gsLst>
            <a:gs pos="0">
              <a:schemeClr val="accent2">
                <a:tint val="70000"/>
                <a:hueOff val="0"/>
                <a:satOff val="0"/>
                <a:lumOff val="0"/>
                <a:alphaOff val="0"/>
                <a:tint val="35000"/>
                <a:satMod val="253000"/>
              </a:schemeClr>
            </a:gs>
            <a:gs pos="50000">
              <a:schemeClr val="accent2">
                <a:tint val="70000"/>
                <a:hueOff val="0"/>
                <a:satOff val="0"/>
                <a:lumOff val="0"/>
                <a:alphaOff val="0"/>
                <a:tint val="42000"/>
                <a:satMod val="255000"/>
              </a:schemeClr>
            </a:gs>
            <a:gs pos="97000">
              <a:schemeClr val="accent2">
                <a:tint val="70000"/>
                <a:hueOff val="0"/>
                <a:satOff val="0"/>
                <a:lumOff val="0"/>
                <a:alphaOff val="0"/>
                <a:tint val="53000"/>
                <a:satMod val="260000"/>
              </a:schemeClr>
            </a:gs>
            <a:gs pos="100000">
              <a:schemeClr val="accent2">
                <a:tint val="7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Watch the videos</a:t>
          </a:r>
          <a:endParaRPr lang="en-US" sz="1500" kern="1200" dirty="0"/>
        </a:p>
      </dsp:txBody>
      <dsp:txXfrm>
        <a:off x="6076689" y="1024874"/>
        <a:ext cx="1399364" cy="678571"/>
      </dsp:txXfrm>
    </dsp:sp>
    <dsp:sp modelId="{7D081257-DE7A-B842-B40C-50F6063BB9A6}">
      <dsp:nvSpPr>
        <dsp:cNvPr id="0" name=""/>
        <dsp:cNvSpPr/>
      </dsp:nvSpPr>
      <dsp:spPr>
        <a:xfrm rot="3310531">
          <a:off x="5262384" y="1765102"/>
          <a:ext cx="1009753" cy="27026"/>
        </a:xfrm>
        <a:custGeom>
          <a:avLst/>
          <a:gdLst/>
          <a:ahLst/>
          <a:cxnLst/>
          <a:rect l="0" t="0" r="0" b="0"/>
          <a:pathLst>
            <a:path>
              <a:moveTo>
                <a:pt x="0" y="13513"/>
              </a:moveTo>
              <a:lnTo>
                <a:pt x="1009753" y="13513"/>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42017" y="1753372"/>
        <a:ext cx="50487" cy="50487"/>
      </dsp:txXfrm>
    </dsp:sp>
    <dsp:sp modelId="{D04BEFA5-1799-E449-A4C8-30D1074B278B}">
      <dsp:nvSpPr>
        <dsp:cNvPr id="0" name=""/>
        <dsp:cNvSpPr/>
      </dsp:nvSpPr>
      <dsp:spPr>
        <a:xfrm>
          <a:off x="6055578" y="1832675"/>
          <a:ext cx="1441586" cy="720793"/>
        </a:xfrm>
        <a:prstGeom prst="roundRect">
          <a:avLst>
            <a:gd name="adj" fmla="val 10000"/>
          </a:avLst>
        </a:prstGeom>
        <a:gradFill rotWithShape="0">
          <a:gsLst>
            <a:gs pos="0">
              <a:schemeClr val="accent2">
                <a:tint val="70000"/>
                <a:hueOff val="0"/>
                <a:satOff val="0"/>
                <a:lumOff val="0"/>
                <a:alphaOff val="0"/>
                <a:tint val="35000"/>
                <a:satMod val="253000"/>
              </a:schemeClr>
            </a:gs>
            <a:gs pos="50000">
              <a:schemeClr val="accent2">
                <a:tint val="70000"/>
                <a:hueOff val="0"/>
                <a:satOff val="0"/>
                <a:lumOff val="0"/>
                <a:alphaOff val="0"/>
                <a:tint val="42000"/>
                <a:satMod val="255000"/>
              </a:schemeClr>
            </a:gs>
            <a:gs pos="97000">
              <a:schemeClr val="accent2">
                <a:tint val="70000"/>
                <a:hueOff val="0"/>
                <a:satOff val="0"/>
                <a:lumOff val="0"/>
                <a:alphaOff val="0"/>
                <a:tint val="53000"/>
                <a:satMod val="260000"/>
              </a:schemeClr>
            </a:gs>
            <a:gs pos="100000">
              <a:schemeClr val="accent2">
                <a:tint val="7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Visit the ICO website</a:t>
          </a:r>
          <a:endParaRPr lang="en-US" sz="1500" kern="1200" dirty="0"/>
        </a:p>
      </dsp:txBody>
      <dsp:txXfrm>
        <a:off x="6076689" y="1853786"/>
        <a:ext cx="1399364" cy="678571"/>
      </dsp:txXfrm>
    </dsp:sp>
    <dsp:sp modelId="{776C30ED-573F-9D48-95E2-5DEF88B8FF1F}">
      <dsp:nvSpPr>
        <dsp:cNvPr id="0" name=""/>
        <dsp:cNvSpPr/>
      </dsp:nvSpPr>
      <dsp:spPr>
        <a:xfrm rot="2142401">
          <a:off x="3393976" y="1972330"/>
          <a:ext cx="710127" cy="27026"/>
        </a:xfrm>
        <a:custGeom>
          <a:avLst/>
          <a:gdLst/>
          <a:ahLst/>
          <a:cxnLst/>
          <a:rect l="0" t="0" r="0" b="0"/>
          <a:pathLst>
            <a:path>
              <a:moveTo>
                <a:pt x="0" y="13513"/>
              </a:moveTo>
              <a:lnTo>
                <a:pt x="710127" y="13513"/>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731286" y="1968090"/>
        <a:ext cx="35506" cy="35506"/>
      </dsp:txXfrm>
    </dsp:sp>
    <dsp:sp modelId="{319E20C0-CDA1-AB41-81E8-76308CA2B13F}">
      <dsp:nvSpPr>
        <dsp:cNvPr id="0" name=""/>
        <dsp:cNvSpPr/>
      </dsp:nvSpPr>
      <dsp:spPr>
        <a:xfrm>
          <a:off x="4037357" y="1832675"/>
          <a:ext cx="1441586" cy="720793"/>
        </a:xfrm>
        <a:prstGeom prst="roundRect">
          <a:avLst>
            <a:gd name="adj" fmla="val 10000"/>
          </a:avLst>
        </a:prstGeom>
        <a:gradFill rotWithShape="0">
          <a:gsLst>
            <a:gs pos="0">
              <a:schemeClr val="accent2">
                <a:tint val="80000"/>
                <a:hueOff val="0"/>
                <a:satOff val="0"/>
                <a:lumOff val="0"/>
                <a:alphaOff val="0"/>
                <a:tint val="35000"/>
                <a:satMod val="253000"/>
              </a:schemeClr>
            </a:gs>
            <a:gs pos="50000">
              <a:schemeClr val="accent2">
                <a:tint val="80000"/>
                <a:hueOff val="0"/>
                <a:satOff val="0"/>
                <a:lumOff val="0"/>
                <a:alphaOff val="0"/>
                <a:tint val="42000"/>
                <a:satMod val="255000"/>
              </a:schemeClr>
            </a:gs>
            <a:gs pos="97000">
              <a:schemeClr val="accent2">
                <a:tint val="80000"/>
                <a:hueOff val="0"/>
                <a:satOff val="0"/>
                <a:lumOff val="0"/>
                <a:alphaOff val="0"/>
                <a:tint val="53000"/>
                <a:satMod val="260000"/>
              </a:schemeClr>
            </a:gs>
            <a:gs pos="100000">
              <a:schemeClr val="accent2">
                <a:tint val="8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Guest Lecture</a:t>
          </a:r>
          <a:endParaRPr lang="en-US" sz="1500" kern="1200" dirty="0"/>
        </a:p>
      </dsp:txBody>
      <dsp:txXfrm>
        <a:off x="4058468" y="1853786"/>
        <a:ext cx="1399364" cy="678571"/>
      </dsp:txXfrm>
    </dsp:sp>
    <dsp:sp modelId="{0C85F7B5-9BFC-4B49-ACFA-5E136A4A963E}">
      <dsp:nvSpPr>
        <dsp:cNvPr id="0" name=""/>
        <dsp:cNvSpPr/>
      </dsp:nvSpPr>
      <dsp:spPr>
        <a:xfrm rot="3310531">
          <a:off x="1225942" y="3008470"/>
          <a:ext cx="1009753" cy="27026"/>
        </a:xfrm>
        <a:custGeom>
          <a:avLst/>
          <a:gdLst/>
          <a:ahLst/>
          <a:cxnLst/>
          <a:rect l="0" t="0" r="0" b="0"/>
          <a:pathLst>
            <a:path>
              <a:moveTo>
                <a:pt x="0" y="13513"/>
              </a:moveTo>
              <a:lnTo>
                <a:pt x="1009753" y="13513"/>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705575" y="2996740"/>
        <a:ext cx="50487" cy="50487"/>
      </dsp:txXfrm>
    </dsp:sp>
    <dsp:sp modelId="{159BD88C-DF3D-A64E-8E1A-4628D8C4411E}">
      <dsp:nvSpPr>
        <dsp:cNvPr id="0" name=""/>
        <dsp:cNvSpPr/>
      </dsp:nvSpPr>
      <dsp:spPr>
        <a:xfrm>
          <a:off x="2019136" y="3076043"/>
          <a:ext cx="1441586" cy="720793"/>
        </a:xfrm>
        <a:prstGeom prst="roundRect">
          <a:avLst>
            <a:gd name="adj" fmla="val 10000"/>
          </a:avLst>
        </a:prstGeom>
        <a:gradFill rotWithShape="0">
          <a:gsLst>
            <a:gs pos="0">
              <a:schemeClr val="accent2">
                <a:tint val="99000"/>
                <a:hueOff val="0"/>
                <a:satOff val="0"/>
                <a:lumOff val="0"/>
                <a:alphaOff val="0"/>
                <a:tint val="35000"/>
                <a:satMod val="253000"/>
              </a:schemeClr>
            </a:gs>
            <a:gs pos="50000">
              <a:schemeClr val="accent2">
                <a:tint val="99000"/>
                <a:hueOff val="0"/>
                <a:satOff val="0"/>
                <a:lumOff val="0"/>
                <a:alphaOff val="0"/>
                <a:tint val="42000"/>
                <a:satMod val="255000"/>
              </a:schemeClr>
            </a:gs>
            <a:gs pos="97000">
              <a:schemeClr val="accent2">
                <a:tint val="99000"/>
                <a:hueOff val="0"/>
                <a:satOff val="0"/>
                <a:lumOff val="0"/>
                <a:alphaOff val="0"/>
                <a:tint val="53000"/>
                <a:satMod val="260000"/>
              </a:schemeClr>
            </a:gs>
            <a:gs pos="100000">
              <a:schemeClr val="accent2">
                <a:tint val="99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W9</a:t>
          </a:r>
          <a:endParaRPr lang="en-US" sz="1500" kern="1200" dirty="0"/>
        </a:p>
      </dsp:txBody>
      <dsp:txXfrm>
        <a:off x="2040247" y="3097154"/>
        <a:ext cx="1399364" cy="678571"/>
      </dsp:txXfrm>
    </dsp:sp>
    <dsp:sp modelId="{BD692C23-11B7-8246-9053-A474B7ECA635}">
      <dsp:nvSpPr>
        <dsp:cNvPr id="0" name=""/>
        <dsp:cNvSpPr/>
      </dsp:nvSpPr>
      <dsp:spPr>
        <a:xfrm rot="19457599">
          <a:off x="3393976" y="3215699"/>
          <a:ext cx="710127" cy="27026"/>
        </a:xfrm>
        <a:custGeom>
          <a:avLst/>
          <a:gdLst/>
          <a:ahLst/>
          <a:cxnLst/>
          <a:rect l="0" t="0" r="0" b="0"/>
          <a:pathLst>
            <a:path>
              <a:moveTo>
                <a:pt x="0" y="13513"/>
              </a:moveTo>
              <a:lnTo>
                <a:pt x="710127" y="13513"/>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731286" y="3211459"/>
        <a:ext cx="35506" cy="35506"/>
      </dsp:txXfrm>
    </dsp:sp>
    <dsp:sp modelId="{65F14A3D-54E0-6C47-8E0C-E75C3C639907}">
      <dsp:nvSpPr>
        <dsp:cNvPr id="0" name=""/>
        <dsp:cNvSpPr/>
      </dsp:nvSpPr>
      <dsp:spPr>
        <a:xfrm>
          <a:off x="4037357" y="2661587"/>
          <a:ext cx="1441586" cy="720793"/>
        </a:xfrm>
        <a:prstGeom prst="roundRect">
          <a:avLst>
            <a:gd name="adj" fmla="val 10000"/>
          </a:avLst>
        </a:prstGeom>
        <a:gradFill rotWithShape="0">
          <a:gsLst>
            <a:gs pos="0">
              <a:schemeClr val="accent2">
                <a:tint val="80000"/>
                <a:hueOff val="0"/>
                <a:satOff val="0"/>
                <a:lumOff val="0"/>
                <a:alphaOff val="0"/>
                <a:tint val="35000"/>
                <a:satMod val="253000"/>
              </a:schemeClr>
            </a:gs>
            <a:gs pos="50000">
              <a:schemeClr val="accent2">
                <a:tint val="80000"/>
                <a:hueOff val="0"/>
                <a:satOff val="0"/>
                <a:lumOff val="0"/>
                <a:alphaOff val="0"/>
                <a:tint val="42000"/>
                <a:satMod val="255000"/>
              </a:schemeClr>
            </a:gs>
            <a:gs pos="97000">
              <a:schemeClr val="accent2">
                <a:tint val="80000"/>
                <a:hueOff val="0"/>
                <a:satOff val="0"/>
                <a:lumOff val="0"/>
                <a:alphaOff val="0"/>
                <a:tint val="53000"/>
                <a:satMod val="260000"/>
              </a:schemeClr>
            </a:gs>
            <a:gs pos="100000">
              <a:schemeClr val="accent2">
                <a:tint val="8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Guest Lecture</a:t>
          </a:r>
          <a:br>
            <a:rPr lang="en-US" sz="1500" kern="1200" dirty="0" smtClean="0"/>
          </a:br>
          <a:r>
            <a:rPr lang="en-US" sz="1500" kern="1200" dirty="0" smtClean="0"/>
            <a:t>Professor Michael Butler</a:t>
          </a:r>
          <a:endParaRPr lang="en-US" sz="1500" kern="1200" dirty="0"/>
        </a:p>
      </dsp:txBody>
      <dsp:txXfrm>
        <a:off x="4058468" y="2682698"/>
        <a:ext cx="1399364" cy="678571"/>
      </dsp:txXfrm>
    </dsp:sp>
    <dsp:sp modelId="{3A45B027-DB3E-E845-85B4-74625E1B8E69}">
      <dsp:nvSpPr>
        <dsp:cNvPr id="0" name=""/>
        <dsp:cNvSpPr/>
      </dsp:nvSpPr>
      <dsp:spPr>
        <a:xfrm rot="2142401">
          <a:off x="3393976" y="3630155"/>
          <a:ext cx="710127" cy="27026"/>
        </a:xfrm>
        <a:custGeom>
          <a:avLst/>
          <a:gdLst/>
          <a:ahLst/>
          <a:cxnLst/>
          <a:rect l="0" t="0" r="0" b="0"/>
          <a:pathLst>
            <a:path>
              <a:moveTo>
                <a:pt x="0" y="13513"/>
              </a:moveTo>
              <a:lnTo>
                <a:pt x="710127" y="13513"/>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731286" y="3625915"/>
        <a:ext cx="35506" cy="35506"/>
      </dsp:txXfrm>
    </dsp:sp>
    <dsp:sp modelId="{919641C7-8100-634E-9778-D027C3197A91}">
      <dsp:nvSpPr>
        <dsp:cNvPr id="0" name=""/>
        <dsp:cNvSpPr/>
      </dsp:nvSpPr>
      <dsp:spPr>
        <a:xfrm>
          <a:off x="4037357" y="3490499"/>
          <a:ext cx="1441586" cy="720793"/>
        </a:xfrm>
        <a:prstGeom prst="roundRect">
          <a:avLst>
            <a:gd name="adj" fmla="val 10000"/>
          </a:avLst>
        </a:prstGeom>
        <a:gradFill rotWithShape="0">
          <a:gsLst>
            <a:gs pos="0">
              <a:schemeClr val="accent2">
                <a:tint val="80000"/>
                <a:hueOff val="0"/>
                <a:satOff val="0"/>
                <a:lumOff val="0"/>
                <a:alphaOff val="0"/>
                <a:tint val="35000"/>
                <a:satMod val="253000"/>
              </a:schemeClr>
            </a:gs>
            <a:gs pos="50000">
              <a:schemeClr val="accent2">
                <a:tint val="80000"/>
                <a:hueOff val="0"/>
                <a:satOff val="0"/>
                <a:lumOff val="0"/>
                <a:alphaOff val="0"/>
                <a:tint val="42000"/>
                <a:satMod val="255000"/>
              </a:schemeClr>
            </a:gs>
            <a:gs pos="97000">
              <a:schemeClr val="accent2">
                <a:tint val="80000"/>
                <a:hueOff val="0"/>
                <a:satOff val="0"/>
                <a:lumOff val="0"/>
                <a:alphaOff val="0"/>
                <a:tint val="53000"/>
                <a:satMod val="260000"/>
              </a:schemeClr>
            </a:gs>
            <a:gs pos="100000">
              <a:schemeClr val="accent2">
                <a:tint val="8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Legislation in the IT workplace</a:t>
          </a:r>
          <a:endParaRPr lang="en-US" sz="1500" kern="1200" dirty="0"/>
        </a:p>
      </dsp:txBody>
      <dsp:txXfrm>
        <a:off x="4058468" y="3511610"/>
        <a:ext cx="1399364" cy="678571"/>
      </dsp:txXfrm>
    </dsp:sp>
    <dsp:sp modelId="{5416649F-48A5-B94E-90DE-45EFA94B1A22}">
      <dsp:nvSpPr>
        <dsp:cNvPr id="0" name=""/>
        <dsp:cNvSpPr/>
      </dsp:nvSpPr>
      <dsp:spPr>
        <a:xfrm rot="19457599">
          <a:off x="5412197" y="3630155"/>
          <a:ext cx="710127" cy="27026"/>
        </a:xfrm>
        <a:custGeom>
          <a:avLst/>
          <a:gdLst/>
          <a:ahLst/>
          <a:cxnLst/>
          <a:rect l="0" t="0" r="0" b="0"/>
          <a:pathLst>
            <a:path>
              <a:moveTo>
                <a:pt x="0" y="13513"/>
              </a:moveTo>
              <a:lnTo>
                <a:pt x="710127" y="13513"/>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49507" y="3625915"/>
        <a:ext cx="35506" cy="35506"/>
      </dsp:txXfrm>
    </dsp:sp>
    <dsp:sp modelId="{588FC264-BA3F-E849-BAEF-BCE8F96D3455}">
      <dsp:nvSpPr>
        <dsp:cNvPr id="0" name=""/>
        <dsp:cNvSpPr/>
      </dsp:nvSpPr>
      <dsp:spPr>
        <a:xfrm>
          <a:off x="6055578" y="3076043"/>
          <a:ext cx="1441586" cy="720793"/>
        </a:xfrm>
        <a:prstGeom prst="roundRect">
          <a:avLst>
            <a:gd name="adj" fmla="val 10000"/>
          </a:avLst>
        </a:prstGeom>
        <a:gradFill rotWithShape="0">
          <a:gsLst>
            <a:gs pos="0">
              <a:schemeClr val="accent2">
                <a:tint val="70000"/>
                <a:hueOff val="0"/>
                <a:satOff val="0"/>
                <a:lumOff val="0"/>
                <a:alphaOff val="0"/>
                <a:tint val="35000"/>
                <a:satMod val="253000"/>
              </a:schemeClr>
            </a:gs>
            <a:gs pos="50000">
              <a:schemeClr val="accent2">
                <a:tint val="70000"/>
                <a:hueOff val="0"/>
                <a:satOff val="0"/>
                <a:lumOff val="0"/>
                <a:alphaOff val="0"/>
                <a:tint val="42000"/>
                <a:satMod val="255000"/>
              </a:schemeClr>
            </a:gs>
            <a:gs pos="97000">
              <a:schemeClr val="accent2">
                <a:tint val="70000"/>
                <a:hueOff val="0"/>
                <a:satOff val="0"/>
                <a:lumOff val="0"/>
                <a:alphaOff val="0"/>
                <a:tint val="53000"/>
                <a:satMod val="260000"/>
              </a:schemeClr>
            </a:gs>
            <a:gs pos="100000">
              <a:schemeClr val="accent2">
                <a:tint val="7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Security </a:t>
          </a:r>
          <a:endParaRPr lang="en-US" sz="1500" kern="1200" dirty="0"/>
        </a:p>
      </dsp:txBody>
      <dsp:txXfrm>
        <a:off x="6076689" y="3097154"/>
        <a:ext cx="1399364" cy="678571"/>
      </dsp:txXfrm>
    </dsp:sp>
    <dsp:sp modelId="{46F5F546-278F-704A-8AD8-D56EFFFF9C70}">
      <dsp:nvSpPr>
        <dsp:cNvPr id="0" name=""/>
        <dsp:cNvSpPr/>
      </dsp:nvSpPr>
      <dsp:spPr>
        <a:xfrm rot="2142401">
          <a:off x="5412197" y="4044611"/>
          <a:ext cx="710127" cy="27026"/>
        </a:xfrm>
        <a:custGeom>
          <a:avLst/>
          <a:gdLst/>
          <a:ahLst/>
          <a:cxnLst/>
          <a:rect l="0" t="0" r="0" b="0"/>
          <a:pathLst>
            <a:path>
              <a:moveTo>
                <a:pt x="0" y="13513"/>
              </a:moveTo>
              <a:lnTo>
                <a:pt x="710127" y="13513"/>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49507" y="4040371"/>
        <a:ext cx="35506" cy="35506"/>
      </dsp:txXfrm>
    </dsp:sp>
    <dsp:sp modelId="{5CF1F7C2-5775-A041-B6E9-E2D3DF6C63B7}">
      <dsp:nvSpPr>
        <dsp:cNvPr id="0" name=""/>
        <dsp:cNvSpPr/>
      </dsp:nvSpPr>
      <dsp:spPr>
        <a:xfrm>
          <a:off x="6055578" y="3904955"/>
          <a:ext cx="1441586" cy="720793"/>
        </a:xfrm>
        <a:prstGeom prst="roundRect">
          <a:avLst>
            <a:gd name="adj" fmla="val 10000"/>
          </a:avLst>
        </a:prstGeom>
        <a:gradFill rotWithShape="0">
          <a:gsLst>
            <a:gs pos="0">
              <a:schemeClr val="accent2">
                <a:tint val="70000"/>
                <a:hueOff val="0"/>
                <a:satOff val="0"/>
                <a:lumOff val="0"/>
                <a:alphaOff val="0"/>
                <a:tint val="35000"/>
                <a:satMod val="253000"/>
              </a:schemeClr>
            </a:gs>
            <a:gs pos="50000">
              <a:schemeClr val="accent2">
                <a:tint val="70000"/>
                <a:hueOff val="0"/>
                <a:satOff val="0"/>
                <a:lumOff val="0"/>
                <a:alphaOff val="0"/>
                <a:tint val="42000"/>
                <a:satMod val="255000"/>
              </a:schemeClr>
            </a:gs>
            <a:gs pos="97000">
              <a:schemeClr val="accent2">
                <a:tint val="70000"/>
                <a:hueOff val="0"/>
                <a:satOff val="0"/>
                <a:lumOff val="0"/>
                <a:alphaOff val="0"/>
                <a:tint val="53000"/>
                <a:satMod val="260000"/>
              </a:schemeClr>
            </a:gs>
            <a:gs pos="100000">
              <a:schemeClr val="accent2">
                <a:tint val="7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Privacy</a:t>
          </a:r>
          <a:endParaRPr lang="en-US" sz="1500" kern="1200" dirty="0"/>
        </a:p>
      </dsp:txBody>
      <dsp:txXfrm>
        <a:off x="6076689" y="3926066"/>
        <a:ext cx="1399364" cy="678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13877-12EA-EC4D-A2F0-36CECACC008E}">
      <dsp:nvSpPr>
        <dsp:cNvPr id="0" name=""/>
        <dsp:cNvSpPr/>
      </dsp:nvSpPr>
      <dsp:spPr>
        <a:xfrm>
          <a:off x="2308859" y="60007"/>
          <a:ext cx="2880360" cy="2880360"/>
        </a:xfrm>
        <a:prstGeom prst="ellipse">
          <a:avLst/>
        </a:prstGeom>
        <a:gradFill rotWithShape="0">
          <a:gsLst>
            <a:gs pos="0">
              <a:schemeClr val="accent1">
                <a:alpha val="50000"/>
                <a:hueOff val="0"/>
                <a:satOff val="0"/>
                <a:lumOff val="0"/>
                <a:alphaOff val="0"/>
                <a:tint val="92000"/>
                <a:satMod val="170000"/>
              </a:schemeClr>
            </a:gs>
            <a:gs pos="15000">
              <a:schemeClr val="accent1">
                <a:alpha val="50000"/>
                <a:hueOff val="0"/>
                <a:satOff val="0"/>
                <a:lumOff val="0"/>
                <a:alphaOff val="0"/>
                <a:tint val="92000"/>
                <a:shade val="99000"/>
                <a:satMod val="170000"/>
              </a:schemeClr>
            </a:gs>
            <a:gs pos="62000">
              <a:schemeClr val="accent1">
                <a:alpha val="50000"/>
                <a:hueOff val="0"/>
                <a:satOff val="0"/>
                <a:lumOff val="0"/>
                <a:alphaOff val="0"/>
                <a:tint val="96000"/>
                <a:shade val="80000"/>
                <a:satMod val="170000"/>
              </a:schemeClr>
            </a:gs>
            <a:gs pos="97000">
              <a:schemeClr val="accent1">
                <a:alpha val="50000"/>
                <a:hueOff val="0"/>
                <a:satOff val="0"/>
                <a:lumOff val="0"/>
                <a:alphaOff val="0"/>
                <a:tint val="98000"/>
                <a:shade val="63000"/>
                <a:satMod val="170000"/>
              </a:schemeClr>
            </a:gs>
            <a:gs pos="100000">
              <a:schemeClr val="accent1">
                <a:alpha val="50000"/>
                <a:hueOff val="0"/>
                <a:satOff val="0"/>
                <a:lumOff val="0"/>
                <a:alphaOff val="0"/>
                <a:shade val="62000"/>
                <a:satMod val="170000"/>
              </a:schemeClr>
            </a:gs>
          </a:gsLst>
          <a:path path="circle">
            <a:fillToRect l="50000" t="50000" r="50000" b="5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t>legal</a:t>
          </a:r>
          <a:endParaRPr lang="en-GB" sz="3200" kern="1200" dirty="0"/>
        </a:p>
      </dsp:txBody>
      <dsp:txXfrm>
        <a:off x="2692908" y="564070"/>
        <a:ext cx="2112264" cy="1296162"/>
      </dsp:txXfrm>
    </dsp:sp>
    <dsp:sp modelId="{AE7F2020-03D4-5142-8DB9-AA332AAF370B}">
      <dsp:nvSpPr>
        <dsp:cNvPr id="0" name=""/>
        <dsp:cNvSpPr/>
      </dsp:nvSpPr>
      <dsp:spPr>
        <a:xfrm>
          <a:off x="3348189" y="1860232"/>
          <a:ext cx="2880360" cy="2880360"/>
        </a:xfrm>
        <a:prstGeom prst="ellipse">
          <a:avLst/>
        </a:prstGeom>
        <a:gradFill rotWithShape="0">
          <a:gsLst>
            <a:gs pos="0">
              <a:schemeClr val="accent1">
                <a:alpha val="50000"/>
                <a:hueOff val="0"/>
                <a:satOff val="0"/>
                <a:lumOff val="0"/>
                <a:alphaOff val="0"/>
                <a:tint val="92000"/>
                <a:satMod val="170000"/>
              </a:schemeClr>
            </a:gs>
            <a:gs pos="15000">
              <a:schemeClr val="accent1">
                <a:alpha val="50000"/>
                <a:hueOff val="0"/>
                <a:satOff val="0"/>
                <a:lumOff val="0"/>
                <a:alphaOff val="0"/>
                <a:tint val="92000"/>
                <a:shade val="99000"/>
                <a:satMod val="170000"/>
              </a:schemeClr>
            </a:gs>
            <a:gs pos="62000">
              <a:schemeClr val="accent1">
                <a:alpha val="50000"/>
                <a:hueOff val="0"/>
                <a:satOff val="0"/>
                <a:lumOff val="0"/>
                <a:alphaOff val="0"/>
                <a:tint val="96000"/>
                <a:shade val="80000"/>
                <a:satMod val="170000"/>
              </a:schemeClr>
            </a:gs>
            <a:gs pos="97000">
              <a:schemeClr val="accent1">
                <a:alpha val="50000"/>
                <a:hueOff val="0"/>
                <a:satOff val="0"/>
                <a:lumOff val="0"/>
                <a:alphaOff val="0"/>
                <a:tint val="98000"/>
                <a:shade val="63000"/>
                <a:satMod val="170000"/>
              </a:schemeClr>
            </a:gs>
            <a:gs pos="100000">
              <a:schemeClr val="accent1">
                <a:alpha val="50000"/>
                <a:hueOff val="0"/>
                <a:satOff val="0"/>
                <a:lumOff val="0"/>
                <a:alphaOff val="0"/>
                <a:shade val="62000"/>
                <a:satMod val="170000"/>
              </a:schemeClr>
            </a:gs>
          </a:gsLst>
          <a:path path="circle">
            <a:fillToRect l="50000" t="50000" r="50000" b="5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t>ethical</a:t>
          </a:r>
          <a:endParaRPr lang="en-GB" sz="3200" kern="1200" dirty="0"/>
        </a:p>
      </dsp:txBody>
      <dsp:txXfrm>
        <a:off x="4229100" y="2604325"/>
        <a:ext cx="1728216" cy="1584198"/>
      </dsp:txXfrm>
    </dsp:sp>
    <dsp:sp modelId="{C300C7B9-0888-974C-BD1E-57CDC1B4E62C}">
      <dsp:nvSpPr>
        <dsp:cNvPr id="0" name=""/>
        <dsp:cNvSpPr/>
      </dsp:nvSpPr>
      <dsp:spPr>
        <a:xfrm>
          <a:off x="1269530" y="1860232"/>
          <a:ext cx="2880360" cy="2880360"/>
        </a:xfrm>
        <a:prstGeom prst="ellipse">
          <a:avLst/>
        </a:prstGeom>
        <a:gradFill rotWithShape="0">
          <a:gsLst>
            <a:gs pos="0">
              <a:schemeClr val="accent1">
                <a:alpha val="50000"/>
                <a:hueOff val="0"/>
                <a:satOff val="0"/>
                <a:lumOff val="0"/>
                <a:alphaOff val="0"/>
                <a:tint val="92000"/>
                <a:satMod val="170000"/>
              </a:schemeClr>
            </a:gs>
            <a:gs pos="15000">
              <a:schemeClr val="accent1">
                <a:alpha val="50000"/>
                <a:hueOff val="0"/>
                <a:satOff val="0"/>
                <a:lumOff val="0"/>
                <a:alphaOff val="0"/>
                <a:tint val="92000"/>
                <a:shade val="99000"/>
                <a:satMod val="170000"/>
              </a:schemeClr>
            </a:gs>
            <a:gs pos="62000">
              <a:schemeClr val="accent1">
                <a:alpha val="50000"/>
                <a:hueOff val="0"/>
                <a:satOff val="0"/>
                <a:lumOff val="0"/>
                <a:alphaOff val="0"/>
                <a:tint val="96000"/>
                <a:shade val="80000"/>
                <a:satMod val="170000"/>
              </a:schemeClr>
            </a:gs>
            <a:gs pos="97000">
              <a:schemeClr val="accent1">
                <a:alpha val="50000"/>
                <a:hueOff val="0"/>
                <a:satOff val="0"/>
                <a:lumOff val="0"/>
                <a:alphaOff val="0"/>
                <a:tint val="98000"/>
                <a:shade val="63000"/>
                <a:satMod val="170000"/>
              </a:schemeClr>
            </a:gs>
            <a:gs pos="100000">
              <a:schemeClr val="accent1">
                <a:alpha val="50000"/>
                <a:hueOff val="0"/>
                <a:satOff val="0"/>
                <a:lumOff val="0"/>
                <a:alphaOff val="0"/>
                <a:shade val="62000"/>
                <a:satMod val="170000"/>
              </a:schemeClr>
            </a:gs>
          </a:gsLst>
          <a:path path="circle">
            <a:fillToRect l="50000" t="50000" r="50000" b="5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t>workplace</a:t>
          </a:r>
          <a:endParaRPr lang="en-GB" sz="3200" kern="1200" dirty="0"/>
        </a:p>
      </dsp:txBody>
      <dsp:txXfrm>
        <a:off x="1540764" y="2604325"/>
        <a:ext cx="1728216" cy="1584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E823B-430F-6D4F-A358-4570BB9EA4D6}">
      <dsp:nvSpPr>
        <dsp:cNvPr id="0" name=""/>
        <dsp:cNvSpPr/>
      </dsp:nvSpPr>
      <dsp:spPr>
        <a:xfrm>
          <a:off x="277790" y="436556"/>
          <a:ext cx="3381075" cy="3381075"/>
        </a:xfrm>
        <a:prstGeom prst="ellipse">
          <a:avLst/>
        </a:prstGeom>
        <a:solidFill>
          <a:schemeClr val="bg2">
            <a:lumMod val="75000"/>
            <a:alpha val="28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Info</a:t>
          </a:r>
          <a:br>
            <a:rPr lang="en-GB" sz="2800" kern="1200" dirty="0" smtClean="0"/>
          </a:br>
          <a:r>
            <a:rPr lang="en-GB" sz="2800" kern="1200" dirty="0" smtClean="0"/>
            <a:t>Security</a:t>
          </a:r>
          <a:endParaRPr lang="en-GB" sz="2800" kern="1200" dirty="0"/>
        </a:p>
      </dsp:txBody>
      <dsp:txXfrm>
        <a:off x="749923" y="835257"/>
        <a:ext cx="1949448" cy="2583672"/>
      </dsp:txXfrm>
    </dsp:sp>
    <dsp:sp modelId="{5D3D0218-7F80-A442-BBC7-D5C33EECFFCE}">
      <dsp:nvSpPr>
        <dsp:cNvPr id="0" name=""/>
        <dsp:cNvSpPr/>
      </dsp:nvSpPr>
      <dsp:spPr>
        <a:xfrm>
          <a:off x="2198650" y="380295"/>
          <a:ext cx="3381075" cy="3381075"/>
        </a:xfrm>
        <a:prstGeom prst="ellipse">
          <a:avLst/>
        </a:prstGeom>
        <a:solidFill>
          <a:schemeClr val="bg2">
            <a:lumMod val="75000"/>
            <a:alpha val="28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Data </a:t>
          </a:r>
          <a:br>
            <a:rPr lang="en-GB" sz="2800" kern="1200" dirty="0" smtClean="0"/>
          </a:br>
          <a:r>
            <a:rPr lang="en-GB" sz="2800" kern="1200" dirty="0" smtClean="0"/>
            <a:t>Privacy</a:t>
          </a:r>
          <a:endParaRPr lang="en-GB" sz="2800" kern="1200" dirty="0"/>
        </a:p>
      </dsp:txBody>
      <dsp:txXfrm>
        <a:off x="3158144" y="778996"/>
        <a:ext cx="1949448" cy="2583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B7CF9-8AA1-F54B-B132-DBE3CED73D11}">
      <dsp:nvSpPr>
        <dsp:cNvPr id="0" name=""/>
        <dsp:cNvSpPr/>
      </dsp:nvSpPr>
      <dsp:spPr>
        <a:xfrm>
          <a:off x="0" y="579419"/>
          <a:ext cx="7498080" cy="907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ECDB06F-71FE-F14D-8789-61B18EECA5C3}">
      <dsp:nvSpPr>
        <dsp:cNvPr id="0" name=""/>
        <dsp:cNvSpPr/>
      </dsp:nvSpPr>
      <dsp:spPr>
        <a:xfrm>
          <a:off x="374904" y="48059"/>
          <a:ext cx="5248656" cy="1062720"/>
        </a:xfrm>
        <a:prstGeom prst="roundRect">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387" tIns="0" rIns="198387" bIns="0" numCol="1" spcCol="1270" anchor="ctr" anchorCtr="0">
          <a:noAutofit/>
        </a:bodyPr>
        <a:lstStyle/>
        <a:p>
          <a:pPr lvl="0" algn="l" defTabSz="1600200">
            <a:lnSpc>
              <a:spcPct val="90000"/>
            </a:lnSpc>
            <a:spcBef>
              <a:spcPct val="0"/>
            </a:spcBef>
            <a:spcAft>
              <a:spcPct val="35000"/>
            </a:spcAft>
          </a:pPr>
          <a:r>
            <a:rPr lang="en-GB" sz="3600" kern="1200" dirty="0" smtClean="0"/>
            <a:t>Statute law</a:t>
          </a:r>
          <a:endParaRPr lang="en-GB" sz="3600" kern="1200" dirty="0"/>
        </a:p>
      </dsp:txBody>
      <dsp:txXfrm>
        <a:off x="426782" y="99937"/>
        <a:ext cx="5144900" cy="958964"/>
      </dsp:txXfrm>
    </dsp:sp>
    <dsp:sp modelId="{9BA05784-07D1-334B-B690-7DF35230095A}">
      <dsp:nvSpPr>
        <dsp:cNvPr id="0" name=""/>
        <dsp:cNvSpPr/>
      </dsp:nvSpPr>
      <dsp:spPr>
        <a:xfrm>
          <a:off x="0" y="2212380"/>
          <a:ext cx="7498080" cy="907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87EFAA7-26BB-6B4A-B396-880A8ABBBAA3}">
      <dsp:nvSpPr>
        <dsp:cNvPr id="0" name=""/>
        <dsp:cNvSpPr/>
      </dsp:nvSpPr>
      <dsp:spPr>
        <a:xfrm>
          <a:off x="374904" y="1681020"/>
          <a:ext cx="5248656" cy="1062720"/>
        </a:xfrm>
        <a:prstGeom prst="roundRect">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387" tIns="0" rIns="198387" bIns="0" numCol="1" spcCol="1270" anchor="ctr" anchorCtr="0">
          <a:noAutofit/>
        </a:bodyPr>
        <a:lstStyle/>
        <a:p>
          <a:pPr lvl="0" algn="l" defTabSz="1600200">
            <a:lnSpc>
              <a:spcPct val="90000"/>
            </a:lnSpc>
            <a:spcBef>
              <a:spcPct val="0"/>
            </a:spcBef>
            <a:spcAft>
              <a:spcPct val="35000"/>
            </a:spcAft>
          </a:pPr>
          <a:r>
            <a:rPr lang="en-GB" sz="3600" kern="1200" dirty="0" smtClean="0"/>
            <a:t>Common law</a:t>
          </a:r>
          <a:endParaRPr lang="en-GB" sz="3600" kern="1200" dirty="0"/>
        </a:p>
      </dsp:txBody>
      <dsp:txXfrm>
        <a:off x="426782" y="1732898"/>
        <a:ext cx="5144900" cy="958964"/>
      </dsp:txXfrm>
    </dsp:sp>
    <dsp:sp modelId="{159BE80A-2B91-DC41-8297-34EF73F5DE25}">
      <dsp:nvSpPr>
        <dsp:cNvPr id="0" name=""/>
        <dsp:cNvSpPr/>
      </dsp:nvSpPr>
      <dsp:spPr>
        <a:xfrm>
          <a:off x="0" y="3845340"/>
          <a:ext cx="7498080" cy="907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3F47FF8-0450-B344-AAEC-A51DD5E16C77}">
      <dsp:nvSpPr>
        <dsp:cNvPr id="0" name=""/>
        <dsp:cNvSpPr/>
      </dsp:nvSpPr>
      <dsp:spPr>
        <a:xfrm>
          <a:off x="374904" y="3313980"/>
          <a:ext cx="5248656" cy="1062720"/>
        </a:xfrm>
        <a:prstGeom prst="roundRect">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387" tIns="0" rIns="198387" bIns="0" numCol="1" spcCol="1270" anchor="ctr" anchorCtr="0">
          <a:noAutofit/>
        </a:bodyPr>
        <a:lstStyle/>
        <a:p>
          <a:pPr lvl="0" algn="l" defTabSz="1600200">
            <a:lnSpc>
              <a:spcPct val="90000"/>
            </a:lnSpc>
            <a:spcBef>
              <a:spcPct val="0"/>
            </a:spcBef>
            <a:spcAft>
              <a:spcPct val="35000"/>
            </a:spcAft>
          </a:pPr>
          <a:r>
            <a:rPr lang="en-GB" sz="3600" kern="1200" dirty="0" smtClean="0"/>
            <a:t>International law</a:t>
          </a:r>
          <a:endParaRPr lang="en-GB" sz="3600" kern="1200" dirty="0"/>
        </a:p>
      </dsp:txBody>
      <dsp:txXfrm>
        <a:off x="426782" y="3365858"/>
        <a:ext cx="5144900" cy="9589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B8BCA-DFD6-EF41-80CC-4D33CB8092FC}">
      <dsp:nvSpPr>
        <dsp:cNvPr id="0" name=""/>
        <dsp:cNvSpPr/>
      </dsp:nvSpPr>
      <dsp:spPr>
        <a:xfrm>
          <a:off x="1340509" y="2524194"/>
          <a:ext cx="925763" cy="462881"/>
        </a:xfrm>
        <a:prstGeom prst="roundRect">
          <a:avLst>
            <a:gd name="adj" fmla="val 10000"/>
          </a:avLst>
        </a:prstGeom>
        <a:gradFill rotWithShape="0">
          <a:gsLst>
            <a:gs pos="0">
              <a:schemeClr val="accent2">
                <a:shade val="80000"/>
                <a:hueOff val="0"/>
                <a:satOff val="0"/>
                <a:lumOff val="0"/>
                <a:alphaOff val="0"/>
                <a:tint val="35000"/>
                <a:satMod val="253000"/>
              </a:schemeClr>
            </a:gs>
            <a:gs pos="50000">
              <a:schemeClr val="accent2">
                <a:shade val="80000"/>
                <a:hueOff val="0"/>
                <a:satOff val="0"/>
                <a:lumOff val="0"/>
                <a:alphaOff val="0"/>
                <a:tint val="42000"/>
                <a:satMod val="255000"/>
              </a:schemeClr>
            </a:gs>
            <a:gs pos="97000">
              <a:schemeClr val="accent2">
                <a:shade val="80000"/>
                <a:hueOff val="0"/>
                <a:satOff val="0"/>
                <a:lumOff val="0"/>
                <a:alphaOff val="0"/>
                <a:tint val="53000"/>
                <a:satMod val="260000"/>
              </a:schemeClr>
            </a:gs>
            <a:gs pos="100000">
              <a:schemeClr val="accent2">
                <a:shade val="8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t>Timescales and </a:t>
          </a:r>
          <a:br>
            <a:rPr lang="en-US" sz="1100" kern="1200" dirty="0" smtClean="0"/>
          </a:br>
          <a:r>
            <a:rPr lang="en-US" sz="1100" kern="1200" dirty="0" smtClean="0"/>
            <a:t>Topics</a:t>
          </a:r>
          <a:endParaRPr lang="en-US" sz="1100" kern="1200" dirty="0"/>
        </a:p>
      </dsp:txBody>
      <dsp:txXfrm>
        <a:off x="1354066" y="2537751"/>
        <a:ext cx="898649" cy="435767"/>
      </dsp:txXfrm>
    </dsp:sp>
    <dsp:sp modelId="{A470F63F-C1C9-5F49-B3DE-267614CCEFEA}">
      <dsp:nvSpPr>
        <dsp:cNvPr id="0" name=""/>
        <dsp:cNvSpPr/>
      </dsp:nvSpPr>
      <dsp:spPr>
        <a:xfrm rot="18320311">
          <a:off x="1752270" y="1753162"/>
          <a:ext cx="2438377" cy="15842"/>
        </a:xfrm>
        <a:custGeom>
          <a:avLst/>
          <a:gdLst/>
          <a:ahLst/>
          <a:cxnLst/>
          <a:rect l="0" t="0" r="0" b="0"/>
          <a:pathLst>
            <a:path>
              <a:moveTo>
                <a:pt x="0" y="7921"/>
              </a:moveTo>
              <a:lnTo>
                <a:pt x="2438377" y="7921"/>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2910499" y="1700123"/>
        <a:ext cx="121918" cy="121918"/>
      </dsp:txXfrm>
    </dsp:sp>
    <dsp:sp modelId="{D244F4EB-048B-BC4A-8F0E-488A1B4D6B86}">
      <dsp:nvSpPr>
        <dsp:cNvPr id="0" name=""/>
        <dsp:cNvSpPr/>
      </dsp:nvSpPr>
      <dsp:spPr>
        <a:xfrm>
          <a:off x="3676645" y="553624"/>
          <a:ext cx="925763" cy="425814"/>
        </a:xfrm>
        <a:prstGeom prst="roundRect">
          <a:avLst>
            <a:gd name="adj" fmla="val 10000"/>
          </a:avLst>
        </a:prstGeom>
        <a:gradFill rotWithShape="0">
          <a:gsLst>
            <a:gs pos="0">
              <a:schemeClr val="accent2">
                <a:tint val="99000"/>
                <a:hueOff val="0"/>
                <a:satOff val="0"/>
                <a:lumOff val="0"/>
                <a:alphaOff val="0"/>
                <a:tint val="35000"/>
                <a:satMod val="253000"/>
              </a:schemeClr>
            </a:gs>
            <a:gs pos="50000">
              <a:schemeClr val="accent2">
                <a:tint val="99000"/>
                <a:hueOff val="0"/>
                <a:satOff val="0"/>
                <a:lumOff val="0"/>
                <a:alphaOff val="0"/>
                <a:tint val="42000"/>
                <a:satMod val="255000"/>
              </a:schemeClr>
            </a:gs>
            <a:gs pos="97000">
              <a:schemeClr val="accent2">
                <a:tint val="99000"/>
                <a:hueOff val="0"/>
                <a:satOff val="0"/>
                <a:lumOff val="0"/>
                <a:alphaOff val="0"/>
                <a:tint val="53000"/>
                <a:satMod val="260000"/>
              </a:schemeClr>
            </a:gs>
            <a:gs pos="100000">
              <a:schemeClr val="accent2">
                <a:tint val="99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W8</a:t>
          </a:r>
          <a:endParaRPr lang="en-US" sz="1100" kern="1200" dirty="0"/>
        </a:p>
      </dsp:txBody>
      <dsp:txXfrm>
        <a:off x="3689117" y="566096"/>
        <a:ext cx="900819" cy="400870"/>
      </dsp:txXfrm>
    </dsp:sp>
    <dsp:sp modelId="{EE3F19E6-6ED2-784C-9865-0DA20C194E0B}">
      <dsp:nvSpPr>
        <dsp:cNvPr id="0" name=""/>
        <dsp:cNvSpPr/>
      </dsp:nvSpPr>
      <dsp:spPr>
        <a:xfrm rot="18289469">
          <a:off x="4463337" y="492453"/>
          <a:ext cx="648447" cy="15842"/>
        </a:xfrm>
        <a:custGeom>
          <a:avLst/>
          <a:gdLst/>
          <a:ahLst/>
          <a:cxnLst/>
          <a:rect l="0" t="0" r="0" b="0"/>
          <a:pathLst>
            <a:path>
              <a:moveTo>
                <a:pt x="0" y="7921"/>
              </a:moveTo>
              <a:lnTo>
                <a:pt x="648447" y="7921"/>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771350" y="484163"/>
        <a:ext cx="32422" cy="32422"/>
      </dsp:txXfrm>
    </dsp:sp>
    <dsp:sp modelId="{DCFAB475-FB4C-5C4B-84A3-8B256C881E92}">
      <dsp:nvSpPr>
        <dsp:cNvPr id="0" name=""/>
        <dsp:cNvSpPr/>
      </dsp:nvSpPr>
      <dsp:spPr>
        <a:xfrm>
          <a:off x="4972713" y="2776"/>
          <a:ext cx="925763" cy="462881"/>
        </a:xfrm>
        <a:prstGeom prst="roundRect">
          <a:avLst>
            <a:gd name="adj" fmla="val 10000"/>
          </a:avLst>
        </a:prstGeom>
        <a:gradFill rotWithShape="0">
          <a:gsLst>
            <a:gs pos="0">
              <a:schemeClr val="accent2">
                <a:tint val="80000"/>
                <a:hueOff val="0"/>
                <a:satOff val="0"/>
                <a:lumOff val="0"/>
                <a:alphaOff val="0"/>
                <a:tint val="35000"/>
                <a:satMod val="253000"/>
              </a:schemeClr>
            </a:gs>
            <a:gs pos="50000">
              <a:schemeClr val="accent2">
                <a:tint val="80000"/>
                <a:hueOff val="0"/>
                <a:satOff val="0"/>
                <a:lumOff val="0"/>
                <a:alphaOff val="0"/>
                <a:tint val="42000"/>
                <a:satMod val="255000"/>
              </a:schemeClr>
            </a:gs>
            <a:gs pos="97000">
              <a:schemeClr val="accent2">
                <a:tint val="80000"/>
                <a:hueOff val="0"/>
                <a:satOff val="0"/>
                <a:lumOff val="0"/>
                <a:alphaOff val="0"/>
                <a:tint val="53000"/>
                <a:satMod val="260000"/>
              </a:schemeClr>
            </a:gs>
            <a:gs pos="100000">
              <a:schemeClr val="accent2">
                <a:tint val="8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Legal &amp; workplace 1</a:t>
          </a:r>
        </a:p>
      </dsp:txBody>
      <dsp:txXfrm>
        <a:off x="4986270" y="16333"/>
        <a:ext cx="898649" cy="435767"/>
      </dsp:txXfrm>
    </dsp:sp>
    <dsp:sp modelId="{58F31EBB-C95E-E947-A864-871AD0D53A90}">
      <dsp:nvSpPr>
        <dsp:cNvPr id="0" name=""/>
        <dsp:cNvSpPr/>
      </dsp:nvSpPr>
      <dsp:spPr>
        <a:xfrm>
          <a:off x="4602408" y="758610"/>
          <a:ext cx="370305" cy="15842"/>
        </a:xfrm>
        <a:custGeom>
          <a:avLst/>
          <a:gdLst/>
          <a:ahLst/>
          <a:cxnLst/>
          <a:rect l="0" t="0" r="0" b="0"/>
          <a:pathLst>
            <a:path>
              <a:moveTo>
                <a:pt x="0" y="7921"/>
              </a:moveTo>
              <a:lnTo>
                <a:pt x="370305" y="7921"/>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778303" y="757273"/>
        <a:ext cx="18515" cy="18515"/>
      </dsp:txXfrm>
    </dsp:sp>
    <dsp:sp modelId="{7D618C07-0BC4-D348-96C4-FF0C43D90513}">
      <dsp:nvSpPr>
        <dsp:cNvPr id="0" name=""/>
        <dsp:cNvSpPr/>
      </dsp:nvSpPr>
      <dsp:spPr>
        <a:xfrm>
          <a:off x="4972713" y="535090"/>
          <a:ext cx="925763" cy="462881"/>
        </a:xfrm>
        <a:prstGeom prst="roundRect">
          <a:avLst>
            <a:gd name="adj" fmla="val 10000"/>
          </a:avLst>
        </a:prstGeom>
        <a:gradFill rotWithShape="0">
          <a:gsLst>
            <a:gs pos="0">
              <a:schemeClr val="accent2">
                <a:tint val="80000"/>
                <a:hueOff val="0"/>
                <a:satOff val="0"/>
                <a:lumOff val="0"/>
                <a:alphaOff val="0"/>
                <a:tint val="35000"/>
                <a:satMod val="253000"/>
              </a:schemeClr>
            </a:gs>
            <a:gs pos="50000">
              <a:schemeClr val="accent2">
                <a:tint val="80000"/>
                <a:hueOff val="0"/>
                <a:satOff val="0"/>
                <a:lumOff val="0"/>
                <a:alphaOff val="0"/>
                <a:tint val="42000"/>
                <a:satMod val="255000"/>
              </a:schemeClr>
            </a:gs>
            <a:gs pos="97000">
              <a:schemeClr val="accent2">
                <a:tint val="80000"/>
                <a:hueOff val="0"/>
                <a:satOff val="0"/>
                <a:lumOff val="0"/>
                <a:alphaOff val="0"/>
                <a:tint val="53000"/>
                <a:satMod val="260000"/>
              </a:schemeClr>
            </a:gs>
            <a:gs pos="100000">
              <a:schemeClr val="accent2">
                <a:tint val="8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Independent studies</a:t>
          </a:r>
        </a:p>
      </dsp:txBody>
      <dsp:txXfrm>
        <a:off x="4986270" y="548647"/>
        <a:ext cx="898649" cy="435767"/>
      </dsp:txXfrm>
    </dsp:sp>
    <dsp:sp modelId="{4F33F38B-6E5A-9F42-94B0-1F785A1361DC}">
      <dsp:nvSpPr>
        <dsp:cNvPr id="0" name=""/>
        <dsp:cNvSpPr/>
      </dsp:nvSpPr>
      <dsp:spPr>
        <a:xfrm rot="3310531">
          <a:off x="4463337" y="1024766"/>
          <a:ext cx="648447" cy="15842"/>
        </a:xfrm>
        <a:custGeom>
          <a:avLst/>
          <a:gdLst/>
          <a:ahLst/>
          <a:cxnLst/>
          <a:rect l="0" t="0" r="0" b="0"/>
          <a:pathLst>
            <a:path>
              <a:moveTo>
                <a:pt x="0" y="7921"/>
              </a:moveTo>
              <a:lnTo>
                <a:pt x="648447" y="7921"/>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771350" y="1016476"/>
        <a:ext cx="32422" cy="32422"/>
      </dsp:txXfrm>
    </dsp:sp>
    <dsp:sp modelId="{728A9D33-03FE-BF41-A964-F94E55901B93}">
      <dsp:nvSpPr>
        <dsp:cNvPr id="0" name=""/>
        <dsp:cNvSpPr/>
      </dsp:nvSpPr>
      <dsp:spPr>
        <a:xfrm>
          <a:off x="4972713" y="1067404"/>
          <a:ext cx="925763" cy="462881"/>
        </a:xfrm>
        <a:prstGeom prst="roundRect">
          <a:avLst>
            <a:gd name="adj" fmla="val 10000"/>
          </a:avLst>
        </a:prstGeom>
        <a:gradFill rotWithShape="0">
          <a:gsLst>
            <a:gs pos="0">
              <a:schemeClr val="accent2">
                <a:tint val="80000"/>
                <a:hueOff val="0"/>
                <a:satOff val="0"/>
                <a:lumOff val="0"/>
                <a:alphaOff val="0"/>
                <a:tint val="35000"/>
                <a:satMod val="253000"/>
              </a:schemeClr>
            </a:gs>
            <a:gs pos="50000">
              <a:schemeClr val="accent2">
                <a:tint val="80000"/>
                <a:hueOff val="0"/>
                <a:satOff val="0"/>
                <a:lumOff val="0"/>
                <a:alphaOff val="0"/>
                <a:tint val="42000"/>
                <a:satMod val="255000"/>
              </a:schemeClr>
            </a:gs>
            <a:gs pos="97000">
              <a:schemeClr val="accent2">
                <a:tint val="80000"/>
                <a:hueOff val="0"/>
                <a:satOff val="0"/>
                <a:lumOff val="0"/>
                <a:alphaOff val="0"/>
                <a:tint val="53000"/>
                <a:satMod val="260000"/>
              </a:schemeClr>
            </a:gs>
            <a:gs pos="100000">
              <a:schemeClr val="accent2">
                <a:tint val="8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Guest lecture</a:t>
          </a:r>
        </a:p>
      </dsp:txBody>
      <dsp:txXfrm>
        <a:off x="4986270" y="1080961"/>
        <a:ext cx="898649" cy="435767"/>
      </dsp:txXfrm>
    </dsp:sp>
    <dsp:sp modelId="{D09BCBB9-D90E-E647-9FD7-1F6F84C58CC3}">
      <dsp:nvSpPr>
        <dsp:cNvPr id="0" name=""/>
        <dsp:cNvSpPr/>
      </dsp:nvSpPr>
      <dsp:spPr>
        <a:xfrm rot="20667665">
          <a:off x="2239519" y="2551632"/>
          <a:ext cx="1463878" cy="15842"/>
        </a:xfrm>
        <a:custGeom>
          <a:avLst/>
          <a:gdLst/>
          <a:ahLst/>
          <a:cxnLst/>
          <a:rect l="0" t="0" r="0" b="0"/>
          <a:pathLst>
            <a:path>
              <a:moveTo>
                <a:pt x="0" y="7921"/>
              </a:moveTo>
              <a:lnTo>
                <a:pt x="1463878" y="7921"/>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34862" y="2522956"/>
        <a:ext cx="73193" cy="73193"/>
      </dsp:txXfrm>
    </dsp:sp>
    <dsp:sp modelId="{8F4ED4C4-7EC2-864B-B883-7CBF25BF7080}">
      <dsp:nvSpPr>
        <dsp:cNvPr id="0" name=""/>
        <dsp:cNvSpPr/>
      </dsp:nvSpPr>
      <dsp:spPr>
        <a:xfrm>
          <a:off x="3676645" y="2150565"/>
          <a:ext cx="925763" cy="425814"/>
        </a:xfrm>
        <a:prstGeom prst="roundRect">
          <a:avLst>
            <a:gd name="adj" fmla="val 10000"/>
          </a:avLst>
        </a:prstGeom>
        <a:gradFill rotWithShape="0">
          <a:gsLst>
            <a:gs pos="0">
              <a:schemeClr val="accent2">
                <a:tint val="99000"/>
                <a:hueOff val="0"/>
                <a:satOff val="0"/>
                <a:lumOff val="0"/>
                <a:alphaOff val="0"/>
                <a:tint val="35000"/>
                <a:satMod val="253000"/>
              </a:schemeClr>
            </a:gs>
            <a:gs pos="50000">
              <a:schemeClr val="accent2">
                <a:tint val="99000"/>
                <a:hueOff val="0"/>
                <a:satOff val="0"/>
                <a:lumOff val="0"/>
                <a:alphaOff val="0"/>
                <a:tint val="42000"/>
                <a:satMod val="255000"/>
              </a:schemeClr>
            </a:gs>
            <a:gs pos="97000">
              <a:schemeClr val="accent2">
                <a:tint val="99000"/>
                <a:hueOff val="0"/>
                <a:satOff val="0"/>
                <a:lumOff val="0"/>
                <a:alphaOff val="0"/>
                <a:tint val="53000"/>
                <a:satMod val="260000"/>
              </a:schemeClr>
            </a:gs>
            <a:gs pos="100000">
              <a:schemeClr val="accent2">
                <a:tint val="99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W9</a:t>
          </a:r>
          <a:endParaRPr lang="en-US" sz="1100" kern="1200" dirty="0"/>
        </a:p>
      </dsp:txBody>
      <dsp:txXfrm>
        <a:off x="3689117" y="2163037"/>
        <a:ext cx="900819" cy="400870"/>
      </dsp:txXfrm>
    </dsp:sp>
    <dsp:sp modelId="{1ACFECB6-57E7-E648-9D91-4A9A32DB9FA4}">
      <dsp:nvSpPr>
        <dsp:cNvPr id="0" name=""/>
        <dsp:cNvSpPr/>
      </dsp:nvSpPr>
      <dsp:spPr>
        <a:xfrm rot="18289469">
          <a:off x="4463337" y="2089394"/>
          <a:ext cx="648447" cy="15842"/>
        </a:xfrm>
        <a:custGeom>
          <a:avLst/>
          <a:gdLst/>
          <a:ahLst/>
          <a:cxnLst/>
          <a:rect l="0" t="0" r="0" b="0"/>
          <a:pathLst>
            <a:path>
              <a:moveTo>
                <a:pt x="0" y="7921"/>
              </a:moveTo>
              <a:lnTo>
                <a:pt x="648447" y="7921"/>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771350" y="2081104"/>
        <a:ext cx="32422" cy="32422"/>
      </dsp:txXfrm>
    </dsp:sp>
    <dsp:sp modelId="{E9285D0D-862B-2D41-9933-D2EBA2A9BE62}">
      <dsp:nvSpPr>
        <dsp:cNvPr id="0" name=""/>
        <dsp:cNvSpPr/>
      </dsp:nvSpPr>
      <dsp:spPr>
        <a:xfrm>
          <a:off x="4972713" y="1599718"/>
          <a:ext cx="925763" cy="462881"/>
        </a:xfrm>
        <a:prstGeom prst="roundRect">
          <a:avLst>
            <a:gd name="adj" fmla="val 10000"/>
          </a:avLst>
        </a:prstGeom>
        <a:gradFill rotWithShape="0">
          <a:gsLst>
            <a:gs pos="0">
              <a:schemeClr val="accent2">
                <a:tint val="80000"/>
                <a:hueOff val="0"/>
                <a:satOff val="0"/>
                <a:lumOff val="0"/>
                <a:alphaOff val="0"/>
                <a:tint val="35000"/>
                <a:satMod val="253000"/>
              </a:schemeClr>
            </a:gs>
            <a:gs pos="50000">
              <a:schemeClr val="accent2">
                <a:tint val="80000"/>
                <a:hueOff val="0"/>
                <a:satOff val="0"/>
                <a:lumOff val="0"/>
                <a:alphaOff val="0"/>
                <a:tint val="42000"/>
                <a:satMod val="255000"/>
              </a:schemeClr>
            </a:gs>
            <a:gs pos="97000">
              <a:schemeClr val="accent2">
                <a:tint val="80000"/>
                <a:hueOff val="0"/>
                <a:satOff val="0"/>
                <a:lumOff val="0"/>
                <a:alphaOff val="0"/>
                <a:tint val="53000"/>
                <a:satMod val="260000"/>
              </a:schemeClr>
            </a:gs>
            <a:gs pos="100000">
              <a:schemeClr val="accent2">
                <a:tint val="8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Legal and workplace 2</a:t>
          </a:r>
          <a:endParaRPr lang="en-US" sz="1100" kern="1200" dirty="0"/>
        </a:p>
      </dsp:txBody>
      <dsp:txXfrm>
        <a:off x="4986270" y="1613275"/>
        <a:ext cx="898649" cy="435767"/>
      </dsp:txXfrm>
    </dsp:sp>
    <dsp:sp modelId="{361CFBEB-0F7B-D048-B280-AF4684357E0C}">
      <dsp:nvSpPr>
        <dsp:cNvPr id="0" name=""/>
        <dsp:cNvSpPr/>
      </dsp:nvSpPr>
      <dsp:spPr>
        <a:xfrm>
          <a:off x="4602408" y="2355551"/>
          <a:ext cx="370305" cy="15842"/>
        </a:xfrm>
        <a:custGeom>
          <a:avLst/>
          <a:gdLst/>
          <a:ahLst/>
          <a:cxnLst/>
          <a:rect l="0" t="0" r="0" b="0"/>
          <a:pathLst>
            <a:path>
              <a:moveTo>
                <a:pt x="0" y="7921"/>
              </a:moveTo>
              <a:lnTo>
                <a:pt x="370305" y="7921"/>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778303" y="2354214"/>
        <a:ext cx="18515" cy="18515"/>
      </dsp:txXfrm>
    </dsp:sp>
    <dsp:sp modelId="{771CF9AA-249D-DC42-BF81-AEE581304B3F}">
      <dsp:nvSpPr>
        <dsp:cNvPr id="0" name=""/>
        <dsp:cNvSpPr/>
      </dsp:nvSpPr>
      <dsp:spPr>
        <a:xfrm>
          <a:off x="4972713" y="2132031"/>
          <a:ext cx="925763" cy="462881"/>
        </a:xfrm>
        <a:prstGeom prst="roundRect">
          <a:avLst>
            <a:gd name="adj" fmla="val 10000"/>
          </a:avLst>
        </a:prstGeom>
        <a:gradFill rotWithShape="0">
          <a:gsLst>
            <a:gs pos="0">
              <a:schemeClr val="accent2">
                <a:tint val="80000"/>
                <a:hueOff val="0"/>
                <a:satOff val="0"/>
                <a:lumOff val="0"/>
                <a:alphaOff val="0"/>
                <a:tint val="35000"/>
                <a:satMod val="253000"/>
              </a:schemeClr>
            </a:gs>
            <a:gs pos="50000">
              <a:schemeClr val="accent2">
                <a:tint val="80000"/>
                <a:hueOff val="0"/>
                <a:satOff val="0"/>
                <a:lumOff val="0"/>
                <a:alphaOff val="0"/>
                <a:tint val="42000"/>
                <a:satMod val="255000"/>
              </a:schemeClr>
            </a:gs>
            <a:gs pos="97000">
              <a:schemeClr val="accent2">
                <a:tint val="80000"/>
                <a:hueOff val="0"/>
                <a:satOff val="0"/>
                <a:lumOff val="0"/>
                <a:alphaOff val="0"/>
                <a:tint val="53000"/>
                <a:satMod val="260000"/>
              </a:schemeClr>
            </a:gs>
            <a:gs pos="100000">
              <a:schemeClr val="accent2">
                <a:tint val="8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Independent studies</a:t>
          </a:r>
          <a:endParaRPr lang="en-US" sz="1100" kern="1200" dirty="0"/>
        </a:p>
      </dsp:txBody>
      <dsp:txXfrm>
        <a:off x="4986270" y="2145588"/>
        <a:ext cx="898649" cy="435767"/>
      </dsp:txXfrm>
    </dsp:sp>
    <dsp:sp modelId="{E83966C5-45D6-5843-99A4-0AA69906D879}">
      <dsp:nvSpPr>
        <dsp:cNvPr id="0" name=""/>
        <dsp:cNvSpPr/>
      </dsp:nvSpPr>
      <dsp:spPr>
        <a:xfrm rot="3310531">
          <a:off x="4463337" y="2621708"/>
          <a:ext cx="648447" cy="15842"/>
        </a:xfrm>
        <a:custGeom>
          <a:avLst/>
          <a:gdLst/>
          <a:ahLst/>
          <a:cxnLst/>
          <a:rect l="0" t="0" r="0" b="0"/>
          <a:pathLst>
            <a:path>
              <a:moveTo>
                <a:pt x="0" y="7921"/>
              </a:moveTo>
              <a:lnTo>
                <a:pt x="648447" y="7921"/>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771350" y="2613418"/>
        <a:ext cx="32422" cy="32422"/>
      </dsp:txXfrm>
    </dsp:sp>
    <dsp:sp modelId="{636F7C0B-065A-FE4F-8646-C6D5C4F21470}">
      <dsp:nvSpPr>
        <dsp:cNvPr id="0" name=""/>
        <dsp:cNvSpPr/>
      </dsp:nvSpPr>
      <dsp:spPr>
        <a:xfrm>
          <a:off x="4972713" y="2664345"/>
          <a:ext cx="925763" cy="462881"/>
        </a:xfrm>
        <a:prstGeom prst="roundRect">
          <a:avLst>
            <a:gd name="adj" fmla="val 10000"/>
          </a:avLst>
        </a:prstGeom>
        <a:gradFill rotWithShape="0">
          <a:gsLst>
            <a:gs pos="0">
              <a:schemeClr val="accent2">
                <a:tint val="80000"/>
                <a:hueOff val="0"/>
                <a:satOff val="0"/>
                <a:lumOff val="0"/>
                <a:alphaOff val="0"/>
                <a:tint val="35000"/>
                <a:satMod val="253000"/>
              </a:schemeClr>
            </a:gs>
            <a:gs pos="50000">
              <a:schemeClr val="accent2">
                <a:tint val="80000"/>
                <a:hueOff val="0"/>
                <a:satOff val="0"/>
                <a:lumOff val="0"/>
                <a:alphaOff val="0"/>
                <a:tint val="42000"/>
                <a:satMod val="255000"/>
              </a:schemeClr>
            </a:gs>
            <a:gs pos="97000">
              <a:schemeClr val="accent2">
                <a:tint val="80000"/>
                <a:hueOff val="0"/>
                <a:satOff val="0"/>
                <a:lumOff val="0"/>
                <a:alphaOff val="0"/>
                <a:tint val="53000"/>
                <a:satMod val="260000"/>
              </a:schemeClr>
            </a:gs>
            <a:gs pos="100000">
              <a:schemeClr val="accent2">
                <a:tint val="8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Guest lecture</a:t>
          </a:r>
          <a:endParaRPr lang="en-US" sz="1100" kern="1200" dirty="0"/>
        </a:p>
      </dsp:txBody>
      <dsp:txXfrm>
        <a:off x="4986270" y="2677902"/>
        <a:ext cx="898649" cy="435767"/>
      </dsp:txXfrm>
    </dsp:sp>
    <dsp:sp modelId="{AD794CEB-216D-9C4D-AC66-7BEF62C81DFE}">
      <dsp:nvSpPr>
        <dsp:cNvPr id="0" name=""/>
        <dsp:cNvSpPr/>
      </dsp:nvSpPr>
      <dsp:spPr>
        <a:xfrm rot="2018658">
          <a:off x="2124381" y="3217024"/>
          <a:ext cx="1694155" cy="15842"/>
        </a:xfrm>
        <a:custGeom>
          <a:avLst/>
          <a:gdLst/>
          <a:ahLst/>
          <a:cxnLst/>
          <a:rect l="0" t="0" r="0" b="0"/>
          <a:pathLst>
            <a:path>
              <a:moveTo>
                <a:pt x="0" y="7921"/>
              </a:moveTo>
              <a:lnTo>
                <a:pt x="1694155" y="7921"/>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929105" y="3182592"/>
        <a:ext cx="84707" cy="84707"/>
      </dsp:txXfrm>
    </dsp:sp>
    <dsp:sp modelId="{92760260-AEC9-094D-BCF9-8137CCC04F3D}">
      <dsp:nvSpPr>
        <dsp:cNvPr id="0" name=""/>
        <dsp:cNvSpPr/>
      </dsp:nvSpPr>
      <dsp:spPr>
        <a:xfrm>
          <a:off x="3676645" y="3481350"/>
          <a:ext cx="925763" cy="425814"/>
        </a:xfrm>
        <a:prstGeom prst="roundRect">
          <a:avLst>
            <a:gd name="adj" fmla="val 10000"/>
          </a:avLst>
        </a:prstGeom>
        <a:gradFill rotWithShape="0">
          <a:gsLst>
            <a:gs pos="0">
              <a:schemeClr val="accent2">
                <a:tint val="99000"/>
                <a:hueOff val="0"/>
                <a:satOff val="0"/>
                <a:lumOff val="0"/>
                <a:alphaOff val="0"/>
                <a:tint val="35000"/>
                <a:satMod val="253000"/>
              </a:schemeClr>
            </a:gs>
            <a:gs pos="50000">
              <a:schemeClr val="accent2">
                <a:tint val="99000"/>
                <a:hueOff val="0"/>
                <a:satOff val="0"/>
                <a:lumOff val="0"/>
                <a:alphaOff val="0"/>
                <a:tint val="42000"/>
                <a:satMod val="255000"/>
              </a:schemeClr>
            </a:gs>
            <a:gs pos="97000">
              <a:schemeClr val="accent2">
                <a:tint val="99000"/>
                <a:hueOff val="0"/>
                <a:satOff val="0"/>
                <a:lumOff val="0"/>
                <a:alphaOff val="0"/>
                <a:tint val="53000"/>
                <a:satMod val="260000"/>
              </a:schemeClr>
            </a:gs>
            <a:gs pos="100000">
              <a:schemeClr val="accent2">
                <a:tint val="99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W10 &amp;W 11</a:t>
          </a:r>
          <a:endParaRPr lang="en-US" sz="1100" kern="1200" dirty="0"/>
        </a:p>
      </dsp:txBody>
      <dsp:txXfrm>
        <a:off x="3689117" y="3493822"/>
        <a:ext cx="900819" cy="400870"/>
      </dsp:txXfrm>
    </dsp:sp>
    <dsp:sp modelId="{4171CACE-0B37-914F-9894-3150A109FAAC}">
      <dsp:nvSpPr>
        <dsp:cNvPr id="0" name=""/>
        <dsp:cNvSpPr/>
      </dsp:nvSpPr>
      <dsp:spPr>
        <a:xfrm rot="19457599">
          <a:off x="4559545" y="3553257"/>
          <a:ext cx="456032" cy="15842"/>
        </a:xfrm>
        <a:custGeom>
          <a:avLst/>
          <a:gdLst/>
          <a:ahLst/>
          <a:cxnLst/>
          <a:rect l="0" t="0" r="0" b="0"/>
          <a:pathLst>
            <a:path>
              <a:moveTo>
                <a:pt x="0" y="7921"/>
              </a:moveTo>
              <a:lnTo>
                <a:pt x="456032" y="7921"/>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776160" y="3549777"/>
        <a:ext cx="22801" cy="22801"/>
      </dsp:txXfrm>
    </dsp:sp>
    <dsp:sp modelId="{586DB844-7DC5-334F-AE83-F94A5CAAEDF6}">
      <dsp:nvSpPr>
        <dsp:cNvPr id="0" name=""/>
        <dsp:cNvSpPr/>
      </dsp:nvSpPr>
      <dsp:spPr>
        <a:xfrm>
          <a:off x="4972713" y="3196659"/>
          <a:ext cx="925763" cy="462881"/>
        </a:xfrm>
        <a:prstGeom prst="roundRect">
          <a:avLst>
            <a:gd name="adj" fmla="val 10000"/>
          </a:avLst>
        </a:prstGeom>
        <a:gradFill rotWithShape="0">
          <a:gsLst>
            <a:gs pos="0">
              <a:schemeClr val="accent2">
                <a:tint val="80000"/>
                <a:hueOff val="0"/>
                <a:satOff val="0"/>
                <a:lumOff val="0"/>
                <a:alphaOff val="0"/>
                <a:tint val="35000"/>
                <a:satMod val="253000"/>
              </a:schemeClr>
            </a:gs>
            <a:gs pos="50000">
              <a:schemeClr val="accent2">
                <a:tint val="80000"/>
                <a:hueOff val="0"/>
                <a:satOff val="0"/>
                <a:lumOff val="0"/>
                <a:alphaOff val="0"/>
                <a:tint val="42000"/>
                <a:satMod val="255000"/>
              </a:schemeClr>
            </a:gs>
            <a:gs pos="97000">
              <a:schemeClr val="accent2">
                <a:tint val="80000"/>
                <a:hueOff val="0"/>
                <a:satOff val="0"/>
                <a:lumOff val="0"/>
                <a:alphaOff val="0"/>
                <a:tint val="53000"/>
                <a:satMod val="260000"/>
              </a:schemeClr>
            </a:gs>
            <a:gs pos="100000">
              <a:schemeClr val="accent2">
                <a:tint val="8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Presentations</a:t>
          </a:r>
          <a:endParaRPr lang="en-US" sz="1100" kern="1200" dirty="0"/>
        </a:p>
      </dsp:txBody>
      <dsp:txXfrm>
        <a:off x="4986270" y="3210216"/>
        <a:ext cx="898649" cy="435767"/>
      </dsp:txXfrm>
    </dsp:sp>
    <dsp:sp modelId="{7109DBB8-F69F-3C42-8459-A3D1ADF32CD6}">
      <dsp:nvSpPr>
        <dsp:cNvPr id="0" name=""/>
        <dsp:cNvSpPr/>
      </dsp:nvSpPr>
      <dsp:spPr>
        <a:xfrm rot="2142401">
          <a:off x="4559545" y="3819414"/>
          <a:ext cx="456032" cy="15842"/>
        </a:xfrm>
        <a:custGeom>
          <a:avLst/>
          <a:gdLst/>
          <a:ahLst/>
          <a:cxnLst/>
          <a:rect l="0" t="0" r="0" b="0"/>
          <a:pathLst>
            <a:path>
              <a:moveTo>
                <a:pt x="0" y="7921"/>
              </a:moveTo>
              <a:lnTo>
                <a:pt x="456032" y="7921"/>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776160" y="3815934"/>
        <a:ext cx="22801" cy="22801"/>
      </dsp:txXfrm>
    </dsp:sp>
    <dsp:sp modelId="{9B50F03A-1CFB-8741-BB0E-A262F4F2856D}">
      <dsp:nvSpPr>
        <dsp:cNvPr id="0" name=""/>
        <dsp:cNvSpPr/>
      </dsp:nvSpPr>
      <dsp:spPr>
        <a:xfrm>
          <a:off x="4972713" y="3728973"/>
          <a:ext cx="925763" cy="462881"/>
        </a:xfrm>
        <a:prstGeom prst="roundRect">
          <a:avLst>
            <a:gd name="adj" fmla="val 10000"/>
          </a:avLst>
        </a:prstGeom>
        <a:gradFill rotWithShape="0">
          <a:gsLst>
            <a:gs pos="0">
              <a:schemeClr val="accent2">
                <a:tint val="80000"/>
                <a:hueOff val="0"/>
                <a:satOff val="0"/>
                <a:lumOff val="0"/>
                <a:alphaOff val="0"/>
                <a:tint val="35000"/>
                <a:satMod val="253000"/>
              </a:schemeClr>
            </a:gs>
            <a:gs pos="50000">
              <a:schemeClr val="accent2">
                <a:tint val="80000"/>
                <a:hueOff val="0"/>
                <a:satOff val="0"/>
                <a:lumOff val="0"/>
                <a:alphaOff val="0"/>
                <a:tint val="42000"/>
                <a:satMod val="255000"/>
              </a:schemeClr>
            </a:gs>
            <a:gs pos="97000">
              <a:schemeClr val="accent2">
                <a:tint val="80000"/>
                <a:hueOff val="0"/>
                <a:satOff val="0"/>
                <a:lumOff val="0"/>
                <a:alphaOff val="0"/>
                <a:tint val="53000"/>
                <a:satMod val="260000"/>
              </a:schemeClr>
            </a:gs>
            <a:gs pos="100000">
              <a:schemeClr val="accent2">
                <a:tint val="8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Peer marking</a:t>
          </a:r>
        </a:p>
        <a:p>
          <a:pPr lvl="0" algn="ctr" defTabSz="488950">
            <a:lnSpc>
              <a:spcPct val="90000"/>
            </a:lnSpc>
            <a:spcBef>
              <a:spcPct val="0"/>
            </a:spcBef>
            <a:spcAft>
              <a:spcPct val="35000"/>
            </a:spcAft>
          </a:pPr>
          <a:r>
            <a:rPr lang="en-US" sz="1100" kern="1200" dirty="0" smtClean="0"/>
            <a:t>(audience)</a:t>
          </a:r>
          <a:endParaRPr lang="en-US" sz="1100" kern="1200" dirty="0"/>
        </a:p>
      </dsp:txBody>
      <dsp:txXfrm>
        <a:off x="4986270" y="3742530"/>
        <a:ext cx="898649" cy="435767"/>
      </dsp:txXfrm>
    </dsp:sp>
    <dsp:sp modelId="{002BDAA6-849F-BE4A-9CFE-93C339710A24}">
      <dsp:nvSpPr>
        <dsp:cNvPr id="0" name=""/>
        <dsp:cNvSpPr/>
      </dsp:nvSpPr>
      <dsp:spPr>
        <a:xfrm rot="3291170">
          <a:off x="1746494" y="3749338"/>
          <a:ext cx="2449930" cy="15842"/>
        </a:xfrm>
        <a:custGeom>
          <a:avLst/>
          <a:gdLst/>
          <a:ahLst/>
          <a:cxnLst/>
          <a:rect l="0" t="0" r="0" b="0"/>
          <a:pathLst>
            <a:path>
              <a:moveTo>
                <a:pt x="0" y="7921"/>
              </a:moveTo>
              <a:lnTo>
                <a:pt x="2449930" y="7921"/>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2910211" y="3696011"/>
        <a:ext cx="122496" cy="122496"/>
      </dsp:txXfrm>
    </dsp:sp>
    <dsp:sp modelId="{1E059AB7-64BB-A143-B3D4-F8F88DA0487F}">
      <dsp:nvSpPr>
        <dsp:cNvPr id="0" name=""/>
        <dsp:cNvSpPr/>
      </dsp:nvSpPr>
      <dsp:spPr>
        <a:xfrm>
          <a:off x="3676645" y="4545977"/>
          <a:ext cx="925763" cy="425814"/>
        </a:xfrm>
        <a:prstGeom prst="roundRect">
          <a:avLst>
            <a:gd name="adj" fmla="val 10000"/>
          </a:avLst>
        </a:prstGeom>
        <a:gradFill rotWithShape="0">
          <a:gsLst>
            <a:gs pos="0">
              <a:schemeClr val="accent2">
                <a:tint val="99000"/>
                <a:hueOff val="0"/>
                <a:satOff val="0"/>
                <a:lumOff val="0"/>
                <a:alphaOff val="0"/>
                <a:tint val="35000"/>
                <a:satMod val="253000"/>
              </a:schemeClr>
            </a:gs>
            <a:gs pos="50000">
              <a:schemeClr val="accent2">
                <a:tint val="99000"/>
                <a:hueOff val="0"/>
                <a:satOff val="0"/>
                <a:lumOff val="0"/>
                <a:alphaOff val="0"/>
                <a:tint val="42000"/>
                <a:satMod val="255000"/>
              </a:schemeClr>
            </a:gs>
            <a:gs pos="97000">
              <a:schemeClr val="accent2">
                <a:tint val="99000"/>
                <a:hueOff val="0"/>
                <a:satOff val="0"/>
                <a:lumOff val="0"/>
                <a:alphaOff val="0"/>
                <a:tint val="53000"/>
                <a:satMod val="260000"/>
              </a:schemeClr>
            </a:gs>
            <a:gs pos="100000">
              <a:schemeClr val="accent2">
                <a:tint val="99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W12:</a:t>
          </a:r>
          <a:endParaRPr lang="en-US" sz="1100" kern="1200" dirty="0"/>
        </a:p>
      </dsp:txBody>
      <dsp:txXfrm>
        <a:off x="3689117" y="4558449"/>
        <a:ext cx="900819" cy="400870"/>
      </dsp:txXfrm>
    </dsp:sp>
    <dsp:sp modelId="{08DBD1C0-64F7-9841-8D61-8E532A7B26B1}">
      <dsp:nvSpPr>
        <dsp:cNvPr id="0" name=""/>
        <dsp:cNvSpPr/>
      </dsp:nvSpPr>
      <dsp:spPr>
        <a:xfrm rot="19457599">
          <a:off x="4559545" y="4617885"/>
          <a:ext cx="456032" cy="15842"/>
        </a:xfrm>
        <a:custGeom>
          <a:avLst/>
          <a:gdLst/>
          <a:ahLst/>
          <a:cxnLst/>
          <a:rect l="0" t="0" r="0" b="0"/>
          <a:pathLst>
            <a:path>
              <a:moveTo>
                <a:pt x="0" y="7921"/>
              </a:moveTo>
              <a:lnTo>
                <a:pt x="456032" y="7921"/>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776160" y="4614405"/>
        <a:ext cx="22801" cy="22801"/>
      </dsp:txXfrm>
    </dsp:sp>
    <dsp:sp modelId="{3D6F83F5-9A8F-DC4D-8218-7E2CE055E9F0}">
      <dsp:nvSpPr>
        <dsp:cNvPr id="0" name=""/>
        <dsp:cNvSpPr/>
      </dsp:nvSpPr>
      <dsp:spPr>
        <a:xfrm>
          <a:off x="4972713" y="4261286"/>
          <a:ext cx="925763" cy="462881"/>
        </a:xfrm>
        <a:prstGeom prst="roundRect">
          <a:avLst>
            <a:gd name="adj" fmla="val 10000"/>
          </a:avLst>
        </a:prstGeom>
        <a:gradFill rotWithShape="0">
          <a:gsLst>
            <a:gs pos="0">
              <a:schemeClr val="accent2">
                <a:tint val="80000"/>
                <a:hueOff val="0"/>
                <a:satOff val="0"/>
                <a:lumOff val="0"/>
                <a:alphaOff val="0"/>
                <a:tint val="35000"/>
                <a:satMod val="253000"/>
              </a:schemeClr>
            </a:gs>
            <a:gs pos="50000">
              <a:schemeClr val="accent2">
                <a:tint val="80000"/>
                <a:hueOff val="0"/>
                <a:satOff val="0"/>
                <a:lumOff val="0"/>
                <a:alphaOff val="0"/>
                <a:tint val="42000"/>
                <a:satMod val="255000"/>
              </a:schemeClr>
            </a:gs>
            <a:gs pos="97000">
              <a:schemeClr val="accent2">
                <a:tint val="80000"/>
                <a:hueOff val="0"/>
                <a:satOff val="0"/>
                <a:lumOff val="0"/>
                <a:alphaOff val="0"/>
                <a:tint val="53000"/>
                <a:satMod val="260000"/>
              </a:schemeClr>
            </a:gs>
            <a:gs pos="100000">
              <a:schemeClr val="accent2">
                <a:tint val="8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Feedback (</a:t>
          </a:r>
          <a:r>
            <a:rPr lang="en-US" sz="1100" kern="1200" dirty="0" err="1" smtClean="0"/>
            <a:t>rikki</a:t>
          </a:r>
          <a:r>
            <a:rPr lang="en-US" sz="1100" kern="1200" dirty="0" smtClean="0"/>
            <a:t>)</a:t>
          </a:r>
          <a:endParaRPr lang="en-US" sz="1100" kern="1200" dirty="0"/>
        </a:p>
      </dsp:txBody>
      <dsp:txXfrm>
        <a:off x="4986270" y="4274843"/>
        <a:ext cx="898649" cy="435767"/>
      </dsp:txXfrm>
    </dsp:sp>
    <dsp:sp modelId="{C5E4FB7C-886A-4140-A587-940FF0D870DE}">
      <dsp:nvSpPr>
        <dsp:cNvPr id="0" name=""/>
        <dsp:cNvSpPr/>
      </dsp:nvSpPr>
      <dsp:spPr>
        <a:xfrm rot="2142401">
          <a:off x="4559545" y="4884041"/>
          <a:ext cx="456032" cy="15842"/>
        </a:xfrm>
        <a:custGeom>
          <a:avLst/>
          <a:gdLst/>
          <a:ahLst/>
          <a:cxnLst/>
          <a:rect l="0" t="0" r="0" b="0"/>
          <a:pathLst>
            <a:path>
              <a:moveTo>
                <a:pt x="0" y="7921"/>
              </a:moveTo>
              <a:lnTo>
                <a:pt x="456032" y="7921"/>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776160" y="4880562"/>
        <a:ext cx="22801" cy="22801"/>
      </dsp:txXfrm>
    </dsp:sp>
    <dsp:sp modelId="{F2133D77-74DB-6942-B9F2-0E35B3D5EFBD}">
      <dsp:nvSpPr>
        <dsp:cNvPr id="0" name=""/>
        <dsp:cNvSpPr/>
      </dsp:nvSpPr>
      <dsp:spPr>
        <a:xfrm>
          <a:off x="4972713" y="4793600"/>
          <a:ext cx="925763" cy="462881"/>
        </a:xfrm>
        <a:prstGeom prst="roundRect">
          <a:avLst>
            <a:gd name="adj" fmla="val 10000"/>
          </a:avLst>
        </a:prstGeom>
        <a:gradFill rotWithShape="0">
          <a:gsLst>
            <a:gs pos="0">
              <a:schemeClr val="accent2">
                <a:tint val="80000"/>
                <a:hueOff val="0"/>
                <a:satOff val="0"/>
                <a:lumOff val="0"/>
                <a:alphaOff val="0"/>
                <a:tint val="35000"/>
                <a:satMod val="253000"/>
              </a:schemeClr>
            </a:gs>
            <a:gs pos="50000">
              <a:schemeClr val="accent2">
                <a:tint val="80000"/>
                <a:hueOff val="0"/>
                <a:satOff val="0"/>
                <a:lumOff val="0"/>
                <a:alphaOff val="0"/>
                <a:tint val="42000"/>
                <a:satMod val="255000"/>
              </a:schemeClr>
            </a:gs>
            <a:gs pos="97000">
              <a:schemeClr val="accent2">
                <a:tint val="80000"/>
                <a:hueOff val="0"/>
                <a:satOff val="0"/>
                <a:lumOff val="0"/>
                <a:alphaOff val="0"/>
                <a:tint val="53000"/>
                <a:satMod val="260000"/>
              </a:schemeClr>
            </a:gs>
            <a:gs pos="100000">
              <a:schemeClr val="accent2">
                <a:tint val="8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Revision lecture (Su)</a:t>
          </a:r>
          <a:endParaRPr lang="en-US" sz="1100" kern="1200" dirty="0"/>
        </a:p>
      </dsp:txBody>
      <dsp:txXfrm>
        <a:off x="4986270" y="4807157"/>
        <a:ext cx="898649" cy="4357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8DBA55-1BD3-FA4D-B6A9-75F90FDC603C}" type="slidenum">
              <a:rPr lang="en-US" smtClean="0"/>
              <a:t>‹#›</a:t>
            </a:fld>
            <a:endParaRPr lang="en-US" dirty="0"/>
          </a:p>
        </p:txBody>
      </p:sp>
    </p:spTree>
    <p:extLst>
      <p:ext uri="{BB962C8B-B14F-4D97-AF65-F5344CB8AC3E}">
        <p14:creationId xmlns:p14="http://schemas.microsoft.com/office/powerpoint/2010/main" val="8979341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C9FB68-AD0A-334C-BF4E-EB19A7C78A7A}" type="datetimeFigureOut">
              <a:rPr lang="en-US" smtClean="0"/>
              <a:t>12/11/14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F63042-1380-F246-A631-4B65015646C9}" type="slidenum">
              <a:rPr lang="en-US" smtClean="0"/>
              <a:t>‹#›</a:t>
            </a:fld>
            <a:endParaRPr lang="en-US" dirty="0"/>
          </a:p>
        </p:txBody>
      </p:sp>
    </p:spTree>
    <p:extLst>
      <p:ext uri="{BB962C8B-B14F-4D97-AF65-F5344CB8AC3E}">
        <p14:creationId xmlns:p14="http://schemas.microsoft.com/office/powerpoint/2010/main" val="7147878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p:spPr>
        <p:txBody>
          <a:bodyPr/>
          <a:lstStyle/>
          <a:p>
            <a:fld id="{48E7AB71-03E2-D64D-8473-EC68CDA5AC8E}" type="datetime6">
              <a:rPr lang="en-GB">
                <a:latin typeface="Times New Roman" pitchFamily="-110" charset="0"/>
              </a:rPr>
              <a:pPr/>
              <a:t>November 14</a:t>
            </a:fld>
            <a:endParaRPr lang="en-GB" dirty="0">
              <a:latin typeface="Times New Roman" pitchFamily="-110" charset="0"/>
            </a:endParaRPr>
          </a:p>
        </p:txBody>
      </p:sp>
      <p:sp>
        <p:nvSpPr>
          <p:cNvPr id="21507" name="Rectangle 6"/>
          <p:cNvSpPr>
            <a:spLocks noGrp="1" noChangeArrowheads="1"/>
          </p:cNvSpPr>
          <p:nvPr>
            <p:ph type="ftr" sz="quarter" idx="4"/>
          </p:nvPr>
        </p:nvSpPr>
        <p:spPr>
          <a:noFill/>
        </p:spPr>
        <p:txBody>
          <a:bodyPr/>
          <a:lstStyle/>
          <a:p>
            <a:r>
              <a:rPr lang="en-GB" dirty="0">
                <a:latin typeface="Times New Roman" pitchFamily="-110" charset="0"/>
              </a:rPr>
              <a:t>COMP3013 Multimedia Systems</a:t>
            </a:r>
          </a:p>
        </p:txBody>
      </p:sp>
      <p:sp>
        <p:nvSpPr>
          <p:cNvPr id="21508" name="Rectangle 7"/>
          <p:cNvSpPr>
            <a:spLocks noGrp="1" noChangeArrowheads="1"/>
          </p:cNvSpPr>
          <p:nvPr>
            <p:ph type="sldNum" sz="quarter" idx="5"/>
          </p:nvPr>
        </p:nvSpPr>
        <p:spPr>
          <a:noFill/>
        </p:spPr>
        <p:txBody>
          <a:bodyPr/>
          <a:lstStyle/>
          <a:p>
            <a:fld id="{25AEDEAA-7FBD-3B4D-A8D4-6D558059E20C}" type="slidenum">
              <a:rPr lang="en-GB">
                <a:latin typeface="Times New Roman" pitchFamily="-110" charset="0"/>
              </a:rPr>
              <a:pPr/>
              <a:t>3</a:t>
            </a:fld>
            <a:endParaRPr lang="en-GB" dirty="0">
              <a:latin typeface="Times New Roman" pitchFamily="-110" charset="0"/>
            </a:endParaRPr>
          </a:p>
        </p:txBody>
      </p:sp>
      <p:sp>
        <p:nvSpPr>
          <p:cNvPr id="21509" name="Rectangle 2"/>
          <p:cNvSpPr>
            <a:spLocks noGrp="1" noRot="1" noChangeAspect="1" noChangeArrowheads="1" noTextEdit="1"/>
          </p:cNvSpPr>
          <p:nvPr>
            <p:ph type="sldImg"/>
          </p:nvPr>
        </p:nvSpPr>
        <p:spPr>
          <a:ln/>
        </p:spPr>
      </p:sp>
      <p:sp>
        <p:nvSpPr>
          <p:cNvPr id="21510" name="Rectangle 3"/>
          <p:cNvSpPr>
            <a:spLocks noGrp="1" noChangeArrowheads="1"/>
          </p:cNvSpPr>
          <p:nvPr>
            <p:ph type="body" idx="1"/>
          </p:nvPr>
        </p:nvSpPr>
        <p:spPr>
          <a:noFill/>
          <a:ln/>
        </p:spPr>
        <p:txBody>
          <a:bodyPr/>
          <a:lstStyle/>
          <a:p>
            <a:pPr eaLnBrk="1" hangingPunct="1"/>
            <a:endParaRPr lang="en-US" dirty="0">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12/11/14</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55</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Knowledge, skills and understanding</a:t>
            </a:r>
          </a:p>
          <a:p>
            <a:r>
              <a:rPr lang="en-US" dirty="0" smtClean="0"/>
              <a:t>How you work</a:t>
            </a:r>
            <a:r>
              <a:rPr lang="en-US" baseline="0" dirty="0" smtClean="0"/>
              <a:t> to understand the big picture..</a:t>
            </a:r>
            <a:endParaRPr lang="en-US" dirty="0"/>
          </a:p>
        </p:txBody>
      </p:sp>
      <p:sp>
        <p:nvSpPr>
          <p:cNvPr id="4" name="Slide Number Placeholder 3"/>
          <p:cNvSpPr>
            <a:spLocks noGrp="1"/>
          </p:cNvSpPr>
          <p:nvPr>
            <p:ph type="sldNum" sz="quarter" idx="10"/>
          </p:nvPr>
        </p:nvSpPr>
        <p:spPr/>
        <p:txBody>
          <a:bodyPr/>
          <a:lstStyle/>
          <a:p>
            <a:fld id="{A6F63042-1380-F246-A631-4B65015646C9}" type="slidenum">
              <a:rPr lang="en-US" smtClean="0"/>
              <a:t>76</a:t>
            </a:fld>
            <a:endParaRPr lang="en-US" dirty="0"/>
          </a:p>
        </p:txBody>
      </p:sp>
    </p:spTree>
    <p:extLst>
      <p:ext uri="{BB962C8B-B14F-4D97-AF65-F5344CB8AC3E}">
        <p14:creationId xmlns:p14="http://schemas.microsoft.com/office/powerpoint/2010/main" val="470706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63042-1380-F246-A631-4B65015646C9}" type="slidenum">
              <a:rPr lang="en-US" smtClean="0"/>
              <a:t>5</a:t>
            </a:fld>
            <a:endParaRPr lang="en-US" dirty="0"/>
          </a:p>
        </p:txBody>
      </p:sp>
    </p:spTree>
    <p:extLst>
      <p:ext uri="{BB962C8B-B14F-4D97-AF65-F5344CB8AC3E}">
        <p14:creationId xmlns:p14="http://schemas.microsoft.com/office/powerpoint/2010/main" val="1866779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p:spPr>
        <p:txBody>
          <a:bodyPr/>
          <a:lstStyle/>
          <a:p>
            <a:fld id="{48356330-ADC6-BB42-BF05-742A39267524}" type="datetime6">
              <a:rPr lang="en-GB">
                <a:latin typeface="Times New Roman" pitchFamily="-110" charset="0"/>
              </a:rPr>
              <a:pPr/>
              <a:t>November 14</a:t>
            </a:fld>
            <a:endParaRPr lang="en-GB" dirty="0">
              <a:latin typeface="Times New Roman" pitchFamily="-110" charset="0"/>
            </a:endParaRPr>
          </a:p>
        </p:txBody>
      </p:sp>
      <p:sp>
        <p:nvSpPr>
          <p:cNvPr id="27651" name="Rectangle 6"/>
          <p:cNvSpPr>
            <a:spLocks noGrp="1" noChangeArrowheads="1"/>
          </p:cNvSpPr>
          <p:nvPr>
            <p:ph type="ftr" sz="quarter" idx="4"/>
          </p:nvPr>
        </p:nvSpPr>
        <p:spPr>
          <a:noFill/>
        </p:spPr>
        <p:txBody>
          <a:bodyPr/>
          <a:lstStyle/>
          <a:p>
            <a:r>
              <a:rPr lang="en-GB" dirty="0">
                <a:latin typeface="Times New Roman" pitchFamily="-110" charset="0"/>
              </a:rPr>
              <a:t>COMP3013 Multimedia Systems</a:t>
            </a:r>
          </a:p>
        </p:txBody>
      </p:sp>
      <p:sp>
        <p:nvSpPr>
          <p:cNvPr id="27652" name="Rectangle 7"/>
          <p:cNvSpPr>
            <a:spLocks noGrp="1" noChangeArrowheads="1"/>
          </p:cNvSpPr>
          <p:nvPr>
            <p:ph type="sldNum" sz="quarter" idx="5"/>
          </p:nvPr>
        </p:nvSpPr>
        <p:spPr>
          <a:noFill/>
        </p:spPr>
        <p:txBody>
          <a:bodyPr/>
          <a:lstStyle/>
          <a:p>
            <a:fld id="{539EC1BF-5249-8145-A722-954750194AE7}" type="slidenum">
              <a:rPr lang="en-GB">
                <a:latin typeface="Times New Roman" pitchFamily="-110" charset="0"/>
              </a:rPr>
              <a:pPr/>
              <a:t>6</a:t>
            </a:fld>
            <a:endParaRPr lang="en-GB" dirty="0">
              <a:latin typeface="Times New Roman" pitchFamily="-110" charset="0"/>
            </a:endParaRPr>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p:spPr>
        <p:txBody>
          <a:bodyPr/>
          <a:lstStyle/>
          <a:p>
            <a:pPr eaLnBrk="1" hangingPunct="1"/>
            <a:endParaRPr lang="en-US" dirty="0">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4099844-BBE6-7E49-B615-306575E43583}" type="datetime1">
              <a:rPr lang="en-GB" smtClean="0"/>
              <a:t>12/11/14</a:t>
            </a:fld>
            <a:endParaRPr lang="en-GB"/>
          </a:p>
        </p:txBody>
      </p:sp>
      <p:sp>
        <p:nvSpPr>
          <p:cNvPr id="336898" name="Rectangle 2"/>
          <p:cNvSpPr>
            <a:spLocks noGrp="1" noRot="1" noChangeAspect="1" noChangeArrowheads="1" noTextEdit="1"/>
          </p:cNvSpPr>
          <p:nvPr>
            <p:ph type="sldImg"/>
          </p:nvPr>
        </p:nvSpPr>
        <p:spPr bwMode="auto">
          <a:xfrm>
            <a:off x="1150938" y="690563"/>
            <a:ext cx="4557712" cy="3417887"/>
          </a:xfrm>
          <a:prstGeom prst="rect">
            <a:avLst/>
          </a:prstGeom>
          <a:solidFill>
            <a:srgbClr val="FFFFFF"/>
          </a:solidFill>
          <a:ln w="12700" cap="flat">
            <a:solidFill>
              <a:schemeClr val="tx1"/>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36899" name="Rectangle 3"/>
          <p:cNvSpPr>
            <a:spLocks noGrp="1" noChangeArrowheads="1"/>
          </p:cNvSpPr>
          <p:nvPr>
            <p:ph type="body" idx="1"/>
          </p:nvPr>
        </p:nvSpPr>
        <p:spPr bwMode="auto">
          <a:xfrm>
            <a:off x="913991" y="4344358"/>
            <a:ext cx="5030018" cy="4114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wrap="none" lIns="85443" tIns="41197" rIns="85443" bIns="41197"/>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p:spPr>
        <p:txBody>
          <a:bodyPr/>
          <a:lstStyle/>
          <a:p>
            <a:pPr eaLnBrk="1" hangingPunct="1"/>
            <a:r>
              <a:rPr lang="en-US" dirty="0" smtClean="0">
                <a:latin typeface="Times New Roman" charset="0"/>
                <a:ea typeface="ＭＳ Ｐゴシック" charset="-128"/>
                <a:cs typeface="ＭＳ Ｐゴシック" charset="-128"/>
              </a:rPr>
              <a:t>According to the Data Protection Act (1998) "a person who (either alone or jointly or in common with other persons) determines the purposes for which and the manner in which any personal data are, or are to be, processed" is the definition of: A data subject A data processor </a:t>
            </a:r>
            <a:r>
              <a:rPr lang="en-US" b="1" dirty="0" smtClean="0">
                <a:latin typeface="Times New Roman" charset="0"/>
                <a:ea typeface="ＭＳ Ｐゴシック" charset="-128"/>
                <a:cs typeface="ＭＳ Ｐゴシック" charset="-128"/>
              </a:rPr>
              <a:t>A data controller</a:t>
            </a:r>
            <a:r>
              <a:rPr lang="en-US" dirty="0" smtClean="0">
                <a:latin typeface="Times New Roman" charset="0"/>
                <a:ea typeface="ＭＳ Ｐゴシック" charset="-128"/>
                <a:cs typeface="ＭＳ Ｐゴシック" charset="-128"/>
              </a:rPr>
              <a:t> The Data Protection Commissioner Which of the following rights does an individual NOT have under the Data Protection Act (1998)? The right to prevent data about the individual being used for direct marketing The right to have inaccurate data corrected or erased </a:t>
            </a:r>
            <a:r>
              <a:rPr lang="en-US" b="1" dirty="0" smtClean="0">
                <a:latin typeface="Times New Roman" charset="0"/>
                <a:ea typeface="ＭＳ Ｐゴシック" charset="-128"/>
                <a:cs typeface="ＭＳ Ｐゴシック" charset="-128"/>
              </a:rPr>
              <a:t>The right to prevent data about the individual being held</a:t>
            </a:r>
            <a:r>
              <a:rPr lang="en-US" dirty="0" smtClean="0">
                <a:latin typeface="Times New Roman" charset="0"/>
                <a:ea typeface="ＭＳ Ｐゴシック" charset="-128"/>
                <a:cs typeface="ＭＳ Ｐゴシック" charset="-128"/>
              </a:rPr>
              <a:t> The right to find out what data is being held about the individual </a:t>
            </a:r>
          </a:p>
        </p:txBody>
      </p:sp>
      <p:sp>
        <p:nvSpPr>
          <p:cNvPr id="30724" name="Date Placeholder 3"/>
          <p:cNvSpPr>
            <a:spLocks noGrp="1"/>
          </p:cNvSpPr>
          <p:nvPr>
            <p:ph type="dt" sz="quarter" idx="1"/>
          </p:nvPr>
        </p:nvSpPr>
        <p:spPr>
          <a:noFill/>
        </p:spPr>
        <p:txBody>
          <a:bodyPr/>
          <a:lstStyle/>
          <a:p>
            <a:fld id="{2992A633-A161-D944-A417-706737550E17}" type="datetime6">
              <a:rPr lang="en-GB" smtClean="0">
                <a:latin typeface="Times New Roman" charset="0"/>
              </a:rPr>
              <a:pPr/>
              <a:t>November 14</a:t>
            </a:fld>
            <a:endParaRPr lang="en-GB" dirty="0" smtClean="0">
              <a:latin typeface="Times New Roman" charset="0"/>
            </a:endParaRPr>
          </a:p>
        </p:txBody>
      </p:sp>
      <p:sp>
        <p:nvSpPr>
          <p:cNvPr id="30725" name="Footer Placeholder 4"/>
          <p:cNvSpPr>
            <a:spLocks noGrp="1"/>
          </p:cNvSpPr>
          <p:nvPr>
            <p:ph type="ftr" sz="quarter" idx="4"/>
          </p:nvPr>
        </p:nvSpPr>
        <p:spPr>
          <a:noFill/>
        </p:spPr>
        <p:txBody>
          <a:bodyPr/>
          <a:lstStyle/>
          <a:p>
            <a:r>
              <a:rPr lang="en-GB" dirty="0" smtClean="0">
                <a:latin typeface="Times New Roman" charset="0"/>
              </a:rPr>
              <a:t>COMP3013 Multimedia Systems</a:t>
            </a:r>
          </a:p>
        </p:txBody>
      </p:sp>
      <p:sp>
        <p:nvSpPr>
          <p:cNvPr id="30726" name="Slide Number Placeholder 5"/>
          <p:cNvSpPr>
            <a:spLocks noGrp="1"/>
          </p:cNvSpPr>
          <p:nvPr>
            <p:ph type="sldNum" sz="quarter" idx="5"/>
          </p:nvPr>
        </p:nvSpPr>
        <p:spPr>
          <a:noFill/>
        </p:spPr>
        <p:txBody>
          <a:bodyPr/>
          <a:lstStyle/>
          <a:p>
            <a:fld id="{117B8909-6E45-3241-8044-C8D73EC8C2BD}" type="slidenum">
              <a:rPr lang="en-GB" smtClean="0">
                <a:latin typeface="Times New Roman" charset="0"/>
              </a:rPr>
              <a:pPr/>
              <a:t>46</a:t>
            </a:fld>
            <a:endParaRPr lang="en-GB" dirty="0" smtClean="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12/11/14</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50</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12/11/14</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51</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12/11/14</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52</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12/11/14</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53</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GB"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GB"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D0DB327-055C-8543-A777-070DDAB4ED48}" type="datetime1">
              <a:rPr lang="en-GB" smtClean="0"/>
              <a:t>12/11/14</a:t>
            </a:fld>
            <a:endParaRPr lang="en-US" dirty="0"/>
          </a:p>
        </p:txBody>
      </p:sp>
      <p:sp>
        <p:nvSpPr>
          <p:cNvPr id="20" name="Footer Placeholder 19"/>
          <p:cNvSpPr>
            <a:spLocks noGrp="1"/>
          </p:cNvSpPr>
          <p:nvPr>
            <p:ph type="ftr" sz="quarter" idx="11"/>
          </p:nvPr>
        </p:nvSpPr>
        <p:spPr/>
        <p:txBody>
          <a:bodyPr/>
          <a:lstStyle>
            <a:extLst/>
          </a:lstStyle>
          <a:p>
            <a:r>
              <a:rPr kumimoji="0" lang="en-US" smtClean="0"/>
              <a:t>Dr Su White saw@ecs.soton.ac.uk  http://www.edshare.soton.ac.uk/13596/</a:t>
            </a:r>
            <a:endParaRPr kumimoji="0" lang="en-US" dirty="0"/>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extLst/>
          </a:lstStyle>
          <a:p>
            <a:fld id="{0D7189BD-D8FC-2B4D-AC70-D4B166937FAC}" type="datetime1">
              <a:rPr lang="en-GB" smtClean="0"/>
              <a:t>12/11/14</a:t>
            </a:fld>
            <a:endParaRPr lang="en-US" dirty="0"/>
          </a:p>
        </p:txBody>
      </p:sp>
      <p:sp>
        <p:nvSpPr>
          <p:cNvPr id="5" name="Footer Placeholder 4"/>
          <p:cNvSpPr>
            <a:spLocks noGrp="1"/>
          </p:cNvSpPr>
          <p:nvPr>
            <p:ph type="ftr" sz="quarter" idx="11"/>
          </p:nvPr>
        </p:nvSpPr>
        <p:spPr/>
        <p:txBody>
          <a:bodyPr/>
          <a:lstStyle>
            <a:extLst/>
          </a:lstStyle>
          <a:p>
            <a:r>
              <a:rPr kumimoji="0" lang="en-US" smtClean="0"/>
              <a:t>Dr Su White saw@ecs.soton.ac.uk  http://www.edshare.soton.ac.uk/13596/</a:t>
            </a:r>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extLst/>
          </a:lstStyle>
          <a:p>
            <a:fld id="{B19A79E7-2D80-6F41-AA3A-6D22D4259490}" type="datetime1">
              <a:rPr lang="en-GB" smtClean="0"/>
              <a:t>12/11/14</a:t>
            </a:fld>
            <a:endParaRPr lang="en-US" dirty="0"/>
          </a:p>
        </p:txBody>
      </p:sp>
      <p:sp>
        <p:nvSpPr>
          <p:cNvPr id="5" name="Footer Placeholder 4"/>
          <p:cNvSpPr>
            <a:spLocks noGrp="1"/>
          </p:cNvSpPr>
          <p:nvPr>
            <p:ph type="ftr" sz="quarter" idx="11"/>
          </p:nvPr>
        </p:nvSpPr>
        <p:spPr/>
        <p:txBody>
          <a:bodyPr/>
          <a:lstStyle>
            <a:extLst/>
          </a:lstStyle>
          <a:p>
            <a:r>
              <a:rPr kumimoji="0" lang="en-US" smtClean="0"/>
              <a:t>Dr Su White saw@ecs.soton.ac.uk  http://www.edshare.soton.ac.uk/13596/</a:t>
            </a:r>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GB"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extLst/>
          </a:lstStyle>
          <a:p>
            <a:fld id="{A2E062F1-7D41-B54F-9764-969778C182FF}" type="datetime1">
              <a:rPr lang="en-GB" smtClean="0"/>
              <a:t>12/11/14</a:t>
            </a:fld>
            <a:endParaRPr lang="en-US" dirty="0"/>
          </a:p>
        </p:txBody>
      </p:sp>
      <p:sp>
        <p:nvSpPr>
          <p:cNvPr id="5" name="Footer Placeholder 4"/>
          <p:cNvSpPr>
            <a:spLocks noGrp="1"/>
          </p:cNvSpPr>
          <p:nvPr>
            <p:ph type="ftr" sz="quarter" idx="11"/>
          </p:nvPr>
        </p:nvSpPr>
        <p:spPr/>
        <p:txBody>
          <a:bodyPr/>
          <a:lstStyle>
            <a:extLst/>
          </a:lstStyle>
          <a:p>
            <a:r>
              <a:rPr kumimoji="0" lang="en-US" smtClean="0"/>
              <a:t>Dr Su White saw@ecs.soton.ac.uk  http://www.edshare.soton.ac.uk/13596/</a:t>
            </a:r>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GB"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GB" smtClean="0"/>
              <a:t>Click to edit Master text styles</a:t>
            </a:r>
          </a:p>
        </p:txBody>
      </p:sp>
      <p:sp>
        <p:nvSpPr>
          <p:cNvPr id="4" name="Date Placeholder 3"/>
          <p:cNvSpPr>
            <a:spLocks noGrp="1"/>
          </p:cNvSpPr>
          <p:nvPr>
            <p:ph type="dt" sz="half" idx="10"/>
          </p:nvPr>
        </p:nvSpPr>
        <p:spPr/>
        <p:txBody>
          <a:bodyPr/>
          <a:lstStyle>
            <a:extLst/>
          </a:lstStyle>
          <a:p>
            <a:fld id="{FC55AE44-8B0F-614B-AFF1-FCF000C0CBC7}" type="datetime1">
              <a:rPr lang="en-GB" smtClean="0"/>
              <a:t>12/11/14</a:t>
            </a:fld>
            <a:endParaRPr lang="en-US" dirty="0"/>
          </a:p>
        </p:txBody>
      </p:sp>
      <p:sp>
        <p:nvSpPr>
          <p:cNvPr id="5" name="Footer Placeholder 4"/>
          <p:cNvSpPr>
            <a:spLocks noGrp="1"/>
          </p:cNvSpPr>
          <p:nvPr>
            <p:ph type="ftr" sz="quarter" idx="11"/>
          </p:nvPr>
        </p:nvSpPr>
        <p:spPr/>
        <p:txBody>
          <a:bodyPr/>
          <a:lstStyle>
            <a:extLst/>
          </a:lstStyle>
          <a:p>
            <a:r>
              <a:rPr kumimoji="0" lang="en-US" smtClean="0"/>
              <a:t>Dr Su White saw@ecs.soton.ac.uk  http://www.edshare.soton.ac.uk/13596/</a:t>
            </a:r>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GB"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extLst/>
          </a:lstStyle>
          <a:p>
            <a:fld id="{2DE58449-8696-C244-BDCD-B79F088BB117}" type="datetime1">
              <a:rPr lang="en-GB" smtClean="0"/>
              <a:t>12/11/14</a:t>
            </a:fld>
            <a:endParaRPr lang="en-US" dirty="0"/>
          </a:p>
        </p:txBody>
      </p:sp>
      <p:sp>
        <p:nvSpPr>
          <p:cNvPr id="6" name="Footer Placeholder 5"/>
          <p:cNvSpPr>
            <a:spLocks noGrp="1"/>
          </p:cNvSpPr>
          <p:nvPr>
            <p:ph type="ftr" sz="quarter" idx="11"/>
          </p:nvPr>
        </p:nvSpPr>
        <p:spPr/>
        <p:txBody>
          <a:bodyPr/>
          <a:lstStyle>
            <a:extLst/>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GB"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GB"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GB" smtClean="0"/>
              <a:t>Click to edit Master text styles</a:t>
            </a:r>
          </a:p>
        </p:txBody>
      </p:sp>
      <p:sp>
        <p:nvSpPr>
          <p:cNvPr id="5" name="Content Placeholder 4"/>
          <p:cNvSpPr>
            <a:spLocks noGrp="1"/>
          </p:cNvSpPr>
          <p:nvPr>
            <p:ph sz="quarter" idx="2"/>
          </p:nvPr>
        </p:nvSpPr>
        <p:spPr>
          <a:xfrm>
            <a:off x="457200" y="969336"/>
            <a:ext cx="4023360" cy="4114800"/>
          </a:xfrm>
          <a:ln w="10795">
            <a:no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6" name="Content Placeholder 5"/>
          <p:cNvSpPr>
            <a:spLocks noGrp="1"/>
          </p:cNvSpPr>
          <p:nvPr>
            <p:ph sz="quarter" idx="4"/>
          </p:nvPr>
        </p:nvSpPr>
        <p:spPr>
          <a:xfrm>
            <a:off x="4663440" y="969336"/>
            <a:ext cx="4023360" cy="4114800"/>
          </a:xfrm>
          <a:ln w="10795">
            <a:no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GB" dirty="0" smtClean="0"/>
              <a:t>Click to edit Master text styles</a:t>
            </a:r>
          </a:p>
          <a:p>
            <a:pPr lvl="1" eaLnBrk="1" latinLnBrk="0" hangingPunct="1"/>
            <a:r>
              <a:rPr lang="en-GB" dirty="0" smtClean="0"/>
              <a:t>Second level</a:t>
            </a:r>
          </a:p>
          <a:p>
            <a:pPr lvl="2" eaLnBrk="1" latinLnBrk="0" hangingPunct="1"/>
            <a:r>
              <a:rPr lang="en-GB" dirty="0" smtClean="0"/>
              <a:t>Third level</a:t>
            </a:r>
          </a:p>
          <a:p>
            <a:pPr lvl="3" eaLnBrk="1" latinLnBrk="0" hangingPunct="1"/>
            <a:r>
              <a:rPr lang="en-GB" dirty="0" smtClean="0"/>
              <a:t>Fourth level</a:t>
            </a:r>
          </a:p>
          <a:p>
            <a:pPr lvl="4" eaLnBrk="1" latinLnBrk="0" hangingPunct="1"/>
            <a:r>
              <a:rPr lang="en-GB" dirty="0" smtClean="0"/>
              <a:t>Fifth level</a:t>
            </a:r>
            <a:endParaRPr kumimoji="0" lang="en-US" dirty="0"/>
          </a:p>
        </p:txBody>
      </p:sp>
      <p:sp>
        <p:nvSpPr>
          <p:cNvPr id="7" name="Date Placeholder 6"/>
          <p:cNvSpPr>
            <a:spLocks noGrp="1"/>
          </p:cNvSpPr>
          <p:nvPr>
            <p:ph type="dt" sz="half" idx="10"/>
          </p:nvPr>
        </p:nvSpPr>
        <p:spPr/>
        <p:txBody>
          <a:bodyPr/>
          <a:lstStyle>
            <a:extLst/>
          </a:lstStyle>
          <a:p>
            <a:fld id="{D058C7B7-9C9D-B64A-AF1C-A637BC6686D3}" type="datetime1">
              <a:rPr lang="en-GB" smtClean="0"/>
              <a:t>12/11/14</a:t>
            </a:fld>
            <a:endParaRPr lang="en-US" dirty="0"/>
          </a:p>
        </p:txBody>
      </p:sp>
      <p:sp>
        <p:nvSpPr>
          <p:cNvPr id="8" name="Footer Placeholder 7"/>
          <p:cNvSpPr>
            <a:spLocks noGrp="1"/>
          </p:cNvSpPr>
          <p:nvPr>
            <p:ph type="ftr" sz="quarter" idx="11"/>
          </p:nvPr>
        </p:nvSpPr>
        <p:spPr/>
        <p:txBody>
          <a:bodyPr/>
          <a:lstStyle>
            <a:extLst/>
          </a:lstStyle>
          <a:p>
            <a:r>
              <a:rPr kumimoji="0" lang="en-US" smtClean="0"/>
              <a:t>Dr Su White saw@ecs.soton.ac.uk  http://www.edshare.soton.ac.uk/13596/</a:t>
            </a:r>
            <a:endParaRPr kumimoji="0" lang="en-US" dirty="0"/>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GB"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832CC13-040A-6447-8D41-FC4AAAC52832}" type="datetime1">
              <a:rPr lang="en-GB" smtClean="0"/>
              <a:t>12/11/14</a:t>
            </a:fld>
            <a:endParaRPr lang="en-US" dirty="0"/>
          </a:p>
        </p:txBody>
      </p:sp>
      <p:sp>
        <p:nvSpPr>
          <p:cNvPr id="4" name="Footer Placeholder 3"/>
          <p:cNvSpPr>
            <a:spLocks noGrp="1"/>
          </p:cNvSpPr>
          <p:nvPr>
            <p:ph type="ftr" sz="quarter" idx="11"/>
          </p:nvPr>
        </p:nvSpPr>
        <p:spPr/>
        <p:txBody>
          <a:bodyPr/>
          <a:lstStyle>
            <a:extLst/>
          </a:lstStyle>
          <a:p>
            <a:r>
              <a:rPr kumimoji="0" lang="en-US" smtClean="0"/>
              <a:t>Dr Su White saw@ecs.soton.ac.uk  http://www.edshare.soton.ac.uk/13596/</a:t>
            </a:r>
            <a:endParaRPr kumimoji="0" lang="en-US" dirty="0"/>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EEDE86C3-AA6B-9E43-899C-523DAC50943E}" type="datetime1">
              <a:rPr lang="en-GB" smtClean="0"/>
              <a:t>12/11/14</a:t>
            </a:fld>
            <a:endParaRPr lang="en-US" dirty="0"/>
          </a:p>
        </p:txBody>
      </p:sp>
      <p:sp>
        <p:nvSpPr>
          <p:cNvPr id="3" name="Footer Placeholder 2"/>
          <p:cNvSpPr>
            <a:spLocks noGrp="1"/>
          </p:cNvSpPr>
          <p:nvPr>
            <p:ph type="ftr" sz="quarter" idx="11"/>
          </p:nvPr>
        </p:nvSpPr>
        <p:spPr/>
        <p:txBody>
          <a:bodyPr/>
          <a:lstStyle>
            <a:extLst/>
          </a:lstStyle>
          <a:p>
            <a:r>
              <a:rPr kumimoji="0" lang="en-US" smtClean="0"/>
              <a:t>Dr Su White saw@ecs.soton.ac.uk  http://www.edshare.soton.ac.uk/13596/</a:t>
            </a:r>
            <a:endParaRPr kumimoji="0" lang="en-US" dirty="0"/>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GB"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GB"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extLst/>
          </a:lstStyle>
          <a:p>
            <a:fld id="{9F1A153A-B0AF-7143-B67A-B246344991B2}" type="datetime1">
              <a:rPr lang="en-GB" smtClean="0"/>
              <a:t>12/11/14</a:t>
            </a:fld>
            <a:endParaRPr lang="en-US" dirty="0"/>
          </a:p>
        </p:txBody>
      </p:sp>
      <p:sp>
        <p:nvSpPr>
          <p:cNvPr id="6" name="Footer Placeholder 5"/>
          <p:cNvSpPr>
            <a:spLocks noGrp="1"/>
          </p:cNvSpPr>
          <p:nvPr>
            <p:ph type="ftr" sz="quarter" idx="11"/>
          </p:nvPr>
        </p:nvSpPr>
        <p:spPr/>
        <p:txBody>
          <a:bodyPr/>
          <a:lstStyle>
            <a:extLst/>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GB"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90E8F8C-AE6F-5243-BF35-9127A8ACB381}" type="datetime1">
              <a:rPr lang="en-GB" smtClean="0"/>
              <a:t>12/11/14</a:t>
            </a:fld>
            <a:endParaRPr lang="en-US" dirty="0"/>
          </a:p>
        </p:txBody>
      </p:sp>
      <p:sp>
        <p:nvSpPr>
          <p:cNvPr id="6" name="Footer Placeholder 5"/>
          <p:cNvSpPr>
            <a:spLocks noGrp="1"/>
          </p:cNvSpPr>
          <p:nvPr>
            <p:ph type="ftr" sz="quarter" idx="11"/>
          </p:nvPr>
        </p:nvSpPr>
        <p:spPr/>
        <p:txBody>
          <a:bodyPr/>
          <a:lstStyle>
            <a:extLst/>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GB" dirty="0"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GB"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GB"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GB" dirty="0" smtClean="0"/>
              <a:t>Click to edit Master text styles</a:t>
            </a:r>
          </a:p>
          <a:p>
            <a:pPr lvl="1" eaLnBrk="1" latinLnBrk="0" hangingPunct="1"/>
            <a:r>
              <a:rPr kumimoji="0" lang="en-GB" dirty="0" smtClean="0"/>
              <a:t>Second level</a:t>
            </a:r>
          </a:p>
          <a:p>
            <a:pPr lvl="2" eaLnBrk="1" latinLnBrk="0" hangingPunct="1"/>
            <a:r>
              <a:rPr kumimoji="0" lang="en-GB" dirty="0" smtClean="0"/>
              <a:t>Third level</a:t>
            </a:r>
          </a:p>
          <a:p>
            <a:pPr lvl="3" eaLnBrk="1" latinLnBrk="0" hangingPunct="1"/>
            <a:r>
              <a:rPr kumimoji="0" lang="en-GB" dirty="0" smtClean="0"/>
              <a:t>Fourth level</a:t>
            </a:r>
          </a:p>
          <a:p>
            <a:pPr lvl="4" eaLnBrk="1" latinLnBrk="0" hangingPunct="1"/>
            <a:r>
              <a:rPr kumimoji="0" lang="en-GB" dirty="0" smtClean="0"/>
              <a:t>Fifth level</a:t>
            </a:r>
            <a:endParaRPr kumimoji="0" lang="en-US" dirty="0"/>
          </a:p>
        </p:txBody>
      </p:sp>
      <p:sp>
        <p:nvSpPr>
          <p:cNvPr id="24" name="Date Placeholder 23"/>
          <p:cNvSpPr>
            <a:spLocks noGrp="1"/>
          </p:cNvSpPr>
          <p:nvPr>
            <p:ph type="dt" sz="half" idx="2"/>
          </p:nvPr>
        </p:nvSpPr>
        <p:spPr>
          <a:xfrm>
            <a:off x="6480048" y="6310641"/>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410326E8-990B-FC4A-802B-65C19F9F35FD}" type="datetime1">
              <a:rPr lang="en-GB" smtClean="0"/>
              <a:t>12/11/14</a:t>
            </a:fld>
            <a:endParaRPr lang="en-US" sz="1200" dirty="0">
              <a:solidFill>
                <a:schemeClr val="bg2">
                  <a:shade val="50000"/>
                </a:schemeClr>
              </a:solidFill>
            </a:endParaRPr>
          </a:p>
        </p:txBody>
      </p:sp>
      <p:sp>
        <p:nvSpPr>
          <p:cNvPr id="10" name="Footer Placeholder 9"/>
          <p:cNvSpPr>
            <a:spLocks noGrp="1"/>
          </p:cNvSpPr>
          <p:nvPr>
            <p:ph type="ftr" sz="quarter" idx="3"/>
          </p:nvPr>
        </p:nvSpPr>
        <p:spPr>
          <a:xfrm>
            <a:off x="0" y="6305550"/>
            <a:ext cx="2870078"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a:r>
              <a:rPr lang="en-US" smtClean="0">
                <a:solidFill>
                  <a:schemeClr val="bg2">
                    <a:shade val="50000"/>
                  </a:schemeClr>
                </a:solidFill>
              </a:rPr>
              <a:t>Dr Su White saw@ecs.soton.ac.uk  http://www.edshare.soton.ac.uk/13596/</a:t>
            </a:r>
            <a:endParaRPr lang="en-US" dirty="0">
              <a:solidFill>
                <a:schemeClr val="bg2">
                  <a:shade val="50000"/>
                </a:scheme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dirty="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hf hd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edshare.soton.ac.uk/10483/"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hyperlink" Target="http://www.legislation.gov.uk/ukpga/1998/29/contents" TargetMode="Externa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3.xml.rels><?xml version="1.0" encoding="UTF-8" standalone="yes"?>
<Relationships xmlns="http://schemas.openxmlformats.org/package/2006/relationships"><Relationship Id="rId3" Type="http://schemas.openxmlformats.org/officeDocument/2006/relationships/hyperlink" Target="http://www.ico.gov.uk/" TargetMode="External"/><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http://bit.ly/9DHj2c" TargetMode="External"/><Relationship Id="rId1" Type="http://schemas.openxmlformats.org/officeDocument/2006/relationships/slideLayout" Target="../slideLayouts/slideLayout2.xml"/><Relationship Id="rId2" Type="http://schemas.openxmlformats.org/officeDocument/2006/relationships/hyperlink" Target="http://www.youtube.com/watch?v=jrVRd78kEQ0&amp;feature=related"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www.bcs.org/server.php?show=conMediaFile.13494" TargetMode="External"/><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hyperlink" Target="http://www.bcs.org/server.php?show=nav.8137"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hyperlink" Target="http://www.edshare.soton.ac.uk/9625"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share.soton.ac.uk/9939/"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youtu.be/CdYWoLC7TNI" TargetMode="External"/><Relationship Id="rId4" Type="http://schemas.openxmlformats.org/officeDocument/2006/relationships/hyperlink" Target="http://youtu.be/Tdff6UPzvDQ" TargetMode="External"/><Relationship Id="rId5" Type="http://schemas.openxmlformats.org/officeDocument/2006/relationships/hyperlink" Target="http://ico.org.uk/what_we_cover/legislation" TargetMode="External"/><Relationship Id="rId6" Type="http://schemas.openxmlformats.org/officeDocument/2006/relationships/image" Target="../media/image28.png"/><Relationship Id="rId1" Type="http://schemas.openxmlformats.org/officeDocument/2006/relationships/slideLayout" Target="../slideLayouts/slideLayout5.xml"/><Relationship Id="rId2" Type="http://schemas.openxmlformats.org/officeDocument/2006/relationships/hyperlink" Target="http://youtu.be/wAe4358amJc"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COMP1205 Week 8</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Professional Development</a:t>
            </a:r>
          </a:p>
          <a:p>
            <a:r>
              <a:rPr lang="en-US" dirty="0" smtClean="0"/>
              <a:t>Legal, professional and ethical perspectives </a:t>
            </a:r>
          </a:p>
          <a:p>
            <a:endParaRPr lang="en-US" dirty="0" smtClean="0"/>
          </a:p>
          <a:p>
            <a:r>
              <a:rPr lang="en-US" dirty="0" smtClean="0"/>
              <a:t/>
            </a:r>
            <a:br>
              <a:rPr lang="en-US" dirty="0" smtClean="0"/>
            </a:br>
            <a:r>
              <a:rPr lang="en-US" dirty="0" smtClean="0"/>
              <a:t/>
            </a:r>
            <a:br>
              <a:rPr lang="en-US" dirty="0" smtClean="0"/>
            </a:br>
            <a:r>
              <a:rPr lang="en-US" dirty="0" smtClean="0"/>
              <a:t>Dr Su White</a:t>
            </a:r>
            <a:endParaRPr lang="en-US" dirty="0"/>
          </a:p>
        </p:txBody>
      </p:sp>
      <p:sp>
        <p:nvSpPr>
          <p:cNvPr id="7" name="Rectangle 6"/>
          <p:cNvSpPr/>
          <p:nvPr/>
        </p:nvSpPr>
        <p:spPr>
          <a:xfrm>
            <a:off x="2925839" y="6426566"/>
            <a:ext cx="3852337" cy="369332"/>
          </a:xfrm>
          <a:prstGeom prst="rect">
            <a:avLst/>
          </a:prstGeom>
        </p:spPr>
        <p:txBody>
          <a:bodyPr wrap="none">
            <a:spAutoFit/>
          </a:bodyPr>
          <a:lstStyle/>
          <a:p>
            <a:r>
              <a:rPr lang="en-US" dirty="0"/>
              <a:t>http://</a:t>
            </a:r>
            <a:r>
              <a:rPr lang="en-US" dirty="0" err="1"/>
              <a:t>www.edshare.soton.ac.uk</a:t>
            </a:r>
            <a:r>
              <a:rPr lang="en-US" dirty="0"/>
              <a:t>/13596/</a:t>
            </a:r>
          </a:p>
        </p:txBody>
      </p:sp>
      <p:pic>
        <p:nvPicPr>
          <p:cNvPr id="5" name="Picture 4" descr="W9LawWordClou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812" y="2625136"/>
            <a:ext cx="3632126" cy="2909455"/>
          </a:xfrm>
          <a:prstGeom prst="rect">
            <a:avLst/>
          </a:prstGeom>
        </p:spPr>
      </p:pic>
    </p:spTree>
    <p:extLst>
      <p:ext uri="{BB962C8B-B14F-4D97-AF65-F5344CB8AC3E}">
        <p14:creationId xmlns:p14="http://schemas.microsoft.com/office/powerpoint/2010/main" val="30160536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This week… and next </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932052621"/>
              </p:ext>
            </p:extLst>
          </p:nvPr>
        </p:nvGraphicFramePr>
        <p:xfrm>
          <a:off x="1435608" y="1447800"/>
          <a:ext cx="749808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3" name="Date Placeholder 2"/>
          <p:cNvSpPr>
            <a:spLocks noGrp="1"/>
          </p:cNvSpPr>
          <p:nvPr>
            <p:ph type="dt" sz="half" idx="10"/>
          </p:nvPr>
        </p:nvSpPr>
        <p:spPr/>
        <p:txBody>
          <a:bodyPr/>
          <a:lstStyle/>
          <a:p>
            <a:fld id="{4FC162E5-3E07-DA4A-A4C7-5A8BE1DEB63D}" type="datetime1">
              <a:rPr lang="en-GB" smtClean="0"/>
              <a:t>12/11/14</a:t>
            </a:fld>
            <a:endParaRPr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10</a:t>
            </a:fld>
            <a:endParaRPr kumimoji="0" lang="en-US" dirty="0"/>
          </a:p>
        </p:txBody>
      </p:sp>
      <p:sp>
        <p:nvSpPr>
          <p:cNvPr id="5" name="Cloud Callout 4"/>
          <p:cNvSpPr/>
          <p:nvPr/>
        </p:nvSpPr>
        <p:spPr>
          <a:xfrm>
            <a:off x="6188353" y="4416948"/>
            <a:ext cx="3017327" cy="2054771"/>
          </a:xfrm>
          <a:prstGeom prst="cloudCallout">
            <a:avLst>
              <a:gd name="adj1" fmla="val -73124"/>
              <a:gd name="adj2" fmla="val -9894"/>
            </a:avLst>
          </a:prstGeom>
          <a:solidFill>
            <a:schemeClr val="accent5">
              <a:lumMod val="60000"/>
              <a:lumOff val="4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Think about </a:t>
            </a:r>
            <a:endParaRPr lang="en-US" dirty="0"/>
          </a:p>
        </p:txBody>
      </p:sp>
    </p:spTree>
    <p:extLst>
      <p:ext uri="{BB962C8B-B14F-4D97-AF65-F5344CB8AC3E}">
        <p14:creationId xmlns:p14="http://schemas.microsoft.com/office/powerpoint/2010/main" val="272867040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You are not learning to be a lawyer</a:t>
            </a:r>
            <a:endParaRPr lang="en-GB" noProof="0"/>
          </a:p>
        </p:txBody>
      </p:sp>
      <p:sp>
        <p:nvSpPr>
          <p:cNvPr id="3" name="Content Placeholder 2"/>
          <p:cNvSpPr>
            <a:spLocks noGrp="1"/>
          </p:cNvSpPr>
          <p:nvPr>
            <p:ph sz="half" idx="1"/>
          </p:nvPr>
        </p:nvSpPr>
        <p:spPr/>
        <p:txBody>
          <a:bodyPr>
            <a:normAutofit lnSpcReduction="10000"/>
          </a:bodyPr>
          <a:lstStyle/>
          <a:p>
            <a:pPr marL="82296" indent="0">
              <a:buNone/>
            </a:pPr>
            <a:r>
              <a:rPr lang="en-GB" noProof="0" smtClean="0"/>
              <a:t>But with this module</a:t>
            </a:r>
          </a:p>
          <a:p>
            <a:r>
              <a:rPr lang="en-GB" noProof="0" smtClean="0"/>
              <a:t>develop some legal awareness</a:t>
            </a:r>
          </a:p>
          <a:p>
            <a:r>
              <a:rPr lang="en-GB" noProof="0" smtClean="0"/>
              <a:t>think about your rights</a:t>
            </a:r>
          </a:p>
          <a:p>
            <a:r>
              <a:rPr lang="en-GB" noProof="0" smtClean="0"/>
              <a:t>think about your responsibilities</a:t>
            </a:r>
            <a:endParaRPr lang="en-GB" noProof="0"/>
          </a:p>
        </p:txBody>
      </p:sp>
      <p:sp>
        <p:nvSpPr>
          <p:cNvPr id="4" name="Content Placeholder 3"/>
          <p:cNvSpPr>
            <a:spLocks noGrp="1"/>
          </p:cNvSpPr>
          <p:nvPr>
            <p:ph sz="half" idx="2"/>
          </p:nvPr>
        </p:nvSpPr>
        <p:spPr/>
        <p:txBody>
          <a:bodyPr>
            <a:normAutofit lnSpcReduction="10000"/>
          </a:bodyPr>
          <a:lstStyle/>
          <a:p>
            <a:pPr marL="82296" indent="0">
              <a:buNone/>
            </a:pPr>
            <a:r>
              <a:rPr lang="en-GB" noProof="0" dirty="0" smtClean="0"/>
              <a:t>Legal 1</a:t>
            </a:r>
          </a:p>
          <a:p>
            <a:pPr marL="82296" indent="0">
              <a:buNone/>
            </a:pPr>
            <a:r>
              <a:rPr lang="en-US" dirty="0"/>
              <a:t>Data, Information and Life in a Connected World</a:t>
            </a:r>
            <a:r>
              <a:rPr lang="en-GB" dirty="0"/>
              <a:t> </a:t>
            </a:r>
            <a:endParaRPr lang="en-GB" dirty="0" smtClean="0"/>
          </a:p>
          <a:p>
            <a:pPr marL="82296" indent="0">
              <a:buNone/>
            </a:pPr>
            <a:r>
              <a:rPr lang="en-GB" noProof="0" dirty="0" smtClean="0"/>
              <a:t>Legal 2</a:t>
            </a:r>
          </a:p>
          <a:p>
            <a:pPr marL="82296" indent="0">
              <a:buNone/>
            </a:pPr>
            <a:r>
              <a:rPr lang="en-GB" dirty="0" smtClean="0"/>
              <a:t>Law in the (IT) workplace</a:t>
            </a:r>
          </a:p>
          <a:p>
            <a:pPr marL="82296" indent="0">
              <a:buNone/>
            </a:pPr>
            <a:r>
              <a:rPr lang="en-GB" noProof="0" dirty="0" smtClean="0"/>
              <a:t>NB: you will find legal 1 topics in the workplace!</a:t>
            </a:r>
          </a:p>
          <a:p>
            <a:pPr marL="82296" indent="0">
              <a:buNone/>
            </a:pPr>
            <a:endParaRPr lang="en-GB" noProof="0" dirty="0" smtClean="0"/>
          </a:p>
        </p:txBody>
      </p:sp>
      <p:sp>
        <p:nvSpPr>
          <p:cNvPr id="5" name="Date Placeholder 4"/>
          <p:cNvSpPr>
            <a:spLocks noGrp="1"/>
          </p:cNvSpPr>
          <p:nvPr>
            <p:ph type="dt" sz="half" idx="10"/>
          </p:nvPr>
        </p:nvSpPr>
        <p:spPr/>
        <p:txBody>
          <a:bodyPr/>
          <a:lstStyle/>
          <a:p>
            <a:fld id="{DD09D90B-12CB-7C45-86FF-D191E9F36054}" type="datetime1">
              <a:rPr lang="en-GB" smtClean="0"/>
              <a:t>12/11/14</a:t>
            </a:fld>
            <a:endParaRPr lang="en-US" dirty="0"/>
          </a:p>
        </p:txBody>
      </p:sp>
      <p:sp>
        <p:nvSpPr>
          <p:cNvPr id="6" name="Footer Placeholder 5"/>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11</a:t>
            </a:fld>
            <a:endParaRPr kumimoji="0" lang="en-US" dirty="0"/>
          </a:p>
        </p:txBody>
      </p:sp>
    </p:spTree>
    <p:extLst>
      <p:ext uri="{BB962C8B-B14F-4D97-AF65-F5344CB8AC3E}">
        <p14:creationId xmlns:p14="http://schemas.microsoft.com/office/powerpoint/2010/main" val="72423475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noProof="0" smtClean="0"/>
              <a:t>Understand the extent of the area</a:t>
            </a:r>
            <a:endParaRPr lang="en-GB" noProof="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39284112"/>
              </p:ext>
            </p:extLst>
          </p:nvPr>
        </p:nvGraphicFramePr>
        <p:xfrm>
          <a:off x="1435608" y="1447800"/>
          <a:ext cx="749808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49212F7F-0CDF-BA42-92AF-6BF84C53C67B}" type="datetime1">
              <a:rPr lang="en-GB" smtClean="0"/>
              <a:t>12/11/14</a:t>
            </a:fld>
            <a:endParaRPr lang="en-US" dirty="0"/>
          </a:p>
        </p:txBody>
      </p:sp>
      <p:sp>
        <p:nvSpPr>
          <p:cNvPr id="5" name="Footer Placeholder 4"/>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12</a:t>
            </a:fld>
            <a:endParaRPr kumimoji="0" lang="en-US" dirty="0"/>
          </a:p>
        </p:txBody>
      </p:sp>
    </p:spTree>
    <p:extLst>
      <p:ext uri="{BB962C8B-B14F-4D97-AF65-F5344CB8AC3E}">
        <p14:creationId xmlns:p14="http://schemas.microsoft.com/office/powerpoint/2010/main" val="41066948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a:t>
            </a:r>
            <a:r>
              <a:rPr lang="en-GB" noProof="0" dirty="0" err="1" smtClean="0"/>
              <a:t>xample</a:t>
            </a:r>
            <a:r>
              <a:rPr lang="en-GB" noProof="0" dirty="0" smtClean="0"/>
              <a:t>: </a:t>
            </a:r>
            <a:r>
              <a:rPr lang="en-GB" dirty="0"/>
              <a:t>p</a:t>
            </a:r>
            <a:r>
              <a:rPr lang="en-GB" noProof="0" dirty="0" err="1" smtClean="0"/>
              <a:t>ower</a:t>
            </a:r>
            <a:r>
              <a:rPr lang="en-GB" noProof="0" dirty="0" smtClean="0"/>
              <a:t> &amp; responsibility</a:t>
            </a:r>
            <a:endParaRPr lang="en-GB" noProof="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75003217"/>
              </p:ext>
            </p:extLst>
          </p:nvPr>
        </p:nvGraphicFramePr>
        <p:xfrm>
          <a:off x="2451608" y="1482436"/>
          <a:ext cx="6092028" cy="4197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0C32799D-C94C-6D4D-A04A-1C6B3B0FBBBF}" type="datetime1">
              <a:rPr lang="en-GB" smtClean="0"/>
              <a:t>12/11/14</a:t>
            </a:fld>
            <a:endParaRPr lang="en-US" dirty="0"/>
          </a:p>
        </p:txBody>
      </p:sp>
      <p:sp>
        <p:nvSpPr>
          <p:cNvPr id="5" name="Footer Placeholder 4"/>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13</a:t>
            </a:fld>
            <a:endParaRPr kumimoji="0" lang="en-US" dirty="0"/>
          </a:p>
        </p:txBody>
      </p:sp>
      <p:sp>
        <p:nvSpPr>
          <p:cNvPr id="8" name="TextBox 7"/>
          <p:cNvSpPr txBox="1"/>
          <p:nvPr/>
        </p:nvSpPr>
        <p:spPr>
          <a:xfrm>
            <a:off x="4889726" y="3267578"/>
            <a:ext cx="1011853" cy="646331"/>
          </a:xfrm>
          <a:prstGeom prst="rect">
            <a:avLst/>
          </a:prstGeom>
          <a:noFill/>
        </p:spPr>
        <p:txBody>
          <a:bodyPr wrap="none" rtlCol="0">
            <a:spAutoFit/>
          </a:bodyPr>
          <a:lstStyle/>
          <a:p>
            <a:pPr algn="ctr"/>
            <a:r>
              <a:rPr lang="en-GB" dirty="0"/>
              <a:t>c</a:t>
            </a:r>
            <a:r>
              <a:rPr lang="en-GB" dirty="0" smtClean="0"/>
              <a:t>ommon</a:t>
            </a:r>
            <a:br>
              <a:rPr lang="en-GB" dirty="0" smtClean="0"/>
            </a:br>
            <a:r>
              <a:rPr lang="en-GB" dirty="0" smtClean="0"/>
              <a:t>factors</a:t>
            </a:r>
            <a:endParaRPr lang="en-GB" dirty="0"/>
          </a:p>
        </p:txBody>
      </p:sp>
    </p:spTree>
    <p:extLst>
      <p:ext uri="{BB962C8B-B14F-4D97-AF65-F5344CB8AC3E}">
        <p14:creationId xmlns:p14="http://schemas.microsoft.com/office/powerpoint/2010/main" val="374486352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05-14 at 10.04.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1" y="1332955"/>
            <a:ext cx="9319457" cy="5453935"/>
          </a:xfrm>
          <a:prstGeom prst="rect">
            <a:avLst/>
          </a:prstGeom>
        </p:spPr>
      </p:pic>
      <p:sp>
        <p:nvSpPr>
          <p:cNvPr id="2" name="Title 1"/>
          <p:cNvSpPr>
            <a:spLocks noGrp="1"/>
          </p:cNvSpPr>
          <p:nvPr>
            <p:ph type="title"/>
          </p:nvPr>
        </p:nvSpPr>
        <p:spPr/>
        <p:txBody>
          <a:bodyPr/>
          <a:lstStyle/>
          <a:p>
            <a:r>
              <a:rPr lang="en-GB" noProof="0" dirty="0" smtClean="0"/>
              <a:t>Legal areas</a:t>
            </a:r>
            <a:endParaRPr lang="en-GB" noProof="0" dirty="0"/>
          </a:p>
        </p:txBody>
      </p:sp>
      <p:sp>
        <p:nvSpPr>
          <p:cNvPr id="4" name="Date Placeholder 3"/>
          <p:cNvSpPr>
            <a:spLocks noGrp="1"/>
          </p:cNvSpPr>
          <p:nvPr>
            <p:ph type="dt" sz="half" idx="10"/>
          </p:nvPr>
        </p:nvSpPr>
        <p:spPr/>
        <p:txBody>
          <a:bodyPr/>
          <a:lstStyle/>
          <a:p>
            <a:fld id="{5441F79D-DD7F-AB4D-8F3D-1496115FBC97}" type="datetime1">
              <a:rPr lang="en-GB" smtClean="0"/>
              <a:t>12/11/14</a:t>
            </a:fld>
            <a:endParaRPr lang="en-US" dirty="0"/>
          </a:p>
        </p:txBody>
      </p:sp>
      <p:sp>
        <p:nvSpPr>
          <p:cNvPr id="5" name="Footer Placeholder 4"/>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14</a:t>
            </a:fld>
            <a:endParaRPr kumimoji="0" lang="en-US" dirty="0"/>
          </a:p>
        </p:txBody>
      </p:sp>
      <p:sp>
        <p:nvSpPr>
          <p:cNvPr id="3" name="Content Placeholder 2"/>
          <p:cNvSpPr>
            <a:spLocks noGrp="1"/>
          </p:cNvSpPr>
          <p:nvPr>
            <p:ph sz="half" idx="4294967295"/>
          </p:nvPr>
        </p:nvSpPr>
        <p:spPr>
          <a:xfrm>
            <a:off x="0" y="1131888"/>
            <a:ext cx="3657600" cy="5726112"/>
          </a:xfrm>
        </p:spPr>
        <p:txBody>
          <a:bodyPr>
            <a:normAutofit/>
          </a:bodyPr>
          <a:lstStyle/>
          <a:p>
            <a:pPr marL="342900" indent="-342900">
              <a:buAutoNum type="arabicParenR"/>
            </a:pPr>
            <a:endParaRPr lang="en-GB" sz="2000" dirty="0"/>
          </a:p>
          <a:p>
            <a:pPr marL="0" indent="0">
              <a:buNone/>
            </a:pPr>
            <a:endParaRPr lang="en-GB" sz="2000" noProof="0" dirty="0" smtClean="0"/>
          </a:p>
          <a:p>
            <a:pPr marL="0" indent="0">
              <a:buNone/>
            </a:pPr>
            <a:endParaRPr lang="en-GB" sz="2000" dirty="0"/>
          </a:p>
          <a:p>
            <a:pPr marL="0" indent="0">
              <a:buNone/>
            </a:pPr>
            <a:endParaRPr lang="en-GB" sz="2000" noProof="0" dirty="0" smtClean="0"/>
          </a:p>
          <a:p>
            <a:pPr marL="0" indent="0">
              <a:buNone/>
            </a:pPr>
            <a:endParaRPr lang="en-GB" sz="2000" dirty="0"/>
          </a:p>
          <a:p>
            <a:pPr marL="0" indent="0">
              <a:buNone/>
            </a:pPr>
            <a:endParaRPr lang="en-GB" sz="2000" noProof="0" dirty="0" smtClean="0"/>
          </a:p>
          <a:p>
            <a:pPr marL="0" indent="0">
              <a:buNone/>
            </a:pPr>
            <a:endParaRPr lang="en-GB" sz="2000" dirty="0"/>
          </a:p>
          <a:p>
            <a:pPr marL="0" indent="0">
              <a:buNone/>
            </a:pPr>
            <a:endParaRPr lang="en-GB" sz="2000" noProof="0" dirty="0" smtClean="0"/>
          </a:p>
          <a:p>
            <a:pPr marL="0" indent="0">
              <a:buNone/>
            </a:pPr>
            <a:endParaRPr lang="en-GB" sz="2000" dirty="0"/>
          </a:p>
          <a:p>
            <a:pPr marL="0" indent="0">
              <a:buNone/>
            </a:pPr>
            <a:endParaRPr lang="en-GB" sz="2000" noProof="0" dirty="0" smtClean="0"/>
          </a:p>
          <a:p>
            <a:endParaRPr lang="en-GB" noProof="0" dirty="0"/>
          </a:p>
        </p:txBody>
      </p:sp>
      <p:sp>
        <p:nvSpPr>
          <p:cNvPr id="8" name="Rectangle 7"/>
          <p:cNvSpPr/>
          <p:nvPr/>
        </p:nvSpPr>
        <p:spPr>
          <a:xfrm>
            <a:off x="6327648" y="808722"/>
            <a:ext cx="2816352" cy="646331"/>
          </a:xfrm>
          <a:prstGeom prst="rect">
            <a:avLst/>
          </a:prstGeom>
        </p:spPr>
        <p:txBody>
          <a:bodyPr wrap="square">
            <a:spAutoFit/>
          </a:bodyPr>
          <a:lstStyle/>
          <a:p>
            <a:r>
              <a:rPr lang="en-GB" dirty="0" smtClean="0"/>
              <a:t>Workplace </a:t>
            </a:r>
            <a:r>
              <a:rPr lang="en-GB" dirty="0"/>
              <a:t>perspectives: </a:t>
            </a:r>
            <a:r>
              <a:rPr lang="en-GB" dirty="0" smtClean="0"/>
              <a:t/>
            </a:r>
            <a:br>
              <a:rPr lang="en-GB" dirty="0" smtClean="0"/>
            </a:br>
            <a:r>
              <a:rPr lang="en-GB" dirty="0" smtClean="0"/>
              <a:t>Rights </a:t>
            </a:r>
            <a:r>
              <a:rPr lang="en-GB" dirty="0"/>
              <a:t>and Responsibilities</a:t>
            </a:r>
          </a:p>
        </p:txBody>
      </p:sp>
      <p:sp>
        <p:nvSpPr>
          <p:cNvPr id="9" name="Rectangle 8"/>
          <p:cNvSpPr/>
          <p:nvPr/>
        </p:nvSpPr>
        <p:spPr>
          <a:xfrm>
            <a:off x="5373432" y="77783"/>
            <a:ext cx="3770569" cy="646331"/>
          </a:xfrm>
          <a:prstGeom prst="rect">
            <a:avLst/>
          </a:prstGeom>
        </p:spPr>
        <p:txBody>
          <a:bodyPr wrap="square">
            <a:spAutoFit/>
          </a:bodyPr>
          <a:lstStyle/>
          <a:p>
            <a:r>
              <a:rPr lang="en-GB" dirty="0"/>
              <a:t>Information, Data and Living in a Connected </a:t>
            </a:r>
            <a:r>
              <a:rPr lang="en-GB" dirty="0" smtClean="0"/>
              <a:t> World</a:t>
            </a:r>
            <a:endParaRPr lang="en-GB" dirty="0"/>
          </a:p>
        </p:txBody>
      </p:sp>
    </p:spTree>
    <p:extLst>
      <p:ext uri="{BB962C8B-B14F-4D97-AF65-F5344CB8AC3E}">
        <p14:creationId xmlns:p14="http://schemas.microsoft.com/office/powerpoint/2010/main" val="13028947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Key topics for legislation</a:t>
            </a:r>
            <a:endParaRPr lang="en-GB" noProof="0"/>
          </a:p>
        </p:txBody>
      </p:sp>
      <p:sp>
        <p:nvSpPr>
          <p:cNvPr id="3" name="Content Placeholder 2"/>
          <p:cNvSpPr>
            <a:spLocks noGrp="1"/>
          </p:cNvSpPr>
          <p:nvPr>
            <p:ph sz="half" idx="1"/>
          </p:nvPr>
        </p:nvSpPr>
        <p:spPr/>
        <p:txBody>
          <a:bodyPr/>
          <a:lstStyle/>
          <a:p>
            <a:r>
              <a:rPr lang="en-GB" noProof="0" dirty="0" smtClean="0"/>
              <a:t>Privacy</a:t>
            </a:r>
          </a:p>
          <a:p>
            <a:r>
              <a:rPr lang="en-GB" noProof="0" dirty="0" smtClean="0"/>
              <a:t>Security</a:t>
            </a:r>
          </a:p>
          <a:p>
            <a:r>
              <a:rPr lang="en-GB" noProof="0" dirty="0" smtClean="0"/>
              <a:t>Slander, Libel and Defamation</a:t>
            </a:r>
          </a:p>
          <a:p>
            <a:r>
              <a:rPr lang="en-GB" noProof="0" dirty="0" smtClean="0"/>
              <a:t>Digital rights and ownership</a:t>
            </a:r>
          </a:p>
          <a:p>
            <a:r>
              <a:rPr lang="en-GB" dirty="0" smtClean="0"/>
              <a:t>Intellectual Property</a:t>
            </a:r>
            <a:endParaRPr lang="en-GB" noProof="0" dirty="0" smtClean="0"/>
          </a:p>
          <a:p>
            <a:endParaRPr lang="en-GB" noProof="0" dirty="0"/>
          </a:p>
        </p:txBody>
      </p:sp>
      <p:sp>
        <p:nvSpPr>
          <p:cNvPr id="7" name="Content Placeholder 6"/>
          <p:cNvSpPr>
            <a:spLocks noGrp="1"/>
          </p:cNvSpPr>
          <p:nvPr>
            <p:ph sz="half" idx="2"/>
          </p:nvPr>
        </p:nvSpPr>
        <p:spPr/>
        <p:txBody>
          <a:bodyPr/>
          <a:lstStyle/>
          <a:p>
            <a:pPr marL="82296" indent="0">
              <a:buNone/>
            </a:pPr>
            <a:r>
              <a:rPr lang="en-GB" noProof="0" smtClean="0"/>
              <a:t>Possible Perspectives</a:t>
            </a:r>
          </a:p>
          <a:p>
            <a:r>
              <a:rPr lang="en-GB" noProof="0" smtClean="0"/>
              <a:t>As an individual professional</a:t>
            </a:r>
          </a:p>
          <a:p>
            <a:r>
              <a:rPr lang="en-GB" noProof="0" smtClean="0"/>
              <a:t>As an employee</a:t>
            </a:r>
          </a:p>
          <a:p>
            <a:r>
              <a:rPr lang="en-GB" noProof="0" smtClean="0"/>
              <a:t>As an individual</a:t>
            </a:r>
          </a:p>
          <a:p>
            <a:r>
              <a:rPr lang="en-GB" noProof="0" smtClean="0"/>
              <a:t>As a citizen</a:t>
            </a:r>
          </a:p>
          <a:p>
            <a:endParaRPr lang="en-GB" noProof="0"/>
          </a:p>
        </p:txBody>
      </p:sp>
      <p:sp>
        <p:nvSpPr>
          <p:cNvPr id="4" name="Date Placeholder 3"/>
          <p:cNvSpPr>
            <a:spLocks noGrp="1"/>
          </p:cNvSpPr>
          <p:nvPr>
            <p:ph type="dt" sz="half" idx="10"/>
          </p:nvPr>
        </p:nvSpPr>
        <p:spPr/>
        <p:txBody>
          <a:bodyPr/>
          <a:lstStyle/>
          <a:p>
            <a:fld id="{3BA2A2EB-CB11-C446-8996-520C3153D098}" type="datetime1">
              <a:rPr lang="en-GB" smtClean="0"/>
              <a:t>12/11/14</a:t>
            </a:fld>
            <a:endParaRPr lang="en-US" dirty="0"/>
          </a:p>
        </p:txBody>
      </p:sp>
      <p:sp>
        <p:nvSpPr>
          <p:cNvPr id="5" name="Footer Placeholder 4"/>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15</a:t>
            </a:fld>
            <a:endParaRPr kumimoji="0" lang="en-US" dirty="0"/>
          </a:p>
        </p:txBody>
      </p:sp>
      <p:sp>
        <p:nvSpPr>
          <p:cNvPr id="8" name="TextBox 7"/>
          <p:cNvSpPr txBox="1"/>
          <p:nvPr/>
        </p:nvSpPr>
        <p:spPr>
          <a:xfrm>
            <a:off x="1836002" y="5207107"/>
            <a:ext cx="6514411" cy="646331"/>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US" dirty="0" smtClean="0"/>
              <a:t>You may have personal ethical views</a:t>
            </a:r>
            <a:br>
              <a:rPr lang="en-US" dirty="0" smtClean="0"/>
            </a:br>
            <a:r>
              <a:rPr lang="en-US" dirty="0" smtClean="0"/>
              <a:t> or have accepted/committed to to legal and ethical responsibilities</a:t>
            </a:r>
            <a:endParaRPr lang="en-US" dirty="0"/>
          </a:p>
        </p:txBody>
      </p:sp>
    </p:spTree>
    <p:extLst>
      <p:ext uri="{BB962C8B-B14F-4D97-AF65-F5344CB8AC3E}">
        <p14:creationId xmlns:p14="http://schemas.microsoft.com/office/powerpoint/2010/main" val="161176653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mtClean="0"/>
              <a:t>Types of law in the UK</a:t>
            </a:r>
            <a:endParaRPr lang="en-GB" dirty="0"/>
          </a:p>
        </p:txBody>
      </p:sp>
      <p:sp>
        <p:nvSpPr>
          <p:cNvPr id="9" name="Text Placeholder 8"/>
          <p:cNvSpPr>
            <a:spLocks noGrp="1"/>
          </p:cNvSpPr>
          <p:nvPr>
            <p:ph type="body" idx="1"/>
          </p:nvPr>
        </p:nvSpPr>
        <p:spPr/>
        <p:txBody>
          <a:bodyPr/>
          <a:lstStyle/>
          <a:p>
            <a:r>
              <a:rPr lang="en-GB" smtClean="0"/>
              <a:t>Part of the big picture</a:t>
            </a:r>
            <a:endParaRPr lang="en-GB" dirty="0"/>
          </a:p>
        </p:txBody>
      </p:sp>
      <p:sp>
        <p:nvSpPr>
          <p:cNvPr id="5" name="Date Placeholder 4"/>
          <p:cNvSpPr>
            <a:spLocks noGrp="1"/>
          </p:cNvSpPr>
          <p:nvPr>
            <p:ph type="dt" sz="half" idx="10"/>
          </p:nvPr>
        </p:nvSpPr>
        <p:spPr/>
        <p:txBody>
          <a:bodyPr/>
          <a:lstStyle/>
          <a:p>
            <a:fld id="{C0F58992-83B9-A947-B962-ADDF00AD8DAA}" type="datetime1">
              <a:rPr lang="en-GB" smtClean="0"/>
              <a:t>12/11/14</a:t>
            </a:fld>
            <a:endParaRPr lang="en-US" dirty="0"/>
          </a:p>
        </p:txBody>
      </p:sp>
      <p:sp>
        <p:nvSpPr>
          <p:cNvPr id="6" name="Footer Placeholder 5"/>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16</a:t>
            </a:fld>
            <a:endParaRPr kumimoji="0" lang="en-US" dirty="0"/>
          </a:p>
        </p:txBody>
      </p:sp>
    </p:spTree>
    <p:extLst>
      <p:ext uri="{BB962C8B-B14F-4D97-AF65-F5344CB8AC3E}">
        <p14:creationId xmlns:p14="http://schemas.microsoft.com/office/powerpoint/2010/main" val="25715812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GB" smtClean="0"/>
              <a:t>Overview: Types of law in the UK</a:t>
            </a:r>
            <a:endParaRPr lang="en-GB"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475850506"/>
              </p:ext>
            </p:extLst>
          </p:nvPr>
        </p:nvGraphicFramePr>
        <p:xfrm>
          <a:off x="1435608" y="1447800"/>
          <a:ext cx="749808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fld id="{47124A20-C725-B140-8880-4FBA4976454A}" type="datetime1">
              <a:rPr lang="en-GB" smtClean="0"/>
              <a:t>12/11/14</a:t>
            </a:fld>
            <a:endParaRPr lang="en-US" dirty="0"/>
          </a:p>
        </p:txBody>
      </p:sp>
      <p:sp>
        <p:nvSpPr>
          <p:cNvPr id="6" name="Footer Placeholder 5"/>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17</a:t>
            </a:fld>
            <a:endParaRPr kumimoji="0" lang="en-US" dirty="0"/>
          </a:p>
        </p:txBody>
      </p:sp>
    </p:spTree>
    <p:extLst>
      <p:ext uri="{BB962C8B-B14F-4D97-AF65-F5344CB8AC3E}">
        <p14:creationId xmlns:p14="http://schemas.microsoft.com/office/powerpoint/2010/main" val="331841222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Statute Law</a:t>
            </a:r>
            <a:endParaRPr lang="en-GB" noProof="0" dirty="0"/>
          </a:p>
        </p:txBody>
      </p:sp>
      <p:sp>
        <p:nvSpPr>
          <p:cNvPr id="3" name="Content Placeholder 2"/>
          <p:cNvSpPr>
            <a:spLocks noGrp="1"/>
          </p:cNvSpPr>
          <p:nvPr>
            <p:ph sz="half" idx="1"/>
          </p:nvPr>
        </p:nvSpPr>
        <p:spPr/>
        <p:txBody>
          <a:bodyPr/>
          <a:lstStyle/>
          <a:p>
            <a:pPr marL="82296" indent="0">
              <a:buNone/>
            </a:pPr>
            <a:r>
              <a:rPr lang="en-GB" dirty="0"/>
              <a:t>Statute law</a:t>
            </a:r>
          </a:p>
          <a:p>
            <a:r>
              <a:rPr lang="en-GB" dirty="0"/>
              <a:t>Made by government</a:t>
            </a:r>
          </a:p>
          <a:p>
            <a:r>
              <a:rPr lang="en-GB" dirty="0" err="1" smtClean="0"/>
              <a:t>legislation.gov.uk</a:t>
            </a:r>
            <a:endParaRPr lang="en-GB" dirty="0" smtClean="0"/>
          </a:p>
          <a:p>
            <a:r>
              <a:rPr lang="en-GB" dirty="0" smtClean="0"/>
              <a:t>Context</a:t>
            </a:r>
          </a:p>
          <a:p>
            <a:pPr lvl="1"/>
            <a:r>
              <a:rPr lang="en-GB" dirty="0" smtClean="0"/>
              <a:t>UK does not have a constitution</a:t>
            </a:r>
          </a:p>
          <a:p>
            <a:r>
              <a:rPr lang="en-GB" dirty="0" err="1" smtClean="0"/>
              <a:t>Contraints</a:t>
            </a:r>
            <a:endParaRPr lang="en-GB" dirty="0" smtClean="0"/>
          </a:p>
          <a:p>
            <a:pPr lvl="1"/>
            <a:r>
              <a:rPr lang="en-GB" dirty="0" smtClean="0"/>
              <a:t>International treaties</a:t>
            </a:r>
          </a:p>
          <a:p>
            <a:pPr lvl="1"/>
            <a:r>
              <a:rPr lang="en-GB" dirty="0" smtClean="0"/>
              <a:t>EU law</a:t>
            </a:r>
            <a:endParaRPr lang="en-GB" dirty="0"/>
          </a:p>
        </p:txBody>
      </p:sp>
      <p:sp>
        <p:nvSpPr>
          <p:cNvPr id="4" name="Content Placeholder 3"/>
          <p:cNvSpPr>
            <a:spLocks noGrp="1"/>
          </p:cNvSpPr>
          <p:nvPr>
            <p:ph sz="half" idx="2"/>
          </p:nvPr>
        </p:nvSpPr>
        <p:spPr/>
        <p:txBody>
          <a:bodyPr/>
          <a:lstStyle/>
          <a:p>
            <a:pPr marL="82296" indent="0">
              <a:buNone/>
            </a:pPr>
            <a:r>
              <a:rPr lang="en-GB" noProof="0" dirty="0" smtClean="0"/>
              <a:t>Acts of Parliament</a:t>
            </a:r>
          </a:p>
          <a:p>
            <a:r>
              <a:rPr lang="en-GB" dirty="0" smtClean="0"/>
              <a:t>Debated</a:t>
            </a:r>
          </a:p>
          <a:p>
            <a:pPr lvl="1"/>
            <a:r>
              <a:rPr lang="en-GB" noProof="0" dirty="0" smtClean="0"/>
              <a:t>House of Commons</a:t>
            </a:r>
          </a:p>
          <a:p>
            <a:pPr lvl="1"/>
            <a:r>
              <a:rPr lang="en-GB" dirty="0" smtClean="0"/>
              <a:t>House of Lords</a:t>
            </a:r>
          </a:p>
          <a:p>
            <a:r>
              <a:rPr lang="en-GB" dirty="0" smtClean="0"/>
              <a:t>Enacted</a:t>
            </a:r>
          </a:p>
          <a:p>
            <a:pPr lvl="1"/>
            <a:r>
              <a:rPr lang="en-GB" noProof="0" dirty="0" smtClean="0"/>
              <a:t>Royal Consent</a:t>
            </a:r>
            <a:endParaRPr lang="en-GB" noProof="0" dirty="0"/>
          </a:p>
        </p:txBody>
      </p:sp>
      <p:sp>
        <p:nvSpPr>
          <p:cNvPr id="5" name="Date Placeholder 4"/>
          <p:cNvSpPr>
            <a:spLocks noGrp="1"/>
          </p:cNvSpPr>
          <p:nvPr>
            <p:ph type="dt" sz="half" idx="10"/>
          </p:nvPr>
        </p:nvSpPr>
        <p:spPr/>
        <p:txBody>
          <a:bodyPr/>
          <a:lstStyle/>
          <a:p>
            <a:fld id="{752D26EA-6FCC-714D-B12A-78A8179E62C9}" type="datetime1">
              <a:rPr lang="en-GB" smtClean="0"/>
              <a:t>12/11/14</a:t>
            </a:fld>
            <a:endParaRPr lang="en-US" dirty="0"/>
          </a:p>
        </p:txBody>
      </p:sp>
      <p:sp>
        <p:nvSpPr>
          <p:cNvPr id="6" name="Footer Placeholder 5"/>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18</a:t>
            </a:fld>
            <a:endParaRPr kumimoji="0" lang="en-US" dirty="0"/>
          </a:p>
        </p:txBody>
      </p:sp>
    </p:spTree>
    <p:extLst>
      <p:ext uri="{BB962C8B-B14F-4D97-AF65-F5344CB8AC3E}">
        <p14:creationId xmlns:p14="http://schemas.microsoft.com/office/powerpoint/2010/main" val="24695424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mtClean="0"/>
              <a:t>Statutes are made by parliament</a:t>
            </a:r>
            <a:endParaRPr lang="en-GB" dirty="0"/>
          </a:p>
        </p:txBody>
      </p:sp>
      <p:pic>
        <p:nvPicPr>
          <p:cNvPr id="10" name="Content Placeholder 9" descr="W9Statutes.png"/>
          <p:cNvPicPr>
            <a:picLocks noGrp="1" noChangeAspect="1"/>
          </p:cNvPicPr>
          <p:nvPr>
            <p:ph idx="1"/>
          </p:nvPr>
        </p:nvPicPr>
        <p:blipFill>
          <a:blip r:embed="rId2">
            <a:extLst>
              <a:ext uri="{28A0092B-C50C-407E-A947-70E740481C1C}">
                <a14:useLocalDpi xmlns:a14="http://schemas.microsoft.com/office/drawing/2010/main" val="0"/>
              </a:ext>
            </a:extLst>
          </a:blip>
          <a:srcRect l="-37496" r="-37496"/>
          <a:stretch>
            <a:fillRect/>
          </a:stretch>
        </p:blipFill>
        <p:spPr>
          <a:xfrm>
            <a:off x="-134574" y="1297709"/>
            <a:ext cx="7498080" cy="4800600"/>
          </a:xfrm>
        </p:spPr>
      </p:pic>
      <p:sp>
        <p:nvSpPr>
          <p:cNvPr id="5" name="Date Placeholder 4"/>
          <p:cNvSpPr>
            <a:spLocks noGrp="1"/>
          </p:cNvSpPr>
          <p:nvPr>
            <p:ph type="dt" sz="half" idx="10"/>
          </p:nvPr>
        </p:nvSpPr>
        <p:spPr/>
        <p:txBody>
          <a:bodyPr/>
          <a:lstStyle/>
          <a:p>
            <a:fld id="{575C857D-25AA-A646-9E1C-08AA67080E30}" type="datetime1">
              <a:rPr lang="en-GB" smtClean="0"/>
              <a:t>12/11/14</a:t>
            </a:fld>
            <a:endParaRPr lang="en-US" dirty="0"/>
          </a:p>
        </p:txBody>
      </p:sp>
      <p:sp>
        <p:nvSpPr>
          <p:cNvPr id="6" name="Footer Placeholder 5"/>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19</a:t>
            </a:fld>
            <a:endParaRPr kumimoji="0" lang="en-US" dirty="0"/>
          </a:p>
        </p:txBody>
      </p:sp>
      <p:sp>
        <p:nvSpPr>
          <p:cNvPr id="11" name="TextBox 10"/>
          <p:cNvSpPr txBox="1"/>
          <p:nvPr/>
        </p:nvSpPr>
        <p:spPr>
          <a:xfrm>
            <a:off x="5114636" y="4214091"/>
            <a:ext cx="3609056" cy="369332"/>
          </a:xfrm>
          <a:prstGeom prst="rect">
            <a:avLst/>
          </a:prstGeom>
          <a:noFill/>
        </p:spPr>
        <p:txBody>
          <a:bodyPr wrap="none" rtlCol="0">
            <a:spAutoFit/>
          </a:bodyPr>
          <a:lstStyle/>
          <a:p>
            <a:r>
              <a:rPr lang="en-GB" dirty="0" smtClean="0"/>
              <a:t>Example Digital Economies Act 2010 </a:t>
            </a:r>
            <a:endParaRPr lang="en-GB" dirty="0"/>
          </a:p>
        </p:txBody>
      </p:sp>
    </p:spTree>
    <p:extLst>
      <p:ext uri="{BB962C8B-B14F-4D97-AF65-F5344CB8AC3E}">
        <p14:creationId xmlns:p14="http://schemas.microsoft.com/office/powerpoint/2010/main" val="314730040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Overview, Principles</a:t>
            </a:r>
            <a:endParaRPr lang="en-GB" dirty="0"/>
          </a:p>
        </p:txBody>
      </p:sp>
      <p:sp>
        <p:nvSpPr>
          <p:cNvPr id="8" name="Text Placeholder 7"/>
          <p:cNvSpPr>
            <a:spLocks noGrp="1"/>
          </p:cNvSpPr>
          <p:nvPr>
            <p:ph type="body" idx="1"/>
          </p:nvPr>
        </p:nvSpPr>
        <p:spPr/>
        <p:txBody>
          <a:bodyPr/>
          <a:lstStyle/>
          <a:p>
            <a:r>
              <a:rPr lang="en-GB" dirty="0" smtClean="0"/>
              <a:t>guidance</a:t>
            </a:r>
            <a:endParaRPr lang="en-GB" dirty="0"/>
          </a:p>
        </p:txBody>
      </p:sp>
      <p:sp>
        <p:nvSpPr>
          <p:cNvPr id="4" name="Date Placeholder 3"/>
          <p:cNvSpPr>
            <a:spLocks noGrp="1"/>
          </p:cNvSpPr>
          <p:nvPr>
            <p:ph type="dt" sz="half" idx="10"/>
          </p:nvPr>
        </p:nvSpPr>
        <p:spPr/>
        <p:txBody>
          <a:bodyPr/>
          <a:lstStyle/>
          <a:p>
            <a:fld id="{8DB6D2F0-B603-FF4E-94C2-100A038B1DF6}" type="datetime1">
              <a:rPr lang="en-GB" smtClean="0"/>
              <a:t>12/11/14</a:t>
            </a:fld>
            <a:endParaRPr lang="en-US" dirty="0"/>
          </a:p>
        </p:txBody>
      </p:sp>
      <p:sp>
        <p:nvSpPr>
          <p:cNvPr id="5" name="Footer Placeholder 4"/>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2</a:t>
            </a:fld>
            <a:endParaRPr kumimoji="0" lang="en-US" dirty="0"/>
          </a:p>
        </p:txBody>
      </p:sp>
    </p:spTree>
    <p:extLst>
      <p:ext uri="{BB962C8B-B14F-4D97-AF65-F5344CB8AC3E}">
        <p14:creationId xmlns:p14="http://schemas.microsoft.com/office/powerpoint/2010/main" val="252391964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UK: Common Law aka Case Law</a:t>
            </a:r>
            <a:endParaRPr lang="en-GB" dirty="0"/>
          </a:p>
        </p:txBody>
      </p:sp>
      <p:sp>
        <p:nvSpPr>
          <p:cNvPr id="3" name="Content Placeholder 2"/>
          <p:cNvSpPr>
            <a:spLocks noGrp="1"/>
          </p:cNvSpPr>
          <p:nvPr>
            <p:ph sz="half" idx="1"/>
          </p:nvPr>
        </p:nvSpPr>
        <p:spPr/>
        <p:txBody>
          <a:bodyPr/>
          <a:lstStyle/>
          <a:p>
            <a:pPr marL="82296" indent="0">
              <a:buNone/>
            </a:pPr>
            <a:r>
              <a:rPr lang="en-GB" smtClean="0"/>
              <a:t>Common Law</a:t>
            </a:r>
          </a:p>
          <a:p>
            <a:r>
              <a:rPr lang="en-GB" smtClean="0"/>
              <a:t>Precedent of cases</a:t>
            </a:r>
          </a:p>
          <a:p>
            <a:r>
              <a:rPr lang="en-GB" smtClean="0"/>
              <a:t>Made by judges</a:t>
            </a:r>
          </a:p>
          <a:p>
            <a:r>
              <a:rPr lang="en-GB" smtClean="0"/>
              <a:t>Judgments and interpretation of statute law</a:t>
            </a:r>
          </a:p>
          <a:p>
            <a:endParaRPr lang="en-GB" dirty="0"/>
          </a:p>
        </p:txBody>
      </p:sp>
      <p:sp>
        <p:nvSpPr>
          <p:cNvPr id="4" name="Content Placeholder 3"/>
          <p:cNvSpPr>
            <a:spLocks noGrp="1"/>
          </p:cNvSpPr>
          <p:nvPr>
            <p:ph sz="half" idx="2"/>
          </p:nvPr>
        </p:nvSpPr>
        <p:spPr/>
        <p:txBody>
          <a:bodyPr/>
          <a:lstStyle/>
          <a:p>
            <a:pPr marL="82296" indent="0">
              <a:buNone/>
            </a:pPr>
            <a:r>
              <a:rPr lang="en-GB" smtClean="0"/>
              <a:t>Historical roots</a:t>
            </a:r>
          </a:p>
          <a:p>
            <a:r>
              <a:rPr lang="en-GB" smtClean="0"/>
              <a:t>In addition to what is covered by statute</a:t>
            </a:r>
          </a:p>
          <a:p>
            <a:r>
              <a:rPr lang="en-GB" smtClean="0"/>
              <a:t>Judges rôle</a:t>
            </a:r>
          </a:p>
          <a:p>
            <a:pPr lvl="1"/>
            <a:r>
              <a:rPr lang="en-GB" smtClean="0"/>
              <a:t>Interpret statutes</a:t>
            </a:r>
          </a:p>
          <a:p>
            <a:pPr lvl="1"/>
            <a:r>
              <a:rPr lang="en-GB" smtClean="0"/>
              <a:t>Follow precedent</a:t>
            </a:r>
          </a:p>
          <a:p>
            <a:pPr lvl="1"/>
            <a:r>
              <a:rPr lang="en-GB" smtClean="0"/>
              <a:t>Rule on ‘points of law’</a:t>
            </a:r>
          </a:p>
          <a:p>
            <a:pPr lvl="1"/>
            <a:r>
              <a:rPr lang="en-GB" smtClean="0"/>
              <a:t>Cannot create new areas of law</a:t>
            </a:r>
            <a:endParaRPr lang="en-GB" dirty="0"/>
          </a:p>
        </p:txBody>
      </p:sp>
      <p:sp>
        <p:nvSpPr>
          <p:cNvPr id="5" name="Date Placeholder 4"/>
          <p:cNvSpPr>
            <a:spLocks noGrp="1"/>
          </p:cNvSpPr>
          <p:nvPr>
            <p:ph type="dt" sz="half" idx="10"/>
          </p:nvPr>
        </p:nvSpPr>
        <p:spPr/>
        <p:txBody>
          <a:bodyPr/>
          <a:lstStyle/>
          <a:p>
            <a:fld id="{98DCA0BC-A956-754A-85E5-EABC534121E3}" type="datetime1">
              <a:rPr lang="en-GB" smtClean="0"/>
              <a:t>12/11/14</a:t>
            </a:fld>
            <a:endParaRPr lang="en-US" dirty="0"/>
          </a:p>
        </p:txBody>
      </p:sp>
      <p:sp>
        <p:nvSpPr>
          <p:cNvPr id="6" name="Footer Placeholder 5"/>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20</a:t>
            </a:fld>
            <a:endParaRPr kumimoji="0" lang="en-US" dirty="0"/>
          </a:p>
        </p:txBody>
      </p:sp>
    </p:spTree>
    <p:extLst>
      <p:ext uri="{BB962C8B-B14F-4D97-AF65-F5344CB8AC3E}">
        <p14:creationId xmlns:p14="http://schemas.microsoft.com/office/powerpoint/2010/main" val="12320659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Common law examples</a:t>
            </a:r>
            <a:endParaRPr lang="en-GB" dirty="0"/>
          </a:p>
        </p:txBody>
      </p:sp>
      <p:sp>
        <p:nvSpPr>
          <p:cNvPr id="3" name="Content Placeholder 2"/>
          <p:cNvSpPr>
            <a:spLocks noGrp="1"/>
          </p:cNvSpPr>
          <p:nvPr>
            <p:ph sz="half" idx="1"/>
          </p:nvPr>
        </p:nvSpPr>
        <p:spPr/>
        <p:txBody>
          <a:bodyPr>
            <a:normAutofit lnSpcReduction="10000"/>
          </a:bodyPr>
          <a:lstStyle/>
          <a:p>
            <a:pPr marL="82296" indent="0">
              <a:buNone/>
            </a:pPr>
            <a:r>
              <a:rPr lang="en-GB" smtClean="0"/>
              <a:t>Where no statute exists</a:t>
            </a:r>
          </a:p>
          <a:p>
            <a:r>
              <a:rPr lang="en-GB" smtClean="0"/>
              <a:t>Confidentiality</a:t>
            </a:r>
          </a:p>
          <a:p>
            <a:pPr lvl="1"/>
            <a:r>
              <a:rPr lang="en-GB" smtClean="0"/>
              <a:t>Employees have duty of confidentiality to their employers</a:t>
            </a:r>
          </a:p>
          <a:p>
            <a:pPr lvl="1"/>
            <a:r>
              <a:rPr lang="en-GB" smtClean="0"/>
              <a:t>Extends beyond end of employment</a:t>
            </a:r>
          </a:p>
          <a:p>
            <a:r>
              <a:rPr lang="en-GB" smtClean="0"/>
              <a:t>Precedent established in previous court cases</a:t>
            </a:r>
            <a:endParaRPr lang="en-GB" dirty="0"/>
          </a:p>
        </p:txBody>
      </p:sp>
      <p:pic>
        <p:nvPicPr>
          <p:cNvPr id="8" name="Content Placeholder 7" descr="W9CommonLawTH2329title.jpg"/>
          <p:cNvPicPr>
            <a:picLocks noGrp="1" noChangeAspect="1"/>
          </p:cNvPicPr>
          <p:nvPr>
            <p:ph sz="half" idx="2"/>
          </p:nvPr>
        </p:nvPicPr>
        <p:blipFill>
          <a:blip r:embed="rId2">
            <a:extLst>
              <a:ext uri="{28A0092B-C50C-407E-A947-70E740481C1C}">
                <a14:useLocalDpi xmlns:a14="http://schemas.microsoft.com/office/drawing/2010/main" val="0"/>
              </a:ext>
            </a:extLst>
          </a:blip>
          <a:srcRect l="-16196" r="-16196"/>
          <a:stretch>
            <a:fillRect/>
          </a:stretch>
        </p:blipFill>
        <p:spPr>
          <a:xfrm rot="610717">
            <a:off x="5276088" y="1524000"/>
            <a:ext cx="3657600" cy="4663440"/>
          </a:xfrm>
        </p:spPr>
      </p:pic>
      <p:sp>
        <p:nvSpPr>
          <p:cNvPr id="5" name="Date Placeholder 4"/>
          <p:cNvSpPr>
            <a:spLocks noGrp="1"/>
          </p:cNvSpPr>
          <p:nvPr>
            <p:ph type="dt" sz="half" idx="10"/>
          </p:nvPr>
        </p:nvSpPr>
        <p:spPr/>
        <p:txBody>
          <a:bodyPr/>
          <a:lstStyle/>
          <a:p>
            <a:fld id="{1A960C79-DBB3-794C-88B7-A19FD95C94A7}" type="datetime1">
              <a:rPr lang="en-GB" smtClean="0"/>
              <a:t>12/11/14</a:t>
            </a:fld>
            <a:endParaRPr lang="en-US" dirty="0"/>
          </a:p>
        </p:txBody>
      </p:sp>
      <p:sp>
        <p:nvSpPr>
          <p:cNvPr id="6" name="Footer Placeholder 5"/>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21</a:t>
            </a:fld>
            <a:endParaRPr kumimoji="0" lang="en-US" dirty="0"/>
          </a:p>
        </p:txBody>
      </p:sp>
    </p:spTree>
    <p:extLst>
      <p:ext uri="{BB962C8B-B14F-4D97-AF65-F5344CB8AC3E}">
        <p14:creationId xmlns:p14="http://schemas.microsoft.com/office/powerpoint/2010/main" val="7225320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International law: treaties</a:t>
            </a:r>
            <a:endParaRPr lang="en-GB" dirty="0"/>
          </a:p>
        </p:txBody>
      </p:sp>
      <p:sp>
        <p:nvSpPr>
          <p:cNvPr id="3" name="Content Placeholder 2"/>
          <p:cNvSpPr>
            <a:spLocks noGrp="1"/>
          </p:cNvSpPr>
          <p:nvPr>
            <p:ph sz="half" idx="1"/>
          </p:nvPr>
        </p:nvSpPr>
        <p:spPr/>
        <p:txBody>
          <a:bodyPr/>
          <a:lstStyle/>
          <a:p>
            <a:r>
              <a:rPr lang="en-GB" dirty="0" smtClean="0"/>
              <a:t>Government treaties</a:t>
            </a:r>
          </a:p>
          <a:p>
            <a:r>
              <a:rPr lang="en-GB" dirty="0" smtClean="0"/>
              <a:t>For example, trademarks, IP</a:t>
            </a:r>
          </a:p>
          <a:p>
            <a:pPr marL="82296" indent="0">
              <a:buNone/>
            </a:pPr>
            <a:endParaRPr lang="en-GB" dirty="0"/>
          </a:p>
        </p:txBody>
      </p:sp>
      <p:pic>
        <p:nvPicPr>
          <p:cNvPr id="8" name="Content Placeholder 7" descr="W9Treaties.pn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t="-3134" b="-3134"/>
          <a:stretch>
            <a:fillRect/>
          </a:stretch>
        </p:blipFill>
        <p:spPr/>
      </p:pic>
      <p:sp>
        <p:nvSpPr>
          <p:cNvPr id="5" name="Date Placeholder 4"/>
          <p:cNvSpPr>
            <a:spLocks noGrp="1"/>
          </p:cNvSpPr>
          <p:nvPr>
            <p:ph type="dt" sz="half" idx="10"/>
          </p:nvPr>
        </p:nvSpPr>
        <p:spPr/>
        <p:txBody>
          <a:bodyPr/>
          <a:lstStyle/>
          <a:p>
            <a:fld id="{E96A1DEB-0B35-0047-AB6F-EB5315164DFC}" type="datetime1">
              <a:rPr lang="en-GB" smtClean="0"/>
              <a:t>12/11/14</a:t>
            </a:fld>
            <a:endParaRPr lang="en-US" dirty="0"/>
          </a:p>
        </p:txBody>
      </p:sp>
      <p:sp>
        <p:nvSpPr>
          <p:cNvPr id="6" name="Footer Placeholder 5"/>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22</a:t>
            </a:fld>
            <a:endParaRPr kumimoji="0" lang="en-US" dirty="0"/>
          </a:p>
        </p:txBody>
      </p:sp>
    </p:spTree>
    <p:extLst>
      <p:ext uri="{BB962C8B-B14F-4D97-AF65-F5344CB8AC3E}">
        <p14:creationId xmlns:p14="http://schemas.microsoft.com/office/powerpoint/2010/main" val="41678293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European Legislation</a:t>
            </a:r>
            <a:endParaRPr lang="en-GB" dirty="0"/>
          </a:p>
        </p:txBody>
      </p:sp>
      <p:sp>
        <p:nvSpPr>
          <p:cNvPr id="3" name="Content Placeholder 2"/>
          <p:cNvSpPr>
            <a:spLocks noGrp="1"/>
          </p:cNvSpPr>
          <p:nvPr>
            <p:ph sz="half" idx="1"/>
          </p:nvPr>
        </p:nvSpPr>
        <p:spPr/>
        <p:txBody>
          <a:bodyPr>
            <a:normAutofit lnSpcReduction="10000"/>
          </a:bodyPr>
          <a:lstStyle/>
          <a:p>
            <a:r>
              <a:rPr lang="en-GB" smtClean="0"/>
              <a:t>Directives</a:t>
            </a:r>
          </a:p>
          <a:p>
            <a:r>
              <a:rPr lang="en-GB" smtClean="0"/>
              <a:t>Instruments</a:t>
            </a:r>
          </a:p>
          <a:p>
            <a:r>
              <a:rPr lang="en-GB" smtClean="0"/>
              <a:t>Regulations</a:t>
            </a:r>
          </a:p>
          <a:p>
            <a:pPr marL="82296" indent="0">
              <a:buNone/>
            </a:pPr>
            <a:r>
              <a:rPr lang="en-GB" smtClean="0"/>
              <a:t>Directives</a:t>
            </a:r>
          </a:p>
          <a:p>
            <a:r>
              <a:rPr lang="en-GB" smtClean="0"/>
              <a:t>Member states must update laws</a:t>
            </a:r>
          </a:p>
          <a:p>
            <a:r>
              <a:rPr lang="en-GB" smtClean="0"/>
              <a:t>Specifies outcome, not implementation</a:t>
            </a:r>
          </a:p>
          <a:p>
            <a:r>
              <a:rPr lang="en-GB" smtClean="0"/>
              <a:t>Can be implemented in parts</a:t>
            </a:r>
          </a:p>
          <a:p>
            <a:endParaRPr lang="en-GB" smtClean="0"/>
          </a:p>
          <a:p>
            <a:endParaRPr lang="en-GB" dirty="0"/>
          </a:p>
        </p:txBody>
      </p:sp>
      <p:sp>
        <p:nvSpPr>
          <p:cNvPr id="4" name="Content Placeholder 3"/>
          <p:cNvSpPr>
            <a:spLocks noGrp="1"/>
          </p:cNvSpPr>
          <p:nvPr>
            <p:ph sz="half" idx="2"/>
          </p:nvPr>
        </p:nvSpPr>
        <p:spPr/>
        <p:txBody>
          <a:bodyPr>
            <a:normAutofit lnSpcReduction="10000"/>
          </a:bodyPr>
          <a:lstStyle/>
          <a:p>
            <a:pPr marL="82296" indent="0">
              <a:buNone/>
            </a:pPr>
            <a:r>
              <a:rPr lang="en-GB" smtClean="0"/>
              <a:t>Example areas</a:t>
            </a:r>
          </a:p>
          <a:p>
            <a:r>
              <a:rPr lang="en-GB" smtClean="0"/>
              <a:t>Modernisation of professional qualifications</a:t>
            </a:r>
          </a:p>
          <a:p>
            <a:r>
              <a:rPr lang="en-GB" smtClean="0"/>
              <a:t>Restriction of hazardous substances</a:t>
            </a:r>
          </a:p>
          <a:p>
            <a:r>
              <a:rPr lang="en-GB" smtClean="0"/>
              <a:t>Energy efficiency/green IT</a:t>
            </a:r>
          </a:p>
          <a:p>
            <a:r>
              <a:rPr lang="en-GB" smtClean="0"/>
              <a:t>Packaging and packaging waste</a:t>
            </a:r>
          </a:p>
          <a:p>
            <a:pPr marL="82296" indent="0">
              <a:buNone/>
            </a:pPr>
            <a:endParaRPr lang="en-GB" dirty="0" smtClean="0"/>
          </a:p>
        </p:txBody>
      </p:sp>
      <p:sp>
        <p:nvSpPr>
          <p:cNvPr id="5" name="Date Placeholder 4"/>
          <p:cNvSpPr>
            <a:spLocks noGrp="1"/>
          </p:cNvSpPr>
          <p:nvPr>
            <p:ph type="dt" sz="half" idx="10"/>
          </p:nvPr>
        </p:nvSpPr>
        <p:spPr/>
        <p:txBody>
          <a:bodyPr/>
          <a:lstStyle/>
          <a:p>
            <a:fld id="{C2AFACB9-3E82-6947-8536-1A83967DEA87}" type="datetime1">
              <a:rPr lang="en-GB" smtClean="0"/>
              <a:t>12/11/14</a:t>
            </a:fld>
            <a:endParaRPr lang="en-US" dirty="0"/>
          </a:p>
        </p:txBody>
      </p:sp>
      <p:sp>
        <p:nvSpPr>
          <p:cNvPr id="6" name="Footer Placeholder 5"/>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23</a:t>
            </a:fld>
            <a:endParaRPr kumimoji="0" lang="en-US" dirty="0"/>
          </a:p>
        </p:txBody>
      </p:sp>
    </p:spTree>
    <p:extLst>
      <p:ext uri="{BB962C8B-B14F-4D97-AF65-F5344CB8AC3E}">
        <p14:creationId xmlns:p14="http://schemas.microsoft.com/office/powerpoint/2010/main" val="378984729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Focus: criminal vs civil</a:t>
            </a:r>
            <a:endParaRPr lang="en-GB" dirty="0"/>
          </a:p>
        </p:txBody>
      </p:sp>
      <p:sp>
        <p:nvSpPr>
          <p:cNvPr id="3" name="Content Placeholder 2"/>
          <p:cNvSpPr>
            <a:spLocks noGrp="1"/>
          </p:cNvSpPr>
          <p:nvPr>
            <p:ph sz="half" idx="1"/>
          </p:nvPr>
        </p:nvSpPr>
        <p:spPr/>
        <p:txBody>
          <a:bodyPr/>
          <a:lstStyle/>
          <a:p>
            <a:pPr marL="82296" indent="0">
              <a:buNone/>
            </a:pPr>
            <a:r>
              <a:rPr lang="en-GB" smtClean="0"/>
              <a:t>Criminal law</a:t>
            </a:r>
          </a:p>
          <a:p>
            <a:r>
              <a:rPr lang="en-GB" smtClean="0"/>
              <a:t>Behaviour forbidden/outlawed by state</a:t>
            </a:r>
          </a:p>
          <a:p>
            <a:r>
              <a:rPr lang="en-GB" smtClean="0"/>
              <a:t>In case law it can be identified as</a:t>
            </a:r>
            <a:endParaRPr lang="en-GB" i="1" dirty="0">
              <a:latin typeface="+mj-lt"/>
              <a:cs typeface="Apple Chancery"/>
            </a:endParaRPr>
          </a:p>
        </p:txBody>
      </p:sp>
      <p:sp>
        <p:nvSpPr>
          <p:cNvPr id="4" name="Content Placeholder 3"/>
          <p:cNvSpPr>
            <a:spLocks noGrp="1"/>
          </p:cNvSpPr>
          <p:nvPr>
            <p:ph sz="half" idx="2"/>
          </p:nvPr>
        </p:nvSpPr>
        <p:spPr/>
        <p:txBody>
          <a:bodyPr/>
          <a:lstStyle/>
          <a:p>
            <a:pPr marL="82296" indent="0">
              <a:buNone/>
            </a:pPr>
            <a:r>
              <a:rPr lang="en-GB" smtClean="0"/>
              <a:t>Civil law</a:t>
            </a:r>
          </a:p>
          <a:p>
            <a:r>
              <a:rPr lang="en-GB" smtClean="0"/>
              <a:t>Rights &amp; obligations</a:t>
            </a:r>
          </a:p>
          <a:p>
            <a:r>
              <a:rPr lang="en-GB" smtClean="0"/>
              <a:t>Business contracts</a:t>
            </a:r>
          </a:p>
          <a:p>
            <a:r>
              <a:rPr lang="en-GB" smtClean="0"/>
              <a:t>Implied contracts</a:t>
            </a:r>
          </a:p>
          <a:p>
            <a:r>
              <a:rPr lang="en-GB" smtClean="0"/>
              <a:t>Product liability</a:t>
            </a:r>
          </a:p>
          <a:p>
            <a:r>
              <a:rPr lang="en-GB" smtClean="0"/>
              <a:t>Vicarious liability</a:t>
            </a:r>
          </a:p>
          <a:p>
            <a:pPr lvl="1"/>
            <a:r>
              <a:rPr lang="en-GB" smtClean="0"/>
              <a:t>Employers may be liable for acts by empoyees e.g. slander, defamation, libel</a:t>
            </a:r>
            <a:endParaRPr lang="en-GB" dirty="0"/>
          </a:p>
        </p:txBody>
      </p:sp>
      <p:sp>
        <p:nvSpPr>
          <p:cNvPr id="5" name="Date Placeholder 4"/>
          <p:cNvSpPr>
            <a:spLocks noGrp="1"/>
          </p:cNvSpPr>
          <p:nvPr>
            <p:ph type="dt" sz="half" idx="10"/>
          </p:nvPr>
        </p:nvSpPr>
        <p:spPr/>
        <p:txBody>
          <a:bodyPr/>
          <a:lstStyle/>
          <a:p>
            <a:fld id="{4632F445-DC4A-1C4A-BACE-4D2848C642D5}" type="datetime1">
              <a:rPr lang="en-GB" smtClean="0"/>
              <a:t>12/11/14</a:t>
            </a:fld>
            <a:endParaRPr lang="en-US" dirty="0"/>
          </a:p>
        </p:txBody>
      </p:sp>
      <p:sp>
        <p:nvSpPr>
          <p:cNvPr id="6" name="Footer Placeholder 5"/>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24</a:t>
            </a:fld>
            <a:endParaRPr kumimoji="0" lang="en-US" dirty="0"/>
          </a:p>
        </p:txBody>
      </p:sp>
      <p:sp>
        <p:nvSpPr>
          <p:cNvPr id="8" name="Rectangle 7"/>
          <p:cNvSpPr/>
          <p:nvPr/>
        </p:nvSpPr>
        <p:spPr>
          <a:xfrm>
            <a:off x="1824838" y="4179516"/>
            <a:ext cx="3062784" cy="584776"/>
          </a:xfrm>
          <a:prstGeom prst="rect">
            <a:avLst/>
          </a:prstGeom>
        </p:spPr>
        <p:txBody>
          <a:bodyPr wrap="none">
            <a:spAutoFit/>
          </a:bodyPr>
          <a:lstStyle/>
          <a:p>
            <a:r>
              <a:rPr lang="en-US" sz="3200" b="1" i="1" dirty="0" smtClean="0">
                <a:latin typeface="Apple Chancery"/>
                <a:cs typeface="Apple Chancery"/>
              </a:rPr>
              <a:t>R versus </a:t>
            </a:r>
            <a:r>
              <a:rPr lang="en-US" sz="3200" b="1" i="1" dirty="0" err="1" smtClean="0">
                <a:latin typeface="Apple Chancery"/>
                <a:cs typeface="Apple Chancery"/>
              </a:rPr>
              <a:t>xxxxx</a:t>
            </a:r>
            <a:endParaRPr lang="en-US" sz="3200" b="1" i="1" dirty="0">
              <a:latin typeface="Apple Chancery"/>
              <a:cs typeface="Apple Chancery"/>
            </a:endParaRPr>
          </a:p>
        </p:txBody>
      </p:sp>
    </p:spTree>
    <p:extLst>
      <p:ext uri="{BB962C8B-B14F-4D97-AF65-F5344CB8AC3E}">
        <p14:creationId xmlns:p14="http://schemas.microsoft.com/office/powerpoint/2010/main" val="20256668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Civil and criminal law can both be relevant</a:t>
            </a:r>
            <a:endParaRPr lang="en-GB" dirty="0"/>
          </a:p>
        </p:txBody>
      </p:sp>
      <p:sp>
        <p:nvSpPr>
          <p:cNvPr id="3" name="Content Placeholder 2"/>
          <p:cNvSpPr>
            <a:spLocks noGrp="1"/>
          </p:cNvSpPr>
          <p:nvPr>
            <p:ph sz="half" idx="1"/>
          </p:nvPr>
        </p:nvSpPr>
        <p:spPr/>
        <p:txBody>
          <a:bodyPr/>
          <a:lstStyle/>
          <a:p>
            <a:pPr marL="82296" indent="0">
              <a:buNone/>
            </a:pPr>
            <a:r>
              <a:rPr lang="en-GB" smtClean="0"/>
              <a:t>Historically information was not regarded as property</a:t>
            </a:r>
          </a:p>
          <a:p>
            <a:pPr marL="82296" indent="0">
              <a:buNone/>
            </a:pPr>
            <a:r>
              <a:rPr lang="en-GB" smtClean="0"/>
              <a:t>But…</a:t>
            </a:r>
          </a:p>
          <a:p>
            <a:pPr marL="82296" indent="0">
              <a:buNone/>
            </a:pPr>
            <a:r>
              <a:rPr lang="en-GB" smtClean="0"/>
              <a:t>Scanning a book and publishing it on the internet?</a:t>
            </a:r>
          </a:p>
          <a:p>
            <a:pPr marL="82296" indent="0">
              <a:buNone/>
            </a:pPr>
            <a:endParaRPr lang="en-GB" dirty="0"/>
          </a:p>
        </p:txBody>
      </p:sp>
      <p:sp>
        <p:nvSpPr>
          <p:cNvPr id="4" name="Content Placeholder 3"/>
          <p:cNvSpPr>
            <a:spLocks noGrp="1"/>
          </p:cNvSpPr>
          <p:nvPr>
            <p:ph sz="half" idx="2"/>
          </p:nvPr>
        </p:nvSpPr>
        <p:spPr/>
        <p:txBody>
          <a:bodyPr/>
          <a:lstStyle/>
          <a:p>
            <a:pPr marL="82296" indent="0">
              <a:buNone/>
            </a:pPr>
            <a:r>
              <a:rPr lang="en-GB" smtClean="0"/>
              <a:t>Are the author’s and publishers right</a:t>
            </a:r>
          </a:p>
          <a:p>
            <a:r>
              <a:rPr lang="en-GB" smtClean="0"/>
              <a:t>Criminal?</a:t>
            </a:r>
          </a:p>
          <a:p>
            <a:r>
              <a:rPr lang="en-GB" smtClean="0"/>
              <a:t>Civil?</a:t>
            </a:r>
            <a:endParaRPr lang="en-GB" dirty="0"/>
          </a:p>
        </p:txBody>
      </p:sp>
      <p:sp>
        <p:nvSpPr>
          <p:cNvPr id="5" name="Date Placeholder 4"/>
          <p:cNvSpPr>
            <a:spLocks noGrp="1"/>
          </p:cNvSpPr>
          <p:nvPr>
            <p:ph type="dt" sz="half" idx="10"/>
          </p:nvPr>
        </p:nvSpPr>
        <p:spPr/>
        <p:txBody>
          <a:bodyPr/>
          <a:lstStyle/>
          <a:p>
            <a:fld id="{5EE459C1-75EE-4243-978E-C3CA8D6B993A}" type="datetime1">
              <a:rPr lang="en-GB" smtClean="0"/>
              <a:t>12/11/14</a:t>
            </a:fld>
            <a:endParaRPr lang="en-US" dirty="0"/>
          </a:p>
        </p:txBody>
      </p:sp>
      <p:sp>
        <p:nvSpPr>
          <p:cNvPr id="6" name="Footer Placeholder 5"/>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25</a:t>
            </a:fld>
            <a:endParaRPr kumimoji="0" lang="en-US" dirty="0"/>
          </a:p>
        </p:txBody>
      </p:sp>
    </p:spTree>
    <p:extLst>
      <p:ext uri="{BB962C8B-B14F-4D97-AF65-F5344CB8AC3E}">
        <p14:creationId xmlns:p14="http://schemas.microsoft.com/office/powerpoint/2010/main" val="17484599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Key Areas</a:t>
            </a:r>
            <a:endParaRPr lang="en-GB" noProof="0"/>
          </a:p>
        </p:txBody>
      </p:sp>
      <p:sp>
        <p:nvSpPr>
          <p:cNvPr id="3" name="Content Placeholder 2"/>
          <p:cNvSpPr>
            <a:spLocks noGrp="1"/>
          </p:cNvSpPr>
          <p:nvPr>
            <p:ph sz="half" idx="1"/>
          </p:nvPr>
        </p:nvSpPr>
        <p:spPr/>
        <p:txBody>
          <a:bodyPr>
            <a:normAutofit fontScale="70000" lnSpcReduction="20000"/>
          </a:bodyPr>
          <a:lstStyle/>
          <a:p>
            <a:r>
              <a:rPr lang="en-GB" noProof="0" dirty="0"/>
              <a:t>Communications Act 2003 section 127 (Came into force 25th July 2003 replaced  s43 Telecommunications Act 1984)</a:t>
            </a:r>
          </a:p>
          <a:p>
            <a:r>
              <a:rPr lang="en-GB" noProof="0" dirty="0"/>
              <a:t>Computer Misuse Act 1990 </a:t>
            </a:r>
          </a:p>
          <a:p>
            <a:r>
              <a:rPr lang="en-GB" noProof="0" dirty="0"/>
              <a:t>Copyright design and patents 1988</a:t>
            </a:r>
          </a:p>
          <a:p>
            <a:r>
              <a:rPr lang="en-GB" noProof="0" dirty="0"/>
              <a:t>Data Protection Act 1998</a:t>
            </a:r>
          </a:p>
          <a:p>
            <a:r>
              <a:rPr lang="en-GB" noProof="0" dirty="0"/>
              <a:t>Defamation Act 1996</a:t>
            </a:r>
          </a:p>
          <a:p>
            <a:r>
              <a:rPr lang="en-GB" noProof="0" dirty="0" smtClean="0"/>
              <a:t>Disabilities Discrimination Act</a:t>
            </a:r>
          </a:p>
          <a:p>
            <a:r>
              <a:rPr lang="en-GB" noProof="0" dirty="0" smtClean="0"/>
              <a:t>Digital </a:t>
            </a:r>
            <a:r>
              <a:rPr lang="en-GB" noProof="0" dirty="0"/>
              <a:t>economy act </a:t>
            </a:r>
            <a:r>
              <a:rPr lang="en-GB" noProof="0" dirty="0" smtClean="0"/>
              <a:t>2010</a:t>
            </a:r>
          </a:p>
          <a:p>
            <a:r>
              <a:rPr lang="en-GB" noProof="0" dirty="0" smtClean="0"/>
              <a:t>Electronic Commerce </a:t>
            </a:r>
            <a:br>
              <a:rPr lang="en-GB" noProof="0" dirty="0" smtClean="0"/>
            </a:br>
            <a:r>
              <a:rPr lang="en-GB" noProof="0" dirty="0" smtClean="0"/>
              <a:t>(EC Directive) Regulations 2002 </a:t>
            </a:r>
          </a:p>
        </p:txBody>
      </p:sp>
      <p:sp>
        <p:nvSpPr>
          <p:cNvPr id="4" name="Content Placeholder 3"/>
          <p:cNvSpPr>
            <a:spLocks noGrp="1"/>
          </p:cNvSpPr>
          <p:nvPr>
            <p:ph sz="half" idx="2"/>
          </p:nvPr>
        </p:nvSpPr>
        <p:spPr/>
        <p:txBody>
          <a:bodyPr>
            <a:normAutofit fontScale="70000" lnSpcReduction="20000"/>
          </a:bodyPr>
          <a:lstStyle/>
          <a:p>
            <a:r>
              <a:rPr lang="en-GB" noProof="0" dirty="0" smtClean="0"/>
              <a:t>Electronic waste disposal</a:t>
            </a:r>
          </a:p>
          <a:p>
            <a:r>
              <a:rPr lang="en-GB" noProof="0" dirty="0" smtClean="0"/>
              <a:t>Equalities Act 2010</a:t>
            </a:r>
          </a:p>
          <a:p>
            <a:r>
              <a:rPr lang="en-GB" noProof="0" dirty="0" smtClean="0"/>
              <a:t>Health and Safety at work 1974</a:t>
            </a:r>
          </a:p>
          <a:p>
            <a:r>
              <a:rPr lang="en-GB" noProof="0" dirty="0" smtClean="0"/>
              <a:t>Harassment protection act 1997</a:t>
            </a:r>
          </a:p>
          <a:p>
            <a:r>
              <a:rPr lang="en-GB" noProof="0" dirty="0" smtClean="0"/>
              <a:t>Human rights act 1998</a:t>
            </a:r>
          </a:p>
          <a:p>
            <a:r>
              <a:rPr lang="en-GB" noProof="0" dirty="0" smtClean="0"/>
              <a:t>Malicious Communications Act 1988 section 1</a:t>
            </a:r>
          </a:p>
          <a:p>
            <a:r>
              <a:rPr lang="en-GB" noProof="0" dirty="0" smtClean="0"/>
              <a:t>Postal Services Act 2000 section 85  (commenced 26th March 2001)</a:t>
            </a:r>
          </a:p>
          <a:p>
            <a:r>
              <a:rPr lang="en-GB" noProof="0" dirty="0" smtClean="0"/>
              <a:t>Regulation of Investigatory Powers Act 2000</a:t>
            </a:r>
          </a:p>
        </p:txBody>
      </p:sp>
      <p:sp>
        <p:nvSpPr>
          <p:cNvPr id="5" name="Date Placeholder 4"/>
          <p:cNvSpPr>
            <a:spLocks noGrp="1"/>
          </p:cNvSpPr>
          <p:nvPr>
            <p:ph type="dt" sz="half" idx="10"/>
          </p:nvPr>
        </p:nvSpPr>
        <p:spPr/>
        <p:txBody>
          <a:bodyPr/>
          <a:lstStyle/>
          <a:p>
            <a:fld id="{E7CCF9E2-0304-EA42-B03B-3CB78EF5DC91}" type="datetime1">
              <a:rPr lang="en-GB" smtClean="0"/>
              <a:t>12/11/14</a:t>
            </a:fld>
            <a:endParaRPr lang="en-US" dirty="0"/>
          </a:p>
        </p:txBody>
      </p:sp>
      <p:sp>
        <p:nvSpPr>
          <p:cNvPr id="6" name="Footer Placeholder 5"/>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26</a:t>
            </a:fld>
            <a:endParaRPr kumimoji="0" lang="en-US" dirty="0"/>
          </a:p>
        </p:txBody>
      </p:sp>
    </p:spTree>
    <p:extLst>
      <p:ext uri="{BB962C8B-B14F-4D97-AF65-F5344CB8AC3E}">
        <p14:creationId xmlns:p14="http://schemas.microsoft.com/office/powerpoint/2010/main" val="42786227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GB" dirty="0" smtClean="0"/>
              <a:t>Ways of looking at </a:t>
            </a:r>
            <a:br>
              <a:rPr lang="en-GB" dirty="0" smtClean="0"/>
            </a:br>
            <a:r>
              <a:rPr lang="en-GB" dirty="0" smtClean="0"/>
              <a:t>UK law </a:t>
            </a:r>
            <a:br>
              <a:rPr lang="en-GB" dirty="0" smtClean="0"/>
            </a:br>
            <a:r>
              <a:rPr lang="en-GB" dirty="0" smtClean="0"/>
              <a:t>as an </a:t>
            </a:r>
            <a:br>
              <a:rPr lang="en-GB" dirty="0" smtClean="0"/>
            </a:br>
            <a:r>
              <a:rPr lang="en-GB" dirty="0" smtClean="0"/>
              <a:t>IT professional</a:t>
            </a:r>
            <a:endParaRPr lang="en-GB" dirty="0"/>
          </a:p>
        </p:txBody>
      </p:sp>
      <p:sp>
        <p:nvSpPr>
          <p:cNvPr id="9" name="Text Placeholder 8"/>
          <p:cNvSpPr>
            <a:spLocks noGrp="1"/>
          </p:cNvSpPr>
          <p:nvPr>
            <p:ph type="body" idx="1"/>
          </p:nvPr>
        </p:nvSpPr>
        <p:spPr/>
        <p:txBody>
          <a:bodyPr/>
          <a:lstStyle/>
          <a:p>
            <a:r>
              <a:rPr lang="en-GB" smtClean="0"/>
              <a:t>The focus for this module</a:t>
            </a:r>
            <a:endParaRPr lang="en-GB" dirty="0"/>
          </a:p>
        </p:txBody>
      </p:sp>
      <p:sp>
        <p:nvSpPr>
          <p:cNvPr id="5" name="Date Placeholder 4"/>
          <p:cNvSpPr>
            <a:spLocks noGrp="1"/>
          </p:cNvSpPr>
          <p:nvPr>
            <p:ph type="dt" sz="half" idx="10"/>
          </p:nvPr>
        </p:nvSpPr>
        <p:spPr/>
        <p:txBody>
          <a:bodyPr/>
          <a:lstStyle/>
          <a:p>
            <a:fld id="{FF472210-6683-E145-ADCE-3EB3F38D0A13}" type="datetime1">
              <a:rPr lang="en-GB" smtClean="0"/>
              <a:t>12/11/14</a:t>
            </a:fld>
            <a:endParaRPr lang="en-US" dirty="0"/>
          </a:p>
        </p:txBody>
      </p:sp>
      <p:sp>
        <p:nvSpPr>
          <p:cNvPr id="6" name="Footer Placeholder 5"/>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27</a:t>
            </a:fld>
            <a:endParaRPr kumimoji="0" lang="en-US" dirty="0"/>
          </a:p>
        </p:txBody>
      </p:sp>
    </p:spTree>
    <p:extLst>
      <p:ext uri="{BB962C8B-B14F-4D97-AF65-F5344CB8AC3E}">
        <p14:creationId xmlns:p14="http://schemas.microsoft.com/office/powerpoint/2010/main" val="114198648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noProof="0" dirty="0" smtClean="0"/>
              <a:t>Data and Information perspectives</a:t>
            </a:r>
            <a:endParaRPr lang="en-GB" noProof="0" dirty="0"/>
          </a:p>
        </p:txBody>
      </p:sp>
      <p:pic>
        <p:nvPicPr>
          <p:cNvPr id="7" name="Content Placeholder 6" descr="Screen Shot 2013-05-14 at 10.47.19.png"/>
          <p:cNvPicPr>
            <a:picLocks noGrp="1" noChangeAspect="1"/>
          </p:cNvPicPr>
          <p:nvPr>
            <p:ph idx="1"/>
          </p:nvPr>
        </p:nvPicPr>
        <p:blipFill>
          <a:blip r:embed="rId2">
            <a:extLst>
              <a:ext uri="{28A0092B-C50C-407E-A947-70E740481C1C}">
                <a14:useLocalDpi xmlns:a14="http://schemas.microsoft.com/office/drawing/2010/main" val="0"/>
              </a:ext>
            </a:extLst>
          </a:blip>
          <a:srcRect t="-17632" b="-17632"/>
          <a:stretch>
            <a:fillRect/>
          </a:stretch>
        </p:blipFill>
        <p:spPr/>
      </p:pic>
      <p:sp>
        <p:nvSpPr>
          <p:cNvPr id="2" name="Date Placeholder 1"/>
          <p:cNvSpPr>
            <a:spLocks noGrp="1"/>
          </p:cNvSpPr>
          <p:nvPr>
            <p:ph type="dt" sz="half" idx="10"/>
          </p:nvPr>
        </p:nvSpPr>
        <p:spPr/>
        <p:txBody>
          <a:bodyPr/>
          <a:lstStyle/>
          <a:p>
            <a:fld id="{4EE4703E-A373-A744-ACD3-19281F08A66F}" type="datetime1">
              <a:rPr lang="en-GB" smtClean="0"/>
              <a:t>12/11/14</a:t>
            </a:fld>
            <a:endParaRPr lang="en-US" dirty="0"/>
          </a:p>
        </p:txBody>
      </p:sp>
      <p:sp>
        <p:nvSpPr>
          <p:cNvPr id="3" name="Footer Placeholder 2"/>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28</a:t>
            </a:fld>
            <a:endParaRPr kumimoji="0" lang="en-US" dirty="0"/>
          </a:p>
        </p:txBody>
      </p:sp>
    </p:spTree>
    <p:extLst>
      <p:ext uri="{BB962C8B-B14F-4D97-AF65-F5344CB8AC3E}">
        <p14:creationId xmlns:p14="http://schemas.microsoft.com/office/powerpoint/2010/main" val="32139341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noProof="0" dirty="0" smtClean="0"/>
              <a:t>Workplace Perspectives</a:t>
            </a:r>
            <a:endParaRPr lang="en-GB" noProof="0" dirty="0"/>
          </a:p>
        </p:txBody>
      </p:sp>
      <p:pic>
        <p:nvPicPr>
          <p:cNvPr id="6" name="Content Placeholder 5" descr="Screen Shot 2013-05-14 at 10.42.12.png"/>
          <p:cNvPicPr>
            <a:picLocks noGrp="1" noChangeAspect="1"/>
          </p:cNvPicPr>
          <p:nvPr>
            <p:ph idx="1"/>
          </p:nvPr>
        </p:nvPicPr>
        <p:blipFill>
          <a:blip r:embed="rId2">
            <a:extLst>
              <a:ext uri="{28A0092B-C50C-407E-A947-70E740481C1C}">
                <a14:useLocalDpi xmlns:a14="http://schemas.microsoft.com/office/drawing/2010/main" val="0"/>
              </a:ext>
            </a:extLst>
          </a:blip>
          <a:srcRect t="-19128" b="-19128"/>
          <a:stretch>
            <a:fillRect/>
          </a:stretch>
        </p:blipFill>
        <p:spPr/>
      </p:pic>
      <p:sp>
        <p:nvSpPr>
          <p:cNvPr id="2" name="Date Placeholder 1"/>
          <p:cNvSpPr>
            <a:spLocks noGrp="1"/>
          </p:cNvSpPr>
          <p:nvPr>
            <p:ph type="dt" sz="half" idx="10"/>
          </p:nvPr>
        </p:nvSpPr>
        <p:spPr/>
        <p:txBody>
          <a:bodyPr/>
          <a:lstStyle/>
          <a:p>
            <a:fld id="{4A551F48-B0C0-2046-AD00-3A02C65D7785}" type="datetime1">
              <a:rPr lang="en-GB" smtClean="0"/>
              <a:t>12/11/14</a:t>
            </a:fld>
            <a:endParaRPr lang="en-US" dirty="0"/>
          </a:p>
        </p:txBody>
      </p:sp>
      <p:sp>
        <p:nvSpPr>
          <p:cNvPr id="3" name="Footer Placeholder 2"/>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29</a:t>
            </a:fld>
            <a:endParaRPr kumimoji="0" lang="en-US" dirty="0"/>
          </a:p>
        </p:txBody>
      </p:sp>
    </p:spTree>
    <p:extLst>
      <p:ext uri="{BB962C8B-B14F-4D97-AF65-F5344CB8AC3E}">
        <p14:creationId xmlns:p14="http://schemas.microsoft.com/office/powerpoint/2010/main" val="355973883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r>
              <a:rPr lang="en-US" dirty="0" smtClean="0"/>
              <a:t>High Level Objectives</a:t>
            </a:r>
            <a:endParaRPr lang="en-US" dirty="0"/>
          </a:p>
        </p:txBody>
      </p:sp>
      <p:sp>
        <p:nvSpPr>
          <p:cNvPr id="20485" name="Rectangle 3"/>
          <p:cNvSpPr>
            <a:spLocks noGrp="1" noChangeArrowheads="1"/>
          </p:cNvSpPr>
          <p:nvPr>
            <p:ph type="body" sz="half" idx="1"/>
          </p:nvPr>
        </p:nvSpPr>
        <p:spPr/>
        <p:txBody>
          <a:bodyPr/>
          <a:lstStyle/>
          <a:p>
            <a:pPr marL="0" indent="0">
              <a:lnSpc>
                <a:spcPct val="90000"/>
              </a:lnSpc>
              <a:spcAft>
                <a:spcPts val="3000"/>
              </a:spcAft>
              <a:buNone/>
            </a:pPr>
            <a:r>
              <a:rPr lang="en-US" sz="3200" dirty="0" smtClean="0"/>
              <a:t>Why we are here</a:t>
            </a:r>
          </a:p>
          <a:p>
            <a:pPr>
              <a:lnSpc>
                <a:spcPct val="90000"/>
              </a:lnSpc>
              <a:spcAft>
                <a:spcPts val="3000"/>
              </a:spcAft>
            </a:pPr>
            <a:r>
              <a:rPr lang="en-US" sz="2000" dirty="0" smtClean="0"/>
              <a:t>To </a:t>
            </a:r>
            <a:r>
              <a:rPr lang="en-US" sz="2000" dirty="0"/>
              <a:t>produce the best informed most widely educated CS and IT graduates in the country!</a:t>
            </a:r>
          </a:p>
          <a:p>
            <a:pPr>
              <a:lnSpc>
                <a:spcPct val="90000"/>
              </a:lnSpc>
              <a:spcAft>
                <a:spcPts val="3000"/>
              </a:spcAft>
            </a:pPr>
            <a:r>
              <a:rPr lang="en-US" sz="2000" dirty="0" smtClean="0"/>
              <a:t>To help you learn how to argue and express yourself with informed insight on current professional and legal issues</a:t>
            </a:r>
            <a:endParaRPr lang="en-US" sz="2000" dirty="0"/>
          </a:p>
        </p:txBody>
      </p:sp>
      <p:sp>
        <p:nvSpPr>
          <p:cNvPr id="20486" name="Rectangle 4"/>
          <p:cNvSpPr>
            <a:spLocks noGrp="1" noChangeArrowheads="1"/>
          </p:cNvSpPr>
          <p:nvPr>
            <p:ph type="body" sz="half" idx="2"/>
          </p:nvPr>
        </p:nvSpPr>
        <p:spPr/>
        <p:txBody>
          <a:bodyPr/>
          <a:lstStyle/>
          <a:p>
            <a:endParaRPr lang="en-US" sz="2500" dirty="0" smtClean="0"/>
          </a:p>
          <a:p>
            <a:endParaRPr lang="en-US" sz="2500" dirty="0"/>
          </a:p>
          <a:p>
            <a:r>
              <a:rPr lang="en-US" sz="2000" dirty="0" smtClean="0"/>
              <a:t>To </a:t>
            </a:r>
            <a:r>
              <a:rPr lang="en-US" sz="2000" dirty="0"/>
              <a:t>help you better understand how you address ‘fuzzy’ tasks which complement your technical skills</a:t>
            </a:r>
          </a:p>
          <a:p>
            <a:endParaRPr lang="en-US" sz="2000" dirty="0" smtClean="0"/>
          </a:p>
          <a:p>
            <a:r>
              <a:rPr lang="en-US" sz="2000" dirty="0" smtClean="0"/>
              <a:t>Make it a worthwhile use of your time</a:t>
            </a:r>
            <a:br>
              <a:rPr lang="en-US" sz="2000" dirty="0" smtClean="0"/>
            </a:br>
            <a:r>
              <a:rPr lang="en-US" sz="2000" dirty="0" smtClean="0"/>
              <a:t>(for you </a:t>
            </a:r>
            <a:r>
              <a:rPr lang="en-US" sz="2000" dirty="0"/>
              <a:t>and me!)</a:t>
            </a:r>
          </a:p>
        </p:txBody>
      </p:sp>
      <p:sp>
        <p:nvSpPr>
          <p:cNvPr id="2" name="Date Placeholder 1"/>
          <p:cNvSpPr>
            <a:spLocks noGrp="1"/>
          </p:cNvSpPr>
          <p:nvPr>
            <p:ph type="dt" sz="half" idx="10"/>
          </p:nvPr>
        </p:nvSpPr>
        <p:spPr/>
        <p:txBody>
          <a:bodyPr/>
          <a:lstStyle/>
          <a:p>
            <a:fld id="{65FD64BC-21A9-894C-BAFE-BEC855A945EF}" type="datetime1">
              <a:rPr lang="en-GB" smtClean="0"/>
              <a:t>12/11/14</a:t>
            </a:fld>
            <a:endParaRPr lang="en-US" dirty="0"/>
          </a:p>
        </p:txBody>
      </p:sp>
      <p:sp>
        <p:nvSpPr>
          <p:cNvPr id="3" name="Footer Placeholder 2"/>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3</a:t>
            </a:fld>
            <a:endParaRPr kumimoji="0" lang="en-US" dirty="0"/>
          </a:p>
        </p:txBody>
      </p:sp>
    </p:spTree>
    <p:extLst>
      <p:ext uri="{BB962C8B-B14F-4D97-AF65-F5344CB8AC3E}">
        <p14:creationId xmlns:p14="http://schemas.microsoft.com/office/powerpoint/2010/main" val="357890997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noProof="0" smtClean="0"/>
              <a:t>Via the presentations…</a:t>
            </a:r>
            <a:endParaRPr lang="en-GB" noProof="0"/>
          </a:p>
        </p:txBody>
      </p:sp>
      <p:pic>
        <p:nvPicPr>
          <p:cNvPr id="7" name="Content Placeholder 6" descr="Screen Shot 2013-05-09 at 07.35.58.png"/>
          <p:cNvPicPr>
            <a:picLocks noGrp="1" noChangeAspect="1"/>
          </p:cNvPicPr>
          <p:nvPr>
            <p:ph idx="1"/>
          </p:nvPr>
        </p:nvPicPr>
        <p:blipFill>
          <a:blip r:embed="rId2">
            <a:extLst>
              <a:ext uri="{28A0092B-C50C-407E-A947-70E740481C1C}">
                <a14:useLocalDpi xmlns:a14="http://schemas.microsoft.com/office/drawing/2010/main" val="0"/>
              </a:ext>
            </a:extLst>
          </a:blip>
          <a:srcRect l="8710" r="8710"/>
          <a:stretch>
            <a:fillRect/>
          </a:stretch>
        </p:blipFill>
        <p:spPr/>
      </p:pic>
      <p:sp>
        <p:nvSpPr>
          <p:cNvPr id="8" name="TextBox 7"/>
          <p:cNvSpPr txBox="1"/>
          <p:nvPr/>
        </p:nvSpPr>
        <p:spPr>
          <a:xfrm>
            <a:off x="648051" y="6375316"/>
            <a:ext cx="6796753" cy="369332"/>
          </a:xfrm>
          <a:prstGeom prst="rect">
            <a:avLst/>
          </a:prstGeom>
          <a:noFill/>
        </p:spPr>
        <p:txBody>
          <a:bodyPr wrap="none" rtlCol="0">
            <a:spAutoFit/>
          </a:bodyPr>
          <a:lstStyle/>
          <a:p>
            <a:r>
              <a:rPr lang="en-GB" dirty="0" smtClean="0"/>
              <a:t>You provide references, you research topics, relevant in different ways</a:t>
            </a:r>
            <a:endParaRPr lang="en-GB" dirty="0"/>
          </a:p>
        </p:txBody>
      </p:sp>
      <p:sp>
        <p:nvSpPr>
          <p:cNvPr id="2" name="Date Placeholder 1"/>
          <p:cNvSpPr>
            <a:spLocks noGrp="1"/>
          </p:cNvSpPr>
          <p:nvPr>
            <p:ph type="dt" sz="half" idx="10"/>
          </p:nvPr>
        </p:nvSpPr>
        <p:spPr/>
        <p:txBody>
          <a:bodyPr/>
          <a:lstStyle/>
          <a:p>
            <a:fld id="{8583394F-884D-B34E-8E00-FF4A3818C283}" type="datetime1">
              <a:rPr lang="en-GB" smtClean="0"/>
              <a:t>12/11/14</a:t>
            </a:fld>
            <a:endParaRPr lang="en-US" dirty="0"/>
          </a:p>
        </p:txBody>
      </p:sp>
      <p:sp>
        <p:nvSpPr>
          <p:cNvPr id="3" name="Footer Placeholder 2"/>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30</a:t>
            </a:fld>
            <a:endParaRPr kumimoji="0" lang="en-US" dirty="0"/>
          </a:p>
        </p:txBody>
      </p:sp>
    </p:spTree>
    <p:extLst>
      <p:ext uri="{BB962C8B-B14F-4D97-AF65-F5344CB8AC3E}">
        <p14:creationId xmlns:p14="http://schemas.microsoft.com/office/powerpoint/2010/main" val="215247125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will have to study independently</a:t>
            </a:r>
            <a:endParaRPr lang="en-US" dirty="0"/>
          </a:p>
        </p:txBody>
      </p:sp>
      <p:pic>
        <p:nvPicPr>
          <p:cNvPr id="7" name="Content Placeholder 6" descr="Screenshot 2014-11-12 22.49.16.png"/>
          <p:cNvPicPr>
            <a:picLocks noGrp="1" noChangeAspect="1"/>
          </p:cNvPicPr>
          <p:nvPr>
            <p:ph idx="1"/>
          </p:nvPr>
        </p:nvPicPr>
        <p:blipFill>
          <a:blip r:embed="rId2">
            <a:extLst>
              <a:ext uri="{28A0092B-C50C-407E-A947-70E740481C1C}">
                <a14:useLocalDpi xmlns:a14="http://schemas.microsoft.com/office/drawing/2010/main" val="0"/>
              </a:ext>
            </a:extLst>
          </a:blip>
          <a:srcRect t="-10122" b="-10122"/>
          <a:stretch>
            <a:fillRect/>
          </a:stretch>
        </p:blipFill>
        <p:spPr/>
      </p:pic>
      <p:sp>
        <p:nvSpPr>
          <p:cNvPr id="4" name="Date Placeholder 3"/>
          <p:cNvSpPr>
            <a:spLocks noGrp="1"/>
          </p:cNvSpPr>
          <p:nvPr>
            <p:ph type="dt" sz="half" idx="10"/>
          </p:nvPr>
        </p:nvSpPr>
        <p:spPr/>
        <p:txBody>
          <a:bodyPr/>
          <a:lstStyle/>
          <a:p>
            <a:fld id="{F52848E7-04E0-F946-9A65-E03C37E1A218}" type="datetime1">
              <a:rPr lang="en-GB" smtClean="0"/>
              <a:t>12/11/14</a:t>
            </a:fld>
            <a:endParaRPr lang="en-US" dirty="0"/>
          </a:p>
        </p:txBody>
      </p:sp>
      <p:sp>
        <p:nvSpPr>
          <p:cNvPr id="5" name="Footer Placeholder 4"/>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31</a:t>
            </a:fld>
            <a:endParaRPr kumimoji="0" lang="en-US" dirty="0"/>
          </a:p>
        </p:txBody>
      </p:sp>
      <p:sp>
        <p:nvSpPr>
          <p:cNvPr id="9" name="TextBox 8"/>
          <p:cNvSpPr txBox="1"/>
          <p:nvPr/>
        </p:nvSpPr>
        <p:spPr>
          <a:xfrm>
            <a:off x="2870078" y="6248400"/>
            <a:ext cx="2787166" cy="369332"/>
          </a:xfrm>
          <a:prstGeom prst="rect">
            <a:avLst/>
          </a:prstGeom>
          <a:noFill/>
        </p:spPr>
        <p:txBody>
          <a:bodyPr wrap="none" rtlCol="0">
            <a:spAutoFit/>
          </a:bodyPr>
          <a:lstStyle/>
          <a:p>
            <a:r>
              <a:rPr lang="en-US" dirty="0" smtClean="0"/>
              <a:t>These are topics for Legal 1</a:t>
            </a:r>
            <a:endParaRPr lang="en-US" dirty="0"/>
          </a:p>
        </p:txBody>
      </p:sp>
    </p:spTree>
    <p:extLst>
      <p:ext uri="{BB962C8B-B14F-4D97-AF65-F5344CB8AC3E}">
        <p14:creationId xmlns:p14="http://schemas.microsoft.com/office/powerpoint/2010/main" val="137162180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Follow the task instructions</a:t>
            </a:r>
            <a:endParaRPr lang="en-US" dirty="0"/>
          </a:p>
        </p:txBody>
      </p:sp>
      <p:pic>
        <p:nvPicPr>
          <p:cNvPr id="10" name="Content Placeholder 9" descr="Screenshot 2014-11-12 22.53.00.png"/>
          <p:cNvPicPr>
            <a:picLocks noGrp="1" noChangeAspect="1"/>
          </p:cNvPicPr>
          <p:nvPr>
            <p:ph sz="half" idx="1"/>
          </p:nvPr>
        </p:nvPicPr>
        <p:blipFill>
          <a:blip r:embed="rId2">
            <a:extLst>
              <a:ext uri="{28A0092B-C50C-407E-A947-70E740481C1C}">
                <a14:useLocalDpi xmlns:a14="http://schemas.microsoft.com/office/drawing/2010/main" val="0"/>
              </a:ext>
            </a:extLst>
          </a:blip>
          <a:srcRect t="2181" b="2181"/>
          <a:stretch>
            <a:fillRect/>
          </a:stretch>
        </p:blipFill>
        <p:spPr>
          <a:ln>
            <a:solidFill>
              <a:schemeClr val="tx1"/>
            </a:solidFill>
          </a:ln>
        </p:spPr>
      </p:pic>
      <p:sp>
        <p:nvSpPr>
          <p:cNvPr id="9" name="Content Placeholder 8"/>
          <p:cNvSpPr>
            <a:spLocks noGrp="1"/>
          </p:cNvSpPr>
          <p:nvPr>
            <p:ph sz="half" idx="2"/>
          </p:nvPr>
        </p:nvSpPr>
        <p:spPr/>
        <p:txBody>
          <a:bodyPr>
            <a:normAutofit fontScale="85000" lnSpcReduction="20000"/>
          </a:bodyPr>
          <a:lstStyle/>
          <a:p>
            <a:pPr marL="82296" indent="0">
              <a:buNone/>
            </a:pPr>
            <a:r>
              <a:rPr lang="en-US" dirty="0" smtClean="0"/>
              <a:t>Work collaboratively</a:t>
            </a:r>
          </a:p>
          <a:p>
            <a:r>
              <a:rPr lang="en-US" dirty="0" smtClean="0"/>
              <a:t>Use the wiki</a:t>
            </a:r>
          </a:p>
          <a:p>
            <a:r>
              <a:rPr lang="en-US" dirty="0" smtClean="0"/>
              <a:t>Or any other chosen shared space</a:t>
            </a:r>
          </a:p>
          <a:p>
            <a:pPr marL="82296" indent="0">
              <a:buNone/>
            </a:pPr>
            <a:r>
              <a:rPr lang="en-US" dirty="0" smtClean="0"/>
              <a:t>Creating the notes will help you learn</a:t>
            </a:r>
          </a:p>
          <a:p>
            <a:pPr marL="82296" indent="0">
              <a:buNone/>
            </a:pPr>
            <a:r>
              <a:rPr lang="en-US" dirty="0" smtClean="0"/>
              <a:t>You might curate links using social media sites</a:t>
            </a:r>
          </a:p>
          <a:p>
            <a:r>
              <a:rPr lang="en-US" dirty="0" smtClean="0"/>
              <a:t>Compare the task to computer labs work ;-)</a:t>
            </a:r>
          </a:p>
          <a:p>
            <a:r>
              <a:rPr lang="en-US" dirty="0" smtClean="0"/>
              <a:t>The DPA notes (later) provide a model for you working method</a:t>
            </a:r>
          </a:p>
        </p:txBody>
      </p:sp>
      <p:sp>
        <p:nvSpPr>
          <p:cNvPr id="4" name="Date Placeholder 3"/>
          <p:cNvSpPr>
            <a:spLocks noGrp="1"/>
          </p:cNvSpPr>
          <p:nvPr>
            <p:ph type="dt" sz="half" idx="10"/>
          </p:nvPr>
        </p:nvSpPr>
        <p:spPr/>
        <p:txBody>
          <a:bodyPr/>
          <a:lstStyle/>
          <a:p>
            <a:fld id="{E4525C80-2C18-4645-9A5B-1E6797335162}" type="datetime1">
              <a:rPr lang="en-GB" smtClean="0"/>
              <a:t>12/11/14</a:t>
            </a:fld>
            <a:endParaRPr lang="en-US" dirty="0"/>
          </a:p>
        </p:txBody>
      </p:sp>
      <p:sp>
        <p:nvSpPr>
          <p:cNvPr id="5" name="Footer Placeholder 4"/>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32</a:t>
            </a:fld>
            <a:endParaRPr kumimoji="0" lang="en-US" dirty="0"/>
          </a:p>
        </p:txBody>
      </p:sp>
    </p:spTree>
    <p:extLst>
      <p:ext uri="{BB962C8B-B14F-4D97-AF65-F5344CB8AC3E}">
        <p14:creationId xmlns:p14="http://schemas.microsoft.com/office/powerpoint/2010/main" val="19198992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TAKING AN IT perspective</a:t>
            </a:r>
            <a:endParaRPr lang="en-GB" dirty="0"/>
          </a:p>
        </p:txBody>
      </p:sp>
      <p:sp>
        <p:nvSpPr>
          <p:cNvPr id="7" name="Text Placeholder 6"/>
          <p:cNvSpPr>
            <a:spLocks noGrp="1"/>
          </p:cNvSpPr>
          <p:nvPr>
            <p:ph type="body" idx="1"/>
          </p:nvPr>
        </p:nvSpPr>
        <p:spPr/>
        <p:txBody>
          <a:bodyPr/>
          <a:lstStyle/>
          <a:p>
            <a:r>
              <a:rPr lang="en-GB" smtClean="0"/>
              <a:t>Walkthough some new areas</a:t>
            </a:r>
            <a:endParaRPr lang="en-GB" dirty="0"/>
          </a:p>
        </p:txBody>
      </p:sp>
      <p:sp>
        <p:nvSpPr>
          <p:cNvPr id="3" name="Date Placeholder 2"/>
          <p:cNvSpPr>
            <a:spLocks noGrp="1"/>
          </p:cNvSpPr>
          <p:nvPr>
            <p:ph type="dt" sz="half" idx="10"/>
          </p:nvPr>
        </p:nvSpPr>
        <p:spPr/>
        <p:txBody>
          <a:bodyPr/>
          <a:lstStyle/>
          <a:p>
            <a:fld id="{3F2FBA84-3C58-E14D-9769-B5A989110AD8}" type="datetime1">
              <a:rPr lang="en-GB" smtClean="0"/>
              <a:t>12/11/14</a:t>
            </a:fld>
            <a:endParaRPr lang="en-US" dirty="0"/>
          </a:p>
        </p:txBody>
      </p:sp>
      <p:sp>
        <p:nvSpPr>
          <p:cNvPr id="4" name="Footer Placeholder 3"/>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33</a:t>
            </a:fld>
            <a:endParaRPr kumimoji="0" lang="en-US" dirty="0"/>
          </a:p>
        </p:txBody>
      </p:sp>
    </p:spTree>
    <p:extLst>
      <p:ext uri="{BB962C8B-B14F-4D97-AF65-F5344CB8AC3E}">
        <p14:creationId xmlns:p14="http://schemas.microsoft.com/office/powerpoint/2010/main" val="8583482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IT contexts</a:t>
            </a:r>
            <a:endParaRPr lang="en-GB" dirty="0"/>
          </a:p>
        </p:txBody>
      </p:sp>
      <p:sp>
        <p:nvSpPr>
          <p:cNvPr id="3" name="Content Placeholder 2"/>
          <p:cNvSpPr>
            <a:spLocks noGrp="1"/>
          </p:cNvSpPr>
          <p:nvPr>
            <p:ph sz="half" idx="1"/>
          </p:nvPr>
        </p:nvSpPr>
        <p:spPr/>
        <p:txBody>
          <a:bodyPr>
            <a:normAutofit/>
          </a:bodyPr>
          <a:lstStyle/>
          <a:p>
            <a:pPr marL="82296" indent="0">
              <a:buNone/>
            </a:pPr>
            <a:r>
              <a:rPr lang="en-GB" smtClean="0"/>
              <a:t>UK criminal law</a:t>
            </a:r>
          </a:p>
          <a:p>
            <a:r>
              <a:rPr lang="en-GB" smtClean="0"/>
              <a:t>By statute</a:t>
            </a:r>
          </a:p>
          <a:p>
            <a:r>
              <a:rPr lang="en-GB" smtClean="0"/>
              <a:t>examples</a:t>
            </a:r>
          </a:p>
          <a:p>
            <a:pPr lvl="1"/>
            <a:r>
              <a:rPr lang="en-GB" smtClean="0"/>
              <a:t>Digital Economies Act 2010</a:t>
            </a:r>
          </a:p>
          <a:p>
            <a:pPr lvl="1"/>
            <a:r>
              <a:rPr lang="en-GB" smtClean="0"/>
              <a:t>Computer Misuse Act 1990</a:t>
            </a:r>
          </a:p>
          <a:p>
            <a:pPr lvl="1"/>
            <a:r>
              <a:rPr lang="en-GB" smtClean="0"/>
              <a:t>Design Copyright and Patents Act 1988</a:t>
            </a:r>
          </a:p>
          <a:p>
            <a:endParaRPr lang="en-GB" dirty="0"/>
          </a:p>
        </p:txBody>
      </p:sp>
      <p:sp>
        <p:nvSpPr>
          <p:cNvPr id="4" name="Content Placeholder 3"/>
          <p:cNvSpPr>
            <a:spLocks noGrp="1"/>
          </p:cNvSpPr>
          <p:nvPr>
            <p:ph sz="half" idx="2"/>
          </p:nvPr>
        </p:nvSpPr>
        <p:spPr/>
        <p:txBody>
          <a:bodyPr>
            <a:normAutofit/>
          </a:bodyPr>
          <a:lstStyle/>
          <a:p>
            <a:r>
              <a:rPr lang="en-GB" smtClean="0"/>
              <a:t>UK Civil law</a:t>
            </a:r>
          </a:p>
          <a:p>
            <a:r>
              <a:rPr lang="en-GB" smtClean="0"/>
              <a:t>By case history</a:t>
            </a:r>
          </a:p>
          <a:p>
            <a:r>
              <a:rPr lang="en-GB" smtClean="0"/>
              <a:t>Issues: </a:t>
            </a:r>
          </a:p>
          <a:p>
            <a:pPr lvl="1"/>
            <a:r>
              <a:rPr lang="en-GB" smtClean="0"/>
              <a:t>buggy software</a:t>
            </a:r>
          </a:p>
          <a:p>
            <a:r>
              <a:rPr lang="en-GB" smtClean="0"/>
              <a:t>Rights:</a:t>
            </a:r>
          </a:p>
          <a:p>
            <a:pPr lvl="1"/>
            <a:r>
              <a:rPr lang="en-GB" smtClean="0"/>
              <a:t>when purchased software fails</a:t>
            </a:r>
          </a:p>
          <a:p>
            <a:pPr lvl="1"/>
            <a:r>
              <a:rPr lang="en-GB" smtClean="0"/>
              <a:t>when purchased software makes me lose money </a:t>
            </a:r>
            <a:endParaRPr lang="en-GB" dirty="0"/>
          </a:p>
        </p:txBody>
      </p:sp>
      <p:sp>
        <p:nvSpPr>
          <p:cNvPr id="5" name="Date Placeholder 4"/>
          <p:cNvSpPr>
            <a:spLocks noGrp="1"/>
          </p:cNvSpPr>
          <p:nvPr>
            <p:ph type="dt" sz="half" idx="10"/>
          </p:nvPr>
        </p:nvSpPr>
        <p:spPr/>
        <p:txBody>
          <a:bodyPr/>
          <a:lstStyle/>
          <a:p>
            <a:fld id="{23F897AF-6AA8-0C42-8209-5A4D78C18CF5}" type="datetime1">
              <a:rPr lang="en-GB" smtClean="0"/>
              <a:t>12/11/14</a:t>
            </a:fld>
            <a:endParaRPr lang="en-US" dirty="0"/>
          </a:p>
        </p:txBody>
      </p:sp>
      <p:sp>
        <p:nvSpPr>
          <p:cNvPr id="6" name="Footer Placeholder 5"/>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34</a:t>
            </a:fld>
            <a:endParaRPr kumimoji="0" lang="en-US" dirty="0"/>
          </a:p>
        </p:txBody>
      </p:sp>
    </p:spTree>
    <p:extLst>
      <p:ext uri="{BB962C8B-B14F-4D97-AF65-F5344CB8AC3E}">
        <p14:creationId xmlns:p14="http://schemas.microsoft.com/office/powerpoint/2010/main" val="73349272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technologies -&gt; ‘disruption’</a:t>
            </a:r>
            <a:endParaRPr lang="en-GB" dirty="0"/>
          </a:p>
        </p:txBody>
      </p:sp>
      <p:sp>
        <p:nvSpPr>
          <p:cNvPr id="3" name="Content Placeholder 2"/>
          <p:cNvSpPr>
            <a:spLocks noGrp="1"/>
          </p:cNvSpPr>
          <p:nvPr>
            <p:ph sz="half" idx="1"/>
          </p:nvPr>
        </p:nvSpPr>
        <p:spPr/>
        <p:txBody>
          <a:bodyPr>
            <a:normAutofit fontScale="92500"/>
          </a:bodyPr>
          <a:lstStyle/>
          <a:p>
            <a:pPr marL="82296" indent="0">
              <a:buNone/>
            </a:pPr>
            <a:r>
              <a:rPr lang="en-GB" dirty="0" smtClean="0"/>
              <a:t>Existing legislation</a:t>
            </a:r>
          </a:p>
          <a:p>
            <a:r>
              <a:rPr lang="en-GB" dirty="0" smtClean="0"/>
              <a:t>Was not prepared for new contexts</a:t>
            </a:r>
          </a:p>
          <a:p>
            <a:endParaRPr lang="en-GB" dirty="0" smtClean="0"/>
          </a:p>
          <a:p>
            <a:pPr marL="82296" indent="0">
              <a:buNone/>
            </a:pPr>
            <a:r>
              <a:rPr lang="en-GB" dirty="0" smtClean="0"/>
              <a:t>But…</a:t>
            </a:r>
          </a:p>
          <a:p>
            <a:r>
              <a:rPr lang="en-GB" dirty="0" smtClean="0"/>
              <a:t>Are there actually new crimes?</a:t>
            </a:r>
          </a:p>
          <a:p>
            <a:r>
              <a:rPr lang="en-GB" dirty="0" smtClean="0"/>
              <a:t>or …are there just new ways of committing old crimes</a:t>
            </a:r>
            <a:endParaRPr lang="en-GB" dirty="0"/>
          </a:p>
        </p:txBody>
      </p:sp>
      <p:sp>
        <p:nvSpPr>
          <p:cNvPr id="4" name="Content Placeholder 3"/>
          <p:cNvSpPr>
            <a:spLocks noGrp="1"/>
          </p:cNvSpPr>
          <p:nvPr>
            <p:ph sz="half" idx="2"/>
          </p:nvPr>
        </p:nvSpPr>
        <p:spPr/>
        <p:txBody>
          <a:bodyPr>
            <a:normAutofit fontScale="92500"/>
          </a:bodyPr>
          <a:lstStyle/>
          <a:p>
            <a:pPr marL="82296" indent="0">
              <a:buNone/>
            </a:pPr>
            <a:r>
              <a:rPr lang="en-GB" dirty="0" smtClean="0"/>
              <a:t>New legislation due to:</a:t>
            </a:r>
          </a:p>
          <a:p>
            <a:r>
              <a:rPr lang="en-GB" dirty="0" smtClean="0"/>
              <a:t>Moral panic</a:t>
            </a:r>
          </a:p>
          <a:p>
            <a:pPr marL="82296" indent="0">
              <a:buNone/>
            </a:pPr>
            <a:r>
              <a:rPr lang="en-GB" dirty="0" smtClean="0"/>
              <a:t>May need refinement</a:t>
            </a:r>
          </a:p>
          <a:p>
            <a:r>
              <a:rPr lang="en-GB" dirty="0" smtClean="0"/>
              <a:t>Appeals, civil action to augment legislation</a:t>
            </a:r>
          </a:p>
          <a:p>
            <a:r>
              <a:rPr lang="en-GB" dirty="0" smtClean="0"/>
              <a:t>Examples</a:t>
            </a:r>
          </a:p>
          <a:p>
            <a:pPr lvl="1"/>
            <a:r>
              <a:rPr lang="en-GB" dirty="0" smtClean="0"/>
              <a:t>Malicious hacking</a:t>
            </a:r>
          </a:p>
          <a:p>
            <a:pPr lvl="1"/>
            <a:r>
              <a:rPr lang="en-GB" dirty="0" smtClean="0"/>
              <a:t>Technological attack (viruses)</a:t>
            </a:r>
          </a:p>
          <a:p>
            <a:pPr lvl="1"/>
            <a:r>
              <a:rPr lang="en-GB" dirty="0" smtClean="0"/>
              <a:t>Perceived social threat</a:t>
            </a:r>
          </a:p>
          <a:p>
            <a:pPr lvl="1"/>
            <a:endParaRPr lang="en-GB" dirty="0"/>
          </a:p>
        </p:txBody>
      </p:sp>
      <p:sp>
        <p:nvSpPr>
          <p:cNvPr id="5" name="Date Placeholder 4"/>
          <p:cNvSpPr>
            <a:spLocks noGrp="1"/>
          </p:cNvSpPr>
          <p:nvPr>
            <p:ph type="dt" sz="half" idx="10"/>
          </p:nvPr>
        </p:nvSpPr>
        <p:spPr/>
        <p:txBody>
          <a:bodyPr/>
          <a:lstStyle/>
          <a:p>
            <a:fld id="{685E8F3F-F2FC-A640-8D62-25A74B8B4C6E}" type="datetime1">
              <a:rPr lang="en-GB" smtClean="0"/>
              <a:t>12/11/14</a:t>
            </a:fld>
            <a:endParaRPr lang="en-US" dirty="0"/>
          </a:p>
        </p:txBody>
      </p:sp>
      <p:sp>
        <p:nvSpPr>
          <p:cNvPr id="6" name="Footer Placeholder 5"/>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35</a:t>
            </a:fld>
            <a:endParaRPr kumimoji="0" lang="en-US" dirty="0"/>
          </a:p>
        </p:txBody>
      </p:sp>
    </p:spTree>
    <p:extLst>
      <p:ext uri="{BB962C8B-B14F-4D97-AF65-F5344CB8AC3E}">
        <p14:creationId xmlns:p14="http://schemas.microsoft.com/office/powerpoint/2010/main" val="28266897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Legislation as response to change</a:t>
            </a:r>
            <a:endParaRPr lang="en-GB" dirty="0"/>
          </a:p>
        </p:txBody>
      </p:sp>
      <p:sp>
        <p:nvSpPr>
          <p:cNvPr id="3" name="Content Placeholder 2"/>
          <p:cNvSpPr>
            <a:spLocks noGrp="1"/>
          </p:cNvSpPr>
          <p:nvPr>
            <p:ph sz="half" idx="1"/>
          </p:nvPr>
        </p:nvSpPr>
        <p:spPr/>
        <p:txBody>
          <a:bodyPr>
            <a:normAutofit/>
          </a:bodyPr>
          <a:lstStyle/>
          <a:p>
            <a:pPr marL="82296" indent="0">
              <a:buNone/>
            </a:pPr>
            <a:r>
              <a:rPr lang="en-GB" sz="2400" dirty="0" smtClean="0"/>
              <a:t>Computer misuse act 1990</a:t>
            </a:r>
          </a:p>
          <a:p>
            <a:r>
              <a:rPr lang="en-GB" sz="2400" dirty="0" smtClean="0"/>
              <a:t>Fraud, hacking, viruses</a:t>
            </a:r>
          </a:p>
          <a:p>
            <a:r>
              <a:rPr lang="en-GB" sz="2400" dirty="0" smtClean="0"/>
              <a:t>other computer-related crime</a:t>
            </a:r>
          </a:p>
          <a:p>
            <a:r>
              <a:rPr lang="en-GB" sz="2400" dirty="0" smtClean="0"/>
              <a:t>Motivation</a:t>
            </a:r>
          </a:p>
          <a:p>
            <a:pPr lvl="1"/>
            <a:r>
              <a:rPr lang="en-GB" sz="2000" dirty="0" smtClean="0"/>
              <a:t>Overcome loopholes in existing legislation</a:t>
            </a:r>
          </a:p>
          <a:p>
            <a:endParaRPr lang="en-GB" dirty="0"/>
          </a:p>
        </p:txBody>
      </p:sp>
      <p:sp>
        <p:nvSpPr>
          <p:cNvPr id="4" name="Content Placeholder 3"/>
          <p:cNvSpPr>
            <a:spLocks noGrp="1"/>
          </p:cNvSpPr>
          <p:nvPr>
            <p:ph sz="half" idx="2"/>
          </p:nvPr>
        </p:nvSpPr>
        <p:spPr/>
        <p:txBody>
          <a:bodyPr>
            <a:normAutofit/>
          </a:bodyPr>
          <a:lstStyle/>
          <a:p>
            <a:pPr marL="82296" indent="0">
              <a:buNone/>
            </a:pPr>
            <a:r>
              <a:rPr lang="en-GB" sz="2400" smtClean="0"/>
              <a:t>Principles</a:t>
            </a:r>
          </a:p>
          <a:p>
            <a:r>
              <a:rPr lang="en-GB" sz="2400" smtClean="0"/>
              <a:t>Conduct which is criminal remains criminal when enabled by new means </a:t>
            </a:r>
            <a:br>
              <a:rPr lang="en-GB" sz="2400" smtClean="0"/>
            </a:br>
            <a:r>
              <a:rPr lang="en-GB" sz="2400" smtClean="0"/>
              <a:t>e.g. computer technology</a:t>
            </a:r>
            <a:endParaRPr lang="en-GB" sz="2400" dirty="0" smtClean="0"/>
          </a:p>
        </p:txBody>
      </p:sp>
      <p:sp>
        <p:nvSpPr>
          <p:cNvPr id="5" name="Date Placeholder 4"/>
          <p:cNvSpPr>
            <a:spLocks noGrp="1"/>
          </p:cNvSpPr>
          <p:nvPr>
            <p:ph type="dt" sz="half" idx="10"/>
          </p:nvPr>
        </p:nvSpPr>
        <p:spPr/>
        <p:txBody>
          <a:bodyPr/>
          <a:lstStyle/>
          <a:p>
            <a:fld id="{A791C4C1-0361-4F48-8237-EA754AC63FCF}" type="datetime1">
              <a:rPr lang="en-GB" smtClean="0"/>
              <a:t>12/11/14</a:t>
            </a:fld>
            <a:endParaRPr lang="en-US" dirty="0"/>
          </a:p>
        </p:txBody>
      </p:sp>
      <p:sp>
        <p:nvSpPr>
          <p:cNvPr id="6" name="Footer Placeholder 5"/>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36</a:t>
            </a:fld>
            <a:endParaRPr kumimoji="0" lang="en-US" dirty="0"/>
          </a:p>
        </p:txBody>
      </p:sp>
      <p:sp>
        <p:nvSpPr>
          <p:cNvPr id="8" name="Rectangle 7"/>
          <p:cNvSpPr/>
          <p:nvPr/>
        </p:nvSpPr>
        <p:spPr>
          <a:xfrm>
            <a:off x="992909" y="4872335"/>
            <a:ext cx="8151091"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a:t>Conduct which is not generally considered to be </a:t>
            </a:r>
            <a:r>
              <a:rPr lang="en-US" dirty="0" smtClean="0"/>
              <a:t>criminal</a:t>
            </a:r>
            <a:br>
              <a:rPr lang="en-US" dirty="0" smtClean="0"/>
            </a:br>
            <a:r>
              <a:rPr lang="en-US" dirty="0" smtClean="0"/>
              <a:t> </a:t>
            </a:r>
            <a:r>
              <a:rPr lang="en-US" dirty="0"/>
              <a:t>does not become criminal because of the computer context</a:t>
            </a:r>
          </a:p>
        </p:txBody>
      </p:sp>
      <p:sp>
        <p:nvSpPr>
          <p:cNvPr id="9" name="Rectangle 8"/>
          <p:cNvSpPr/>
          <p:nvPr/>
        </p:nvSpPr>
        <p:spPr>
          <a:xfrm>
            <a:off x="2437203" y="5696056"/>
            <a:ext cx="4572000" cy="923330"/>
          </a:xfrm>
          <a:prstGeom prst="rect">
            <a:avLst/>
          </a:prstGeom>
        </p:spPr>
        <p:txBody>
          <a:bodyPr>
            <a:spAutoFit/>
          </a:bodyPr>
          <a:lstStyle/>
          <a:p>
            <a:r>
              <a:rPr lang="en-GB" dirty="0" smtClean="0"/>
              <a:t>There are widespread criticisms of UK IT legislation – see for example Policing in an Information Age  Demos Report</a:t>
            </a:r>
            <a:endParaRPr lang="en-GB" dirty="0"/>
          </a:p>
        </p:txBody>
      </p:sp>
    </p:spTree>
    <p:extLst>
      <p:ext uri="{BB962C8B-B14F-4D97-AF65-F5344CB8AC3E}">
        <p14:creationId xmlns:p14="http://schemas.microsoft.com/office/powerpoint/2010/main" val="20487946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Computer misuse Act 1990</a:t>
            </a:r>
            <a:endParaRPr lang="en-GB" dirty="0"/>
          </a:p>
        </p:txBody>
      </p:sp>
      <p:sp>
        <p:nvSpPr>
          <p:cNvPr id="3" name="Content Placeholder 2"/>
          <p:cNvSpPr>
            <a:spLocks noGrp="1"/>
          </p:cNvSpPr>
          <p:nvPr>
            <p:ph sz="half" idx="1"/>
          </p:nvPr>
        </p:nvSpPr>
        <p:spPr/>
        <p:txBody>
          <a:bodyPr>
            <a:normAutofit fontScale="85000" lnSpcReduction="10000"/>
          </a:bodyPr>
          <a:lstStyle/>
          <a:p>
            <a:r>
              <a:rPr lang="en-GB" dirty="0" smtClean="0"/>
              <a:t>Causing an computer to perform any function </a:t>
            </a:r>
            <a:r>
              <a:rPr lang="en-GB" b="1" dirty="0" smtClean="0"/>
              <a:t>with intent </a:t>
            </a:r>
            <a:r>
              <a:rPr lang="en-GB" dirty="0" smtClean="0"/>
              <a:t>to secure access to any program or data held within a computer</a:t>
            </a:r>
          </a:p>
          <a:p>
            <a:r>
              <a:rPr lang="en-GB" dirty="0" smtClean="0"/>
              <a:t>The </a:t>
            </a:r>
            <a:r>
              <a:rPr lang="en-GB" b="1" dirty="0" smtClean="0"/>
              <a:t>access</a:t>
            </a:r>
            <a:r>
              <a:rPr lang="en-GB" dirty="0" smtClean="0"/>
              <a:t> intended to be secured is unauthorised</a:t>
            </a:r>
          </a:p>
          <a:p>
            <a:r>
              <a:rPr lang="en-GB" dirty="0" smtClean="0"/>
              <a:t>The act is performed with knowledge lack of authorisation at the time of the alleged crime</a:t>
            </a:r>
            <a:endParaRPr lang="en-GB" dirty="0"/>
          </a:p>
        </p:txBody>
      </p:sp>
      <p:sp>
        <p:nvSpPr>
          <p:cNvPr id="4" name="Content Placeholder 3"/>
          <p:cNvSpPr>
            <a:spLocks noGrp="1"/>
          </p:cNvSpPr>
          <p:nvPr>
            <p:ph sz="half" idx="2"/>
          </p:nvPr>
        </p:nvSpPr>
        <p:spPr/>
        <p:txBody>
          <a:bodyPr>
            <a:normAutofit fontScale="85000" lnSpcReduction="10000"/>
          </a:bodyPr>
          <a:lstStyle/>
          <a:p>
            <a:pPr marL="82296" indent="0">
              <a:buNone/>
            </a:pPr>
            <a:r>
              <a:rPr lang="en-GB" dirty="0" smtClean="0"/>
              <a:t>Further offence</a:t>
            </a:r>
          </a:p>
          <a:p>
            <a:r>
              <a:rPr lang="en-GB" dirty="0" smtClean="0"/>
              <a:t>If (having gained unauthorised access) facilitate the commission of an offence</a:t>
            </a:r>
          </a:p>
          <a:p>
            <a:pPr marL="82296" indent="0">
              <a:buNone/>
            </a:pPr>
            <a:r>
              <a:rPr lang="en-GB" dirty="0" smtClean="0"/>
              <a:t>It is Illegal</a:t>
            </a:r>
            <a:r>
              <a:rPr lang="en-GB" dirty="0"/>
              <a:t> </a:t>
            </a:r>
            <a:r>
              <a:rPr lang="en-GB" dirty="0" smtClean="0"/>
              <a:t>to use a computer to help set up a crime</a:t>
            </a:r>
          </a:p>
          <a:p>
            <a:pPr lvl="1"/>
            <a:r>
              <a:rPr lang="en-GB" dirty="0" smtClean="0"/>
              <a:t>Either by yourself</a:t>
            </a:r>
          </a:p>
          <a:p>
            <a:pPr lvl="1"/>
            <a:r>
              <a:rPr lang="en-GB" dirty="0" smtClean="0"/>
              <a:t>Or by any other person</a:t>
            </a:r>
            <a:endParaRPr lang="en-GB" dirty="0"/>
          </a:p>
        </p:txBody>
      </p:sp>
      <p:sp>
        <p:nvSpPr>
          <p:cNvPr id="5" name="Date Placeholder 4"/>
          <p:cNvSpPr>
            <a:spLocks noGrp="1"/>
          </p:cNvSpPr>
          <p:nvPr>
            <p:ph type="dt" sz="half" idx="10"/>
          </p:nvPr>
        </p:nvSpPr>
        <p:spPr/>
        <p:txBody>
          <a:bodyPr/>
          <a:lstStyle/>
          <a:p>
            <a:fld id="{3A3181E5-BF48-7344-A755-5E345BCF6DD2}" type="datetime1">
              <a:rPr lang="en-GB" smtClean="0"/>
              <a:t>12/11/14</a:t>
            </a:fld>
            <a:endParaRPr lang="en-US" dirty="0"/>
          </a:p>
        </p:txBody>
      </p:sp>
      <p:sp>
        <p:nvSpPr>
          <p:cNvPr id="6" name="Footer Placeholder 5"/>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37</a:t>
            </a:fld>
            <a:endParaRPr kumimoji="0" lang="en-US" dirty="0"/>
          </a:p>
        </p:txBody>
      </p:sp>
    </p:spTree>
    <p:extLst>
      <p:ext uri="{BB962C8B-B14F-4D97-AF65-F5344CB8AC3E}">
        <p14:creationId xmlns:p14="http://schemas.microsoft.com/office/powerpoint/2010/main" val="62808591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Computer misuse act</a:t>
            </a:r>
            <a:endParaRPr lang="en-GB" dirty="0"/>
          </a:p>
        </p:txBody>
      </p:sp>
      <p:sp>
        <p:nvSpPr>
          <p:cNvPr id="3" name="Content Placeholder 2"/>
          <p:cNvSpPr>
            <a:spLocks noGrp="1"/>
          </p:cNvSpPr>
          <p:nvPr>
            <p:ph sz="half" idx="1"/>
          </p:nvPr>
        </p:nvSpPr>
        <p:spPr/>
        <p:txBody>
          <a:bodyPr/>
          <a:lstStyle/>
          <a:p>
            <a:pPr marL="82296" indent="0">
              <a:buNone/>
            </a:pPr>
            <a:r>
              <a:rPr lang="en-GB" dirty="0" smtClean="0"/>
              <a:t>A person is guilty of an offence if….</a:t>
            </a:r>
          </a:p>
          <a:p>
            <a:r>
              <a:rPr lang="en-GB" dirty="0" smtClean="0"/>
              <a:t>The commit any act which causes the unauthorised modification of the contents of a computer</a:t>
            </a:r>
            <a:endParaRPr lang="en-GB" dirty="0"/>
          </a:p>
        </p:txBody>
      </p:sp>
      <p:sp>
        <p:nvSpPr>
          <p:cNvPr id="4" name="Content Placeholder 3"/>
          <p:cNvSpPr>
            <a:spLocks noGrp="1"/>
          </p:cNvSpPr>
          <p:nvPr>
            <p:ph sz="half" idx="2"/>
          </p:nvPr>
        </p:nvSpPr>
        <p:spPr/>
        <p:txBody>
          <a:bodyPr/>
          <a:lstStyle/>
          <a:p>
            <a:pPr marL="82296" indent="0">
              <a:buNone/>
            </a:pPr>
            <a:r>
              <a:rPr lang="en-GB" dirty="0" smtClean="0"/>
              <a:t>At the time of the act they have </a:t>
            </a:r>
          </a:p>
          <a:p>
            <a:r>
              <a:rPr lang="en-GB" dirty="0" smtClean="0"/>
              <a:t>the requisite intent</a:t>
            </a:r>
          </a:p>
          <a:p>
            <a:pPr marL="402336" lvl="1" indent="0">
              <a:buNone/>
            </a:pPr>
            <a:r>
              <a:rPr lang="en-GB" dirty="0" smtClean="0"/>
              <a:t>and </a:t>
            </a:r>
          </a:p>
          <a:p>
            <a:r>
              <a:rPr lang="en-GB" dirty="0" smtClean="0"/>
              <a:t>the requisite knowledge</a:t>
            </a:r>
            <a:endParaRPr lang="en-GB" dirty="0"/>
          </a:p>
        </p:txBody>
      </p:sp>
      <p:sp>
        <p:nvSpPr>
          <p:cNvPr id="5" name="Date Placeholder 4"/>
          <p:cNvSpPr>
            <a:spLocks noGrp="1"/>
          </p:cNvSpPr>
          <p:nvPr>
            <p:ph type="dt" sz="half" idx="10"/>
          </p:nvPr>
        </p:nvSpPr>
        <p:spPr/>
        <p:txBody>
          <a:bodyPr/>
          <a:lstStyle/>
          <a:p>
            <a:fld id="{733F87AD-C610-2047-8A91-4BDC5437C088}" type="datetime1">
              <a:rPr lang="en-GB" smtClean="0"/>
              <a:t>12/11/14</a:t>
            </a:fld>
            <a:endParaRPr lang="en-US" dirty="0"/>
          </a:p>
        </p:txBody>
      </p:sp>
      <p:sp>
        <p:nvSpPr>
          <p:cNvPr id="6" name="Footer Placeholder 5"/>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38</a:t>
            </a:fld>
            <a:endParaRPr kumimoji="0" lang="en-US" dirty="0"/>
          </a:p>
        </p:txBody>
      </p:sp>
    </p:spTree>
    <p:extLst>
      <p:ext uri="{BB962C8B-B14F-4D97-AF65-F5344CB8AC3E}">
        <p14:creationId xmlns:p14="http://schemas.microsoft.com/office/powerpoint/2010/main" val="5731283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Computer fraud</a:t>
            </a:r>
            <a:endParaRPr lang="en-GB" dirty="0"/>
          </a:p>
        </p:txBody>
      </p:sp>
      <p:sp>
        <p:nvSpPr>
          <p:cNvPr id="3" name="Content Placeholder 2"/>
          <p:cNvSpPr>
            <a:spLocks noGrp="1"/>
          </p:cNvSpPr>
          <p:nvPr>
            <p:ph sz="half" idx="1"/>
          </p:nvPr>
        </p:nvSpPr>
        <p:spPr/>
        <p:txBody>
          <a:bodyPr/>
          <a:lstStyle/>
          <a:p>
            <a:pPr marL="82296" indent="0">
              <a:buNone/>
            </a:pPr>
            <a:r>
              <a:rPr lang="en-GB" dirty="0" smtClean="0"/>
              <a:t>Fraud</a:t>
            </a:r>
          </a:p>
          <a:p>
            <a:r>
              <a:rPr lang="en-GB" dirty="0" smtClean="0"/>
              <a:t>Gaining financial gain by deception</a:t>
            </a:r>
          </a:p>
          <a:p>
            <a:pPr marL="82296" indent="0">
              <a:buNone/>
            </a:pPr>
            <a:r>
              <a:rPr lang="en-GB" dirty="0" smtClean="0"/>
              <a:t>Theft</a:t>
            </a:r>
          </a:p>
          <a:p>
            <a:r>
              <a:rPr lang="en-GB" dirty="0" smtClean="0"/>
              <a:t>Taking with intent to permanently deprive</a:t>
            </a:r>
          </a:p>
        </p:txBody>
      </p:sp>
      <p:sp>
        <p:nvSpPr>
          <p:cNvPr id="4" name="Content Placeholder 3"/>
          <p:cNvSpPr>
            <a:spLocks noGrp="1"/>
          </p:cNvSpPr>
          <p:nvPr>
            <p:ph sz="half" idx="2"/>
          </p:nvPr>
        </p:nvSpPr>
        <p:spPr/>
        <p:txBody>
          <a:bodyPr/>
          <a:lstStyle/>
          <a:p>
            <a:r>
              <a:rPr lang="en-GB" dirty="0" smtClean="0"/>
              <a:t>Using a computer to obtain money illegally is fraud</a:t>
            </a:r>
          </a:p>
          <a:p>
            <a:r>
              <a:rPr lang="en-GB" dirty="0" smtClean="0"/>
              <a:t>Computer fraud often conducted by insiders</a:t>
            </a:r>
          </a:p>
          <a:p>
            <a:pPr lvl="1"/>
            <a:r>
              <a:rPr lang="en-GB" dirty="0" smtClean="0"/>
              <a:t>Acting without authorisation </a:t>
            </a:r>
            <a:endParaRPr lang="en-GB" dirty="0"/>
          </a:p>
        </p:txBody>
      </p:sp>
      <p:sp>
        <p:nvSpPr>
          <p:cNvPr id="5" name="Date Placeholder 4"/>
          <p:cNvSpPr>
            <a:spLocks noGrp="1"/>
          </p:cNvSpPr>
          <p:nvPr>
            <p:ph type="dt" sz="half" idx="10"/>
          </p:nvPr>
        </p:nvSpPr>
        <p:spPr/>
        <p:txBody>
          <a:bodyPr/>
          <a:lstStyle/>
          <a:p>
            <a:fld id="{3A305852-061A-E846-BB47-DC294092942F}" type="datetime1">
              <a:rPr lang="en-GB" smtClean="0"/>
              <a:t>12/11/14</a:t>
            </a:fld>
            <a:endParaRPr lang="en-US" dirty="0"/>
          </a:p>
        </p:txBody>
      </p:sp>
      <p:sp>
        <p:nvSpPr>
          <p:cNvPr id="6" name="Footer Placeholder 5"/>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39</a:t>
            </a:fld>
            <a:endParaRPr kumimoji="0" lang="en-US" dirty="0"/>
          </a:p>
        </p:txBody>
      </p:sp>
    </p:spTree>
    <p:extLst>
      <p:ext uri="{BB962C8B-B14F-4D97-AF65-F5344CB8AC3E}">
        <p14:creationId xmlns:p14="http://schemas.microsoft.com/office/powerpoint/2010/main" val="394810994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smarter not harder</a:t>
            </a:r>
            <a:endParaRPr lang="en-US" dirty="0"/>
          </a:p>
        </p:txBody>
      </p:sp>
      <p:sp>
        <p:nvSpPr>
          <p:cNvPr id="3" name="Text Placeholder 2"/>
          <p:cNvSpPr>
            <a:spLocks noGrp="1"/>
          </p:cNvSpPr>
          <p:nvPr>
            <p:ph type="body" idx="1"/>
          </p:nvPr>
        </p:nvSpPr>
        <p:spPr/>
        <p:txBody>
          <a:bodyPr/>
          <a:lstStyle/>
          <a:p>
            <a:r>
              <a:rPr lang="en-US" dirty="0" smtClean="0"/>
              <a:t>Work smarter not harder</a:t>
            </a:r>
            <a:endParaRPr lang="en-US" dirty="0"/>
          </a:p>
        </p:txBody>
      </p:sp>
      <p:sp>
        <p:nvSpPr>
          <p:cNvPr id="4" name="Text Placeholder 3"/>
          <p:cNvSpPr>
            <a:spLocks noGrp="1"/>
          </p:cNvSpPr>
          <p:nvPr>
            <p:ph type="body" sz="half" idx="3"/>
          </p:nvPr>
        </p:nvSpPr>
        <p:spPr/>
        <p:txBody>
          <a:bodyPr/>
          <a:lstStyle/>
          <a:p>
            <a:r>
              <a:rPr lang="en-US" dirty="0" smtClean="0"/>
              <a:t>Approaches</a:t>
            </a:r>
            <a:endParaRPr lang="en-US" dirty="0"/>
          </a:p>
        </p:txBody>
      </p:sp>
      <p:sp>
        <p:nvSpPr>
          <p:cNvPr id="5" name="Content Placeholder 4"/>
          <p:cNvSpPr>
            <a:spLocks noGrp="1"/>
          </p:cNvSpPr>
          <p:nvPr>
            <p:ph sz="quarter" idx="2"/>
          </p:nvPr>
        </p:nvSpPr>
        <p:spPr/>
        <p:txBody>
          <a:bodyPr>
            <a:normAutofit/>
          </a:bodyPr>
          <a:lstStyle/>
          <a:p>
            <a:r>
              <a:rPr lang="en-US" dirty="0" smtClean="0"/>
              <a:t>Intellectually </a:t>
            </a:r>
          </a:p>
          <a:p>
            <a:pPr lvl="1"/>
            <a:r>
              <a:rPr lang="en-US" dirty="0" smtClean="0"/>
              <a:t>Understand your motivations</a:t>
            </a:r>
          </a:p>
          <a:p>
            <a:r>
              <a:rPr lang="en-US" dirty="0" smtClean="0"/>
              <a:t>Imaginatively</a:t>
            </a:r>
            <a:endParaRPr lang="en-US" dirty="0"/>
          </a:p>
          <a:p>
            <a:pPr lvl="1"/>
            <a:r>
              <a:rPr lang="en-US" dirty="0"/>
              <a:t>Develop and use your creativity and imagination</a:t>
            </a:r>
          </a:p>
          <a:p>
            <a:pPr lvl="1"/>
            <a:r>
              <a:rPr lang="en-US" dirty="0"/>
              <a:t>Make your tasks </a:t>
            </a:r>
            <a:r>
              <a:rPr lang="en-US" dirty="0" smtClean="0"/>
              <a:t>enjoyable</a:t>
            </a:r>
          </a:p>
          <a:p>
            <a:r>
              <a:rPr lang="en-US" dirty="0" smtClean="0"/>
              <a:t>Intuitively</a:t>
            </a:r>
          </a:p>
          <a:p>
            <a:pPr lvl="1"/>
            <a:r>
              <a:rPr lang="en-US" dirty="0" smtClean="0"/>
              <a:t>Learn to know what works </a:t>
            </a:r>
            <a:br>
              <a:rPr lang="en-US" dirty="0" smtClean="0"/>
            </a:br>
            <a:r>
              <a:rPr lang="en-US" u="sng" dirty="0" smtClean="0"/>
              <a:t>for you</a:t>
            </a:r>
          </a:p>
          <a:p>
            <a:pPr lvl="1"/>
            <a:endParaRPr lang="en-US" dirty="0"/>
          </a:p>
        </p:txBody>
      </p:sp>
      <p:sp>
        <p:nvSpPr>
          <p:cNvPr id="6" name="Content Placeholder 5"/>
          <p:cNvSpPr>
            <a:spLocks noGrp="1"/>
          </p:cNvSpPr>
          <p:nvPr>
            <p:ph sz="quarter" idx="4"/>
          </p:nvPr>
        </p:nvSpPr>
        <p:spPr/>
        <p:txBody>
          <a:bodyPr/>
          <a:lstStyle/>
          <a:p>
            <a:r>
              <a:rPr lang="en-US" dirty="0" smtClean="0"/>
              <a:t>Pareto principle</a:t>
            </a:r>
          </a:p>
          <a:p>
            <a:pPr lvl="1"/>
            <a:r>
              <a:rPr lang="en-US" dirty="0" smtClean="0"/>
              <a:t>20</a:t>
            </a:r>
            <a:r>
              <a:rPr lang="en-US" dirty="0"/>
              <a:t>% of the effort produces 80% of the </a:t>
            </a:r>
            <a:r>
              <a:rPr lang="en-US" dirty="0" smtClean="0"/>
              <a:t>result</a:t>
            </a:r>
          </a:p>
          <a:p>
            <a:pPr lvl="1"/>
            <a:r>
              <a:rPr lang="en-US" dirty="0" smtClean="0"/>
              <a:t>… but think about it logically, rationally</a:t>
            </a:r>
            <a:endParaRPr lang="en-US" dirty="0"/>
          </a:p>
          <a:p>
            <a:r>
              <a:rPr lang="en-US" dirty="0"/>
              <a:t>One touch</a:t>
            </a:r>
          </a:p>
          <a:p>
            <a:pPr lvl="1"/>
            <a:r>
              <a:rPr lang="en-US" dirty="0"/>
              <a:t>Capture all the necessary information in a single </a:t>
            </a:r>
            <a:r>
              <a:rPr lang="en-US" dirty="0" smtClean="0"/>
              <a:t>touch</a:t>
            </a:r>
            <a:endParaRPr lang="en-US" dirty="0"/>
          </a:p>
        </p:txBody>
      </p:sp>
      <p:sp>
        <p:nvSpPr>
          <p:cNvPr id="7" name="Rectangle 6"/>
          <p:cNvSpPr/>
          <p:nvPr/>
        </p:nvSpPr>
        <p:spPr>
          <a:xfrm>
            <a:off x="11336" y="6211669"/>
            <a:ext cx="9144000" cy="646331"/>
          </a:xfrm>
          <a:prstGeom prst="rect">
            <a:avLst/>
          </a:prstGeom>
        </p:spPr>
        <p:txBody>
          <a:bodyPr wrap="square">
            <a:spAutoFit/>
          </a:bodyPr>
          <a:lstStyle/>
          <a:p>
            <a:pPr lvl="1" algn="r"/>
            <a:r>
              <a:rPr lang="en-US" i="1" dirty="0" smtClean="0"/>
              <a:t>Follow up: Dan </a:t>
            </a:r>
            <a:r>
              <a:rPr lang="en-US" i="1" dirty="0"/>
              <a:t>Pink – RSA </a:t>
            </a:r>
            <a:r>
              <a:rPr lang="en-US" i="1" dirty="0" smtClean="0"/>
              <a:t>Animate, see </a:t>
            </a:r>
            <a:r>
              <a:rPr lang="en-US" i="1" dirty="0"/>
              <a:t>refs and links</a:t>
            </a:r>
          </a:p>
          <a:p>
            <a:pPr lvl="1" algn="r"/>
            <a:endParaRPr lang="en-US" i="1" dirty="0"/>
          </a:p>
        </p:txBody>
      </p:sp>
      <p:sp>
        <p:nvSpPr>
          <p:cNvPr id="8" name="Footer Placeholder 7"/>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9" name="Date Placeholder 8"/>
          <p:cNvSpPr>
            <a:spLocks noGrp="1"/>
          </p:cNvSpPr>
          <p:nvPr>
            <p:ph type="dt" sz="half" idx="10"/>
          </p:nvPr>
        </p:nvSpPr>
        <p:spPr/>
        <p:txBody>
          <a:bodyPr/>
          <a:lstStyle/>
          <a:p>
            <a:fld id="{D125B3E8-661B-884F-ABCC-F4A7AEE51644}" type="datetime1">
              <a:rPr lang="en-GB" smtClean="0"/>
              <a:t>12/11/14</a:t>
            </a:fld>
            <a:endParaRPr lang="en-US" dirty="0"/>
          </a:p>
        </p:txBody>
      </p:sp>
      <p:sp>
        <p:nvSpPr>
          <p:cNvPr id="10" name="Slide Number Placeholder 9"/>
          <p:cNvSpPr>
            <a:spLocks noGrp="1"/>
          </p:cNvSpPr>
          <p:nvPr>
            <p:ph type="sldNum" sz="quarter" idx="12"/>
          </p:nvPr>
        </p:nvSpPr>
        <p:spPr/>
        <p:txBody>
          <a:bodyPr/>
          <a:lstStyle/>
          <a:p>
            <a:fld id="{6294C92D-0306-4E69-9CD3-20855E849650}" type="slidenum">
              <a:rPr kumimoji="0" lang="en-US" smtClean="0"/>
              <a:t>4</a:t>
            </a:fld>
            <a:endParaRPr kumimoji="0" lang="en-US" dirty="0"/>
          </a:p>
        </p:txBody>
      </p:sp>
    </p:spTree>
    <p:extLst>
      <p:ext uri="{BB962C8B-B14F-4D97-AF65-F5344CB8AC3E}">
        <p14:creationId xmlns:p14="http://schemas.microsoft.com/office/powerpoint/2010/main" val="33832515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 to you….</a:t>
            </a:r>
            <a:endParaRPr lang="en-US" dirty="0"/>
          </a:p>
        </p:txBody>
      </p:sp>
      <p:sp>
        <p:nvSpPr>
          <p:cNvPr id="3" name="Content Placeholder 2"/>
          <p:cNvSpPr>
            <a:spLocks noGrp="1"/>
          </p:cNvSpPr>
          <p:nvPr>
            <p:ph sz="half" idx="1"/>
          </p:nvPr>
        </p:nvSpPr>
        <p:spPr/>
        <p:txBody>
          <a:bodyPr/>
          <a:lstStyle/>
          <a:p>
            <a:r>
              <a:rPr lang="en-US" dirty="0" smtClean="0"/>
              <a:t>The following slides are designed to be read and used as a model for preparing your notes on each of the further legal 1 topics</a:t>
            </a:r>
            <a:endParaRPr lang="en-US" dirty="0"/>
          </a:p>
        </p:txBody>
      </p:sp>
      <p:pic>
        <p:nvPicPr>
          <p:cNvPr id="8" name="Content Placeholder 7" descr="Screenshot 2014-11-12 22.53.00.png"/>
          <p:cNvPicPr>
            <a:picLocks noGrp="1" noChangeAspect="1"/>
          </p:cNvPicPr>
          <p:nvPr>
            <p:ph sz="half" idx="2"/>
          </p:nvPr>
        </p:nvPicPr>
        <p:blipFill>
          <a:blip r:embed="rId2">
            <a:extLst>
              <a:ext uri="{28A0092B-C50C-407E-A947-70E740481C1C}">
                <a14:useLocalDpi xmlns:a14="http://schemas.microsoft.com/office/drawing/2010/main" val="0"/>
              </a:ext>
            </a:extLst>
          </a:blip>
          <a:srcRect t="2181" b="2181"/>
          <a:stretch>
            <a:fillRect/>
          </a:stretch>
        </p:blipFill>
        <p:spPr/>
      </p:pic>
      <p:sp>
        <p:nvSpPr>
          <p:cNvPr id="5" name="Date Placeholder 4"/>
          <p:cNvSpPr>
            <a:spLocks noGrp="1"/>
          </p:cNvSpPr>
          <p:nvPr>
            <p:ph type="dt" sz="half" idx="10"/>
          </p:nvPr>
        </p:nvSpPr>
        <p:spPr/>
        <p:txBody>
          <a:bodyPr/>
          <a:lstStyle/>
          <a:p>
            <a:fld id="{2B177C1F-A905-BA4E-81E5-30A5EB154DD1}" type="datetime1">
              <a:rPr lang="en-GB" smtClean="0"/>
              <a:t>12/11/14</a:t>
            </a:fld>
            <a:endParaRPr lang="en-US" dirty="0"/>
          </a:p>
        </p:txBody>
      </p:sp>
      <p:sp>
        <p:nvSpPr>
          <p:cNvPr id="6" name="Footer Placeholder 5"/>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40</a:t>
            </a:fld>
            <a:endParaRPr kumimoji="0" lang="en-US" dirty="0"/>
          </a:p>
        </p:txBody>
      </p:sp>
    </p:spTree>
    <p:extLst>
      <p:ext uri="{BB962C8B-B14F-4D97-AF65-F5344CB8AC3E}">
        <p14:creationId xmlns:p14="http://schemas.microsoft.com/office/powerpoint/2010/main" val="37602149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will have to study independently</a:t>
            </a:r>
            <a:endParaRPr lang="en-US" dirty="0"/>
          </a:p>
        </p:txBody>
      </p:sp>
      <p:pic>
        <p:nvPicPr>
          <p:cNvPr id="7" name="Content Placeholder 6" descr="Screenshot 2014-11-12 22.49.16.png"/>
          <p:cNvPicPr>
            <a:picLocks noGrp="1" noChangeAspect="1"/>
          </p:cNvPicPr>
          <p:nvPr>
            <p:ph idx="1"/>
          </p:nvPr>
        </p:nvPicPr>
        <p:blipFill>
          <a:blip r:embed="rId2">
            <a:extLst>
              <a:ext uri="{28A0092B-C50C-407E-A947-70E740481C1C}">
                <a14:useLocalDpi xmlns:a14="http://schemas.microsoft.com/office/drawing/2010/main" val="0"/>
              </a:ext>
            </a:extLst>
          </a:blip>
          <a:srcRect t="-10122" b="-10122"/>
          <a:stretch>
            <a:fillRect/>
          </a:stretch>
        </p:blipFill>
        <p:spPr/>
      </p:pic>
      <p:sp>
        <p:nvSpPr>
          <p:cNvPr id="4" name="Date Placeholder 3"/>
          <p:cNvSpPr>
            <a:spLocks noGrp="1"/>
          </p:cNvSpPr>
          <p:nvPr>
            <p:ph type="dt" sz="half" idx="10"/>
          </p:nvPr>
        </p:nvSpPr>
        <p:spPr/>
        <p:txBody>
          <a:bodyPr/>
          <a:lstStyle/>
          <a:p>
            <a:fld id="{A682019D-663F-344D-98EE-FB801B1401F3}" type="datetime1">
              <a:rPr lang="en-GB" smtClean="0"/>
              <a:t>12/11/14</a:t>
            </a:fld>
            <a:endParaRPr lang="en-US" dirty="0"/>
          </a:p>
        </p:txBody>
      </p:sp>
      <p:sp>
        <p:nvSpPr>
          <p:cNvPr id="5" name="Footer Placeholder 4"/>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41</a:t>
            </a:fld>
            <a:endParaRPr kumimoji="0" lang="en-US" dirty="0"/>
          </a:p>
        </p:txBody>
      </p:sp>
      <p:sp>
        <p:nvSpPr>
          <p:cNvPr id="9" name="TextBox 8"/>
          <p:cNvSpPr txBox="1"/>
          <p:nvPr/>
        </p:nvSpPr>
        <p:spPr>
          <a:xfrm>
            <a:off x="2870078" y="6248400"/>
            <a:ext cx="2787166" cy="369332"/>
          </a:xfrm>
          <a:prstGeom prst="rect">
            <a:avLst/>
          </a:prstGeom>
          <a:noFill/>
        </p:spPr>
        <p:txBody>
          <a:bodyPr wrap="none" rtlCol="0">
            <a:spAutoFit/>
          </a:bodyPr>
          <a:lstStyle/>
          <a:p>
            <a:r>
              <a:rPr lang="en-US" dirty="0" smtClean="0"/>
              <a:t>These are topics for Legal 1</a:t>
            </a:r>
            <a:endParaRPr lang="en-US" dirty="0"/>
          </a:p>
        </p:txBody>
      </p:sp>
    </p:spTree>
    <p:extLst>
      <p:ext uri="{BB962C8B-B14F-4D97-AF65-F5344CB8AC3E}">
        <p14:creationId xmlns:p14="http://schemas.microsoft.com/office/powerpoint/2010/main" val="14356921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noFill/>
          <a:ln/>
        </p:spPr>
        <p:txBody>
          <a:bodyPr lIns="0" tIns="0" rIns="0" bIns="0" anchor="b"/>
          <a:lstStyle/>
          <a:p>
            <a:r>
              <a:rPr lang="en-GB" noProof="0"/>
              <a:t>Thank you ;-)</a:t>
            </a:r>
          </a:p>
        </p:txBody>
      </p:sp>
      <p:sp>
        <p:nvSpPr>
          <p:cNvPr id="335875" name="Rectangle 3"/>
          <p:cNvSpPr>
            <a:spLocks noGrp="1" noChangeArrowheads="1"/>
          </p:cNvSpPr>
          <p:nvPr>
            <p:ph idx="1"/>
          </p:nvPr>
        </p:nvSpPr>
        <p:spPr>
          <a:xfrm>
            <a:off x="1435608" y="2078182"/>
            <a:ext cx="7498080" cy="4170218"/>
          </a:xfrm>
          <a:noFill/>
          <a:ln/>
        </p:spPr>
        <p:txBody>
          <a:bodyPr lIns="0" tIns="0" rIns="0" bIns="0"/>
          <a:lstStyle/>
          <a:p>
            <a:pPr>
              <a:buFontTx/>
              <a:buNone/>
            </a:pPr>
            <a:r>
              <a:rPr lang="en-GB" noProof="0" dirty="0"/>
              <a:t>Su White</a:t>
            </a:r>
          </a:p>
          <a:p>
            <a:pPr>
              <a:lnSpc>
                <a:spcPct val="190000"/>
              </a:lnSpc>
            </a:pPr>
            <a:r>
              <a:rPr lang="en-GB" noProof="0" dirty="0"/>
              <a:t>saw@ecs.soton.ac.uk </a:t>
            </a:r>
          </a:p>
          <a:p>
            <a:pPr>
              <a:lnSpc>
                <a:spcPct val="190000"/>
              </a:lnSpc>
            </a:pPr>
            <a:r>
              <a:rPr lang="en-GB" noProof="0" dirty="0"/>
              <a:t>+44 (0)23 8059 4471</a:t>
            </a:r>
          </a:p>
          <a:p>
            <a:pPr>
              <a:lnSpc>
                <a:spcPct val="190000"/>
              </a:lnSpc>
            </a:pPr>
            <a:r>
              <a:rPr lang="en-GB" noProof="0" dirty="0"/>
              <a:t>http://</a:t>
            </a:r>
            <a:r>
              <a:rPr lang="en-GB" noProof="0" dirty="0" err="1"/>
              <a:t>www.ecs.soton.ac.uk</a:t>
            </a:r>
            <a:r>
              <a:rPr lang="en-GB" noProof="0" dirty="0"/>
              <a:t>/~saw</a:t>
            </a:r>
          </a:p>
        </p:txBody>
      </p:sp>
      <p:sp>
        <p:nvSpPr>
          <p:cNvPr id="2" name="Date Placeholder 1"/>
          <p:cNvSpPr>
            <a:spLocks noGrp="1"/>
          </p:cNvSpPr>
          <p:nvPr>
            <p:ph type="dt" sz="half" idx="10"/>
          </p:nvPr>
        </p:nvSpPr>
        <p:spPr/>
        <p:txBody>
          <a:bodyPr/>
          <a:lstStyle/>
          <a:p>
            <a:fld id="{13221581-5329-6644-99BC-FC9448B27049}" type="datetime1">
              <a:rPr lang="en-GB" smtClean="0"/>
              <a:t>12/11/14</a:t>
            </a:fld>
            <a:endParaRPr lang="en-US" dirty="0"/>
          </a:p>
        </p:txBody>
      </p:sp>
      <p:sp>
        <p:nvSpPr>
          <p:cNvPr id="3" name="Footer Placeholder 2"/>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42</a:t>
            </a:fld>
            <a:endParaRPr kumimoji="0" lang="en-US" dirty="0"/>
          </a:p>
        </p:txBody>
      </p:sp>
    </p:spTree>
    <p:extLst>
      <p:ext uri="{BB962C8B-B14F-4D97-AF65-F5344CB8AC3E}">
        <p14:creationId xmlns:p14="http://schemas.microsoft.com/office/powerpoint/2010/main" val="399064155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Following slides for independent study</a:t>
            </a:r>
            <a:endParaRPr lang="en-US" dirty="0"/>
          </a:p>
        </p:txBody>
      </p:sp>
      <p:sp>
        <p:nvSpPr>
          <p:cNvPr id="8" name="Text Placeholder 7"/>
          <p:cNvSpPr>
            <a:spLocks noGrp="1"/>
          </p:cNvSpPr>
          <p:nvPr>
            <p:ph type="body" idx="1"/>
          </p:nvPr>
        </p:nvSpPr>
        <p:spPr/>
        <p:txBody>
          <a:bodyPr/>
          <a:lstStyle/>
          <a:p>
            <a:r>
              <a:rPr lang="en-US" dirty="0" smtClean="0"/>
              <a:t>Not shown during the lecture</a:t>
            </a:r>
            <a:endParaRPr lang="en-US" dirty="0"/>
          </a:p>
        </p:txBody>
      </p:sp>
      <p:sp>
        <p:nvSpPr>
          <p:cNvPr id="4" name="Date Placeholder 3"/>
          <p:cNvSpPr>
            <a:spLocks noGrp="1"/>
          </p:cNvSpPr>
          <p:nvPr>
            <p:ph type="dt" sz="half" idx="10"/>
          </p:nvPr>
        </p:nvSpPr>
        <p:spPr/>
        <p:txBody>
          <a:bodyPr/>
          <a:lstStyle/>
          <a:p>
            <a:fld id="{7C45619F-4176-0341-BC0A-A35E5859B4D7}" type="datetime1">
              <a:rPr lang="en-GB" smtClean="0"/>
              <a:t>12/11/14</a:t>
            </a:fld>
            <a:endParaRPr lang="en-US" dirty="0"/>
          </a:p>
        </p:txBody>
      </p:sp>
      <p:sp>
        <p:nvSpPr>
          <p:cNvPr id="5" name="Footer Placeholder 4"/>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43</a:t>
            </a:fld>
            <a:endParaRPr kumimoji="0" lang="en-US" dirty="0"/>
          </a:p>
        </p:txBody>
      </p:sp>
    </p:spTree>
    <p:extLst>
      <p:ext uri="{BB962C8B-B14F-4D97-AF65-F5344CB8AC3E}">
        <p14:creationId xmlns:p14="http://schemas.microsoft.com/office/powerpoint/2010/main" val="279600329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Data protection </a:t>
            </a:r>
            <a:r>
              <a:rPr lang="en-GB" dirty="0" err="1" smtClean="0"/>
              <a:t>ACt</a:t>
            </a:r>
            <a:endParaRPr lang="en-GB" dirty="0"/>
          </a:p>
        </p:txBody>
      </p:sp>
      <p:sp>
        <p:nvSpPr>
          <p:cNvPr id="9" name="Text Placeholder 8"/>
          <p:cNvSpPr>
            <a:spLocks noGrp="1"/>
          </p:cNvSpPr>
          <p:nvPr>
            <p:ph type="body" idx="1"/>
          </p:nvPr>
        </p:nvSpPr>
        <p:spPr/>
        <p:txBody>
          <a:bodyPr/>
          <a:lstStyle/>
          <a:p>
            <a:r>
              <a:rPr lang="en-GB" dirty="0" smtClean="0"/>
              <a:t>Anticipating independent study</a:t>
            </a:r>
            <a:endParaRPr lang="en-GB" dirty="0"/>
          </a:p>
        </p:txBody>
      </p:sp>
      <p:sp>
        <p:nvSpPr>
          <p:cNvPr id="5" name="Date Placeholder 4"/>
          <p:cNvSpPr>
            <a:spLocks noGrp="1"/>
          </p:cNvSpPr>
          <p:nvPr>
            <p:ph type="dt" sz="half" idx="10"/>
          </p:nvPr>
        </p:nvSpPr>
        <p:spPr/>
        <p:txBody>
          <a:bodyPr/>
          <a:lstStyle/>
          <a:p>
            <a:fld id="{C0922811-0C86-3940-BBB2-4BF346A3DEBD}" type="datetime1">
              <a:rPr lang="en-GB" smtClean="0"/>
              <a:t>12/11/14</a:t>
            </a:fld>
            <a:endParaRPr lang="en-US" dirty="0"/>
          </a:p>
        </p:txBody>
      </p:sp>
      <p:sp>
        <p:nvSpPr>
          <p:cNvPr id="6" name="Footer Placeholder 5"/>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44</a:t>
            </a:fld>
            <a:endParaRPr kumimoji="0" lang="en-US" dirty="0"/>
          </a:p>
        </p:txBody>
      </p:sp>
      <p:sp>
        <p:nvSpPr>
          <p:cNvPr id="2" name="Rectangle 1"/>
          <p:cNvSpPr/>
          <p:nvPr/>
        </p:nvSpPr>
        <p:spPr>
          <a:xfrm>
            <a:off x="2297546" y="4563159"/>
            <a:ext cx="6846454" cy="369332"/>
          </a:xfrm>
          <a:prstGeom prst="rect">
            <a:avLst/>
          </a:prstGeom>
        </p:spPr>
        <p:txBody>
          <a:bodyPr wrap="square">
            <a:spAutoFit/>
          </a:bodyPr>
          <a:lstStyle/>
          <a:p>
            <a:pPr algn="ctr"/>
            <a:r>
              <a:rPr lang="en-GB" dirty="0" smtClean="0"/>
              <a:t>DPA videos:  </a:t>
            </a:r>
            <a:r>
              <a:rPr lang="en-GB" dirty="0">
                <a:hlinkClick r:id="rId2"/>
              </a:rPr>
              <a:t>http://www.edshare.soton.ac.uk/10483</a:t>
            </a:r>
            <a:r>
              <a:rPr lang="en-GB" dirty="0" smtClean="0">
                <a:hlinkClick r:id="rId2"/>
              </a:rPr>
              <a:t>/</a:t>
            </a:r>
            <a:endParaRPr lang="en-GB" dirty="0"/>
          </a:p>
        </p:txBody>
      </p:sp>
    </p:spTree>
    <p:extLst>
      <p:ext uri="{BB962C8B-B14F-4D97-AF65-F5344CB8AC3E}">
        <p14:creationId xmlns:p14="http://schemas.microsoft.com/office/powerpoint/2010/main" val="32130989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First calibrate your existing knowledge…</a:t>
            </a:r>
            <a:endParaRPr lang="en-GB" noProof="0" dirty="0"/>
          </a:p>
        </p:txBody>
      </p:sp>
      <p:sp>
        <p:nvSpPr>
          <p:cNvPr id="3" name="Text Placeholder 2"/>
          <p:cNvSpPr>
            <a:spLocks noGrp="1"/>
          </p:cNvSpPr>
          <p:nvPr>
            <p:ph type="body" idx="1"/>
          </p:nvPr>
        </p:nvSpPr>
        <p:spPr/>
        <p:txBody>
          <a:bodyPr/>
          <a:lstStyle/>
          <a:p>
            <a:r>
              <a:rPr lang="en-GB" noProof="0" smtClean="0"/>
              <a:t>Use this as a model for the way you approach any of the legal topics</a:t>
            </a:r>
            <a:endParaRPr lang="en-GB" noProof="0"/>
          </a:p>
        </p:txBody>
      </p:sp>
      <p:sp>
        <p:nvSpPr>
          <p:cNvPr id="4" name="Date Placeholder 3"/>
          <p:cNvSpPr>
            <a:spLocks noGrp="1"/>
          </p:cNvSpPr>
          <p:nvPr>
            <p:ph type="dt" sz="half" idx="10"/>
          </p:nvPr>
        </p:nvSpPr>
        <p:spPr/>
        <p:txBody>
          <a:bodyPr/>
          <a:lstStyle/>
          <a:p>
            <a:fld id="{C62089A7-259C-4641-A377-93BCF09FA96D}" type="datetime1">
              <a:rPr lang="en-GB" smtClean="0"/>
              <a:t>12/11/14</a:t>
            </a:fld>
            <a:endParaRPr lang="en-US" dirty="0"/>
          </a:p>
        </p:txBody>
      </p:sp>
      <p:sp>
        <p:nvSpPr>
          <p:cNvPr id="5" name="Footer Placeholder 4"/>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45</a:t>
            </a:fld>
            <a:endParaRPr kumimoji="0" lang="en-US" dirty="0"/>
          </a:p>
        </p:txBody>
      </p:sp>
    </p:spTree>
    <p:extLst>
      <p:ext uri="{BB962C8B-B14F-4D97-AF65-F5344CB8AC3E}">
        <p14:creationId xmlns:p14="http://schemas.microsoft.com/office/powerpoint/2010/main" val="163831082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noProof="0" smtClean="0"/>
              <a:t>Who?</a:t>
            </a:r>
          </a:p>
        </p:txBody>
      </p:sp>
      <p:sp>
        <p:nvSpPr>
          <p:cNvPr id="29699" name="Content Placeholder 2"/>
          <p:cNvSpPr>
            <a:spLocks noGrp="1"/>
          </p:cNvSpPr>
          <p:nvPr>
            <p:ph idx="1"/>
          </p:nvPr>
        </p:nvSpPr>
        <p:spPr/>
        <p:txBody>
          <a:bodyPr>
            <a:normAutofit fontScale="92500" lnSpcReduction="20000"/>
          </a:bodyPr>
          <a:lstStyle/>
          <a:p>
            <a:pPr>
              <a:buFont typeface="Wingdings" charset="2"/>
              <a:buNone/>
            </a:pPr>
            <a:r>
              <a:rPr lang="en-GB" noProof="0" smtClean="0">
                <a:latin typeface="Arial" charset="0"/>
              </a:rPr>
              <a:t>According to the Data Protection Act (1998) "a person who (either alone or jointly or in common with other persons) determines the purposes for which and the manner in which any personal data are, or are to be, processed" is the definition of: </a:t>
            </a:r>
          </a:p>
          <a:p>
            <a:pPr>
              <a:buFont typeface="Wingdings" charset="2"/>
              <a:buNone/>
            </a:pPr>
            <a:endParaRPr lang="en-GB" noProof="0" smtClean="0">
              <a:latin typeface="Arial" charset="0"/>
            </a:endParaRPr>
          </a:p>
          <a:p>
            <a:pPr marL="839788" lvl="1" indent="-457200">
              <a:buFont typeface="Lucida Sans" charset="0"/>
              <a:buAutoNum type="arabicParenR"/>
            </a:pPr>
            <a:r>
              <a:rPr lang="en-GB" noProof="0" smtClean="0">
                <a:latin typeface="Arial" charset="0"/>
                <a:cs typeface="ＭＳ Ｐゴシック" charset="-128"/>
              </a:rPr>
              <a:t>A data subject</a:t>
            </a:r>
            <a:r>
              <a:rPr lang="en-GB" noProof="0" smtClean="0">
                <a:latin typeface="Arial" charset="0"/>
              </a:rPr>
              <a:t> </a:t>
            </a:r>
          </a:p>
          <a:p>
            <a:pPr marL="839788" lvl="1" indent="-457200">
              <a:buFont typeface="Lucida Sans" charset="0"/>
              <a:buAutoNum type="arabicParenR"/>
            </a:pPr>
            <a:r>
              <a:rPr lang="en-GB" noProof="0" smtClean="0">
                <a:latin typeface="Arial" charset="0"/>
                <a:cs typeface="ＭＳ Ｐゴシック" charset="-128"/>
              </a:rPr>
              <a:t>A data processor</a:t>
            </a:r>
            <a:r>
              <a:rPr lang="en-GB" noProof="0" smtClean="0">
                <a:latin typeface="Arial" charset="0"/>
              </a:rPr>
              <a:t> </a:t>
            </a:r>
          </a:p>
          <a:p>
            <a:pPr marL="839788" lvl="1" indent="-457200">
              <a:buFont typeface="Lucida Sans" charset="0"/>
              <a:buAutoNum type="arabicParenR"/>
            </a:pPr>
            <a:r>
              <a:rPr lang="en-GB" noProof="0" smtClean="0">
                <a:latin typeface="Arial" charset="0"/>
                <a:cs typeface="ＭＳ Ｐゴシック" charset="-128"/>
              </a:rPr>
              <a:t>A data controller</a:t>
            </a:r>
            <a:r>
              <a:rPr lang="en-GB" noProof="0" smtClean="0">
                <a:latin typeface="Arial" charset="0"/>
              </a:rPr>
              <a:t> </a:t>
            </a:r>
          </a:p>
          <a:p>
            <a:pPr marL="839788" lvl="1" indent="-457200">
              <a:buFont typeface="Lucida Sans" charset="0"/>
              <a:buAutoNum type="arabicParenR"/>
            </a:pPr>
            <a:r>
              <a:rPr lang="en-GB" noProof="0" smtClean="0">
                <a:latin typeface="Arial" charset="0"/>
                <a:cs typeface="ＭＳ Ｐゴシック" charset="-128"/>
              </a:rPr>
              <a:t>The Data Protection Commissioner</a:t>
            </a:r>
            <a:r>
              <a:rPr lang="en-GB" noProof="0" smtClean="0">
                <a:latin typeface="Arial" charset="0"/>
              </a:rPr>
              <a:t> </a:t>
            </a:r>
          </a:p>
        </p:txBody>
      </p:sp>
      <p:sp>
        <p:nvSpPr>
          <p:cNvPr id="29700" name="Date Placeholder 3"/>
          <p:cNvSpPr>
            <a:spLocks noGrp="1"/>
          </p:cNvSpPr>
          <p:nvPr>
            <p:ph type="dt" sz="quarter" idx="10"/>
          </p:nvPr>
        </p:nvSpPr>
        <p:spPr>
          <a:noFill/>
        </p:spPr>
        <p:txBody>
          <a:bodyPr/>
          <a:lstStyle/>
          <a:p>
            <a:pPr defTabSz="801688"/>
            <a:fld id="{57F213D0-D75D-914F-9589-3A1DCF58CED4}" type="datetime1">
              <a:rPr lang="en-GB" smtClean="0">
                <a:latin typeface="Verdana" charset="0"/>
              </a:rPr>
              <a:t>12/11/14</a:t>
            </a:fld>
            <a:endParaRPr lang="en-US" dirty="0" smtClean="0">
              <a:solidFill>
                <a:schemeClr val="tx1"/>
              </a:solidFill>
              <a:latin typeface="Wingdings" charset="2"/>
            </a:endParaRPr>
          </a:p>
        </p:txBody>
      </p:sp>
      <p:sp>
        <p:nvSpPr>
          <p:cNvPr id="2" name="Footer Placeholder 1"/>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3" name="Slide Number Placeholder 2"/>
          <p:cNvSpPr>
            <a:spLocks noGrp="1"/>
          </p:cNvSpPr>
          <p:nvPr>
            <p:ph type="sldNum" sz="quarter" idx="12"/>
          </p:nvPr>
        </p:nvSpPr>
        <p:spPr/>
        <p:txBody>
          <a:bodyPr/>
          <a:lstStyle/>
          <a:p>
            <a:fld id="{6294C92D-0306-4E69-9CD3-20855E849650}" type="slidenum">
              <a:rPr kumimoji="0" lang="en-US" smtClean="0"/>
              <a:t>46</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noProof="0" smtClean="0"/>
              <a:t>What?</a:t>
            </a:r>
          </a:p>
        </p:txBody>
      </p:sp>
      <p:sp>
        <p:nvSpPr>
          <p:cNvPr id="31747" name="Content Placeholder 2"/>
          <p:cNvSpPr>
            <a:spLocks noGrp="1"/>
          </p:cNvSpPr>
          <p:nvPr>
            <p:ph idx="1"/>
          </p:nvPr>
        </p:nvSpPr>
        <p:spPr/>
        <p:txBody>
          <a:bodyPr>
            <a:normAutofit lnSpcReduction="10000"/>
          </a:bodyPr>
          <a:lstStyle/>
          <a:p>
            <a:r>
              <a:rPr lang="en-GB" noProof="0" smtClean="0">
                <a:latin typeface="Arial" charset="0"/>
              </a:rPr>
              <a:t>In the Data Protection Act, processing is defined as ___________ information.</a:t>
            </a:r>
          </a:p>
          <a:p>
            <a:endParaRPr lang="en-GB" noProof="0" smtClean="0">
              <a:latin typeface="Arial" charset="0"/>
            </a:endParaRPr>
          </a:p>
          <a:p>
            <a:pPr marL="839788" lvl="1" indent="-457200">
              <a:buFont typeface="Lucida Sans" charset="0"/>
              <a:buAutoNum type="arabicParenR"/>
            </a:pPr>
            <a:r>
              <a:rPr lang="en-GB" b="0" noProof="0" smtClean="0">
                <a:latin typeface="Arial" charset="0"/>
              </a:rPr>
              <a:t>Obtaining </a:t>
            </a:r>
          </a:p>
          <a:p>
            <a:pPr marL="839788" lvl="1" indent="-457200">
              <a:buFont typeface="Lucida Sans" charset="0"/>
              <a:buAutoNum type="arabicParenR"/>
            </a:pPr>
            <a:r>
              <a:rPr lang="en-GB" b="0" noProof="0" smtClean="0">
                <a:latin typeface="Arial" charset="0"/>
              </a:rPr>
              <a:t>Recording </a:t>
            </a:r>
          </a:p>
          <a:p>
            <a:pPr marL="839788" lvl="1" indent="-457200">
              <a:buFont typeface="Lucida Sans" charset="0"/>
              <a:buAutoNum type="arabicParenR"/>
            </a:pPr>
            <a:r>
              <a:rPr lang="en-GB" b="0" noProof="0" smtClean="0">
                <a:latin typeface="Arial" charset="0"/>
              </a:rPr>
              <a:t>Holding</a:t>
            </a:r>
          </a:p>
          <a:p>
            <a:pPr marL="839788" lvl="1" indent="-457200">
              <a:buFont typeface="Lucida Sans" charset="0"/>
              <a:buAutoNum type="arabicParenR"/>
            </a:pPr>
            <a:r>
              <a:rPr lang="en-GB" b="0" noProof="0" smtClean="0">
                <a:latin typeface="Arial" charset="0"/>
              </a:rPr>
              <a:t>Carry out any operation on</a:t>
            </a:r>
          </a:p>
          <a:p>
            <a:pPr marL="839788" lvl="1" indent="-457200">
              <a:buFont typeface="Lucida Sans" charset="0"/>
              <a:buAutoNum type="arabicParenR"/>
            </a:pPr>
            <a:r>
              <a:rPr lang="en-GB" b="0" noProof="0" smtClean="0">
                <a:latin typeface="Arial" charset="0"/>
              </a:rPr>
              <a:t>all of the above</a:t>
            </a:r>
          </a:p>
          <a:p>
            <a:pPr marL="839788" lvl="1" indent="-457200">
              <a:buFont typeface="Lucida Sans" charset="0"/>
              <a:buAutoNum type="arabicParenR"/>
            </a:pPr>
            <a:r>
              <a:rPr lang="en-GB" b="0" noProof="0" smtClean="0">
                <a:latin typeface="Arial" charset="0"/>
              </a:rPr>
              <a:t>None of the above</a:t>
            </a:r>
          </a:p>
        </p:txBody>
      </p:sp>
      <p:sp>
        <p:nvSpPr>
          <p:cNvPr id="31748" name="Date Placeholder 3"/>
          <p:cNvSpPr>
            <a:spLocks noGrp="1"/>
          </p:cNvSpPr>
          <p:nvPr>
            <p:ph type="dt" sz="quarter" idx="10"/>
          </p:nvPr>
        </p:nvSpPr>
        <p:spPr>
          <a:noFill/>
        </p:spPr>
        <p:txBody>
          <a:bodyPr/>
          <a:lstStyle/>
          <a:p>
            <a:pPr defTabSz="801688"/>
            <a:fld id="{BA1DC543-905F-E747-AE2E-F12B23348FB9}" type="datetime1">
              <a:rPr lang="en-GB" smtClean="0">
                <a:latin typeface="Verdana" charset="0"/>
              </a:rPr>
              <a:t>12/11/14</a:t>
            </a:fld>
            <a:endParaRPr lang="en-US" dirty="0" smtClean="0">
              <a:solidFill>
                <a:schemeClr val="tx1"/>
              </a:solidFill>
              <a:latin typeface="Wingdings" charset="2"/>
            </a:endParaRPr>
          </a:p>
        </p:txBody>
      </p:sp>
      <p:sp>
        <p:nvSpPr>
          <p:cNvPr id="2" name="Footer Placeholder 1"/>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3" name="Slide Number Placeholder 2"/>
          <p:cNvSpPr>
            <a:spLocks noGrp="1"/>
          </p:cNvSpPr>
          <p:nvPr>
            <p:ph type="sldNum" sz="quarter" idx="12"/>
          </p:nvPr>
        </p:nvSpPr>
        <p:spPr/>
        <p:txBody>
          <a:bodyPr/>
          <a:lstStyle/>
          <a:p>
            <a:fld id="{6294C92D-0306-4E69-9CD3-20855E849650}" type="slidenum">
              <a:rPr kumimoji="0" lang="en-US" smtClean="0"/>
              <a:t>47</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noProof="0" smtClean="0"/>
              <a:t>Rights</a:t>
            </a:r>
          </a:p>
        </p:txBody>
      </p:sp>
      <p:sp>
        <p:nvSpPr>
          <p:cNvPr id="32771" name="Content Placeholder 2"/>
          <p:cNvSpPr>
            <a:spLocks noGrp="1"/>
          </p:cNvSpPr>
          <p:nvPr>
            <p:ph idx="1"/>
          </p:nvPr>
        </p:nvSpPr>
        <p:spPr/>
        <p:txBody>
          <a:bodyPr>
            <a:normAutofit fontScale="92500" lnSpcReduction="20000"/>
          </a:bodyPr>
          <a:lstStyle/>
          <a:p>
            <a:pPr>
              <a:buFont typeface="Wingdings" charset="2"/>
              <a:buNone/>
            </a:pPr>
            <a:r>
              <a:rPr lang="en-GB" noProof="0" smtClean="0">
                <a:latin typeface="Arial" charset="0"/>
              </a:rPr>
              <a:t>Which of the following rights does an individual NOT have under the Data Protection Act (1998)? </a:t>
            </a:r>
          </a:p>
          <a:p>
            <a:pPr>
              <a:buFont typeface="Wingdings" charset="2"/>
              <a:buNone/>
            </a:pPr>
            <a:endParaRPr lang="en-GB" noProof="0" smtClean="0">
              <a:latin typeface="Arial" charset="0"/>
            </a:endParaRPr>
          </a:p>
          <a:p>
            <a:pPr marL="839788" lvl="1" indent="-457200">
              <a:buFont typeface="Lucida Sans" charset="0"/>
              <a:buAutoNum type="arabicParenR"/>
            </a:pPr>
            <a:r>
              <a:rPr lang="en-GB" b="0" noProof="0" smtClean="0">
                <a:latin typeface="Arial" charset="0"/>
                <a:cs typeface="ＭＳ Ｐゴシック" charset="-128"/>
              </a:rPr>
              <a:t>The right to prevent data about the individual being used for direct marketing</a:t>
            </a:r>
            <a:r>
              <a:rPr lang="en-GB" b="0" noProof="0" smtClean="0">
                <a:latin typeface="Arial" charset="0"/>
              </a:rPr>
              <a:t> </a:t>
            </a:r>
          </a:p>
          <a:p>
            <a:pPr marL="839788" lvl="1" indent="-457200">
              <a:buFont typeface="Lucida Sans" charset="0"/>
              <a:buAutoNum type="arabicParenR"/>
            </a:pPr>
            <a:r>
              <a:rPr lang="en-GB" b="0" noProof="0" smtClean="0">
                <a:latin typeface="Arial" charset="0"/>
                <a:cs typeface="ＭＳ Ｐゴシック" charset="-128"/>
              </a:rPr>
              <a:t>The right to have inaccurate data corrected or erased</a:t>
            </a:r>
            <a:r>
              <a:rPr lang="en-GB" b="0" noProof="0" smtClean="0">
                <a:latin typeface="Arial" charset="0"/>
              </a:rPr>
              <a:t> </a:t>
            </a:r>
          </a:p>
          <a:p>
            <a:pPr marL="839788" lvl="1" indent="-457200">
              <a:buFont typeface="Lucida Sans" charset="0"/>
              <a:buAutoNum type="arabicParenR"/>
            </a:pPr>
            <a:r>
              <a:rPr lang="en-GB" b="0" noProof="0" smtClean="0">
                <a:latin typeface="Arial" charset="0"/>
                <a:cs typeface="ＭＳ Ｐゴシック" charset="-128"/>
              </a:rPr>
              <a:t>The right to prevent data about the individual being held</a:t>
            </a:r>
          </a:p>
          <a:p>
            <a:pPr marL="839788" lvl="1" indent="-457200">
              <a:buFont typeface="Lucida Sans" charset="0"/>
              <a:buAutoNum type="arabicParenR"/>
            </a:pPr>
            <a:r>
              <a:rPr lang="en-GB" b="0" noProof="0" smtClean="0">
                <a:latin typeface="Arial" charset="0"/>
              </a:rPr>
              <a:t> </a:t>
            </a:r>
            <a:r>
              <a:rPr lang="en-GB" b="0" noProof="0" smtClean="0">
                <a:latin typeface="Arial" charset="0"/>
                <a:cs typeface="ＭＳ Ｐゴシック" charset="-128"/>
              </a:rPr>
              <a:t>The right to find out what data is being held about the individual</a:t>
            </a:r>
            <a:r>
              <a:rPr lang="en-GB" b="0" noProof="0" smtClean="0">
                <a:latin typeface="Arial" charset="0"/>
              </a:rPr>
              <a:t> </a:t>
            </a:r>
          </a:p>
          <a:p>
            <a:endParaRPr lang="en-GB" noProof="0" smtClean="0">
              <a:latin typeface="Arial" charset="0"/>
            </a:endParaRPr>
          </a:p>
        </p:txBody>
      </p:sp>
      <p:sp>
        <p:nvSpPr>
          <p:cNvPr id="32772" name="Date Placeholder 3"/>
          <p:cNvSpPr>
            <a:spLocks noGrp="1"/>
          </p:cNvSpPr>
          <p:nvPr>
            <p:ph type="dt" sz="quarter" idx="10"/>
          </p:nvPr>
        </p:nvSpPr>
        <p:spPr>
          <a:noFill/>
        </p:spPr>
        <p:txBody>
          <a:bodyPr/>
          <a:lstStyle/>
          <a:p>
            <a:pPr defTabSz="801688"/>
            <a:fld id="{2DE4DB88-67DD-A140-80B4-A1AB833A3C76}" type="datetime1">
              <a:rPr lang="en-GB" smtClean="0">
                <a:latin typeface="Verdana" charset="0"/>
              </a:rPr>
              <a:t>12/11/14</a:t>
            </a:fld>
            <a:endParaRPr lang="en-US" dirty="0" smtClean="0">
              <a:solidFill>
                <a:schemeClr val="tx1"/>
              </a:solidFill>
              <a:latin typeface="Wingdings" charset="2"/>
            </a:endParaRPr>
          </a:p>
        </p:txBody>
      </p:sp>
      <p:sp>
        <p:nvSpPr>
          <p:cNvPr id="2" name="Footer Placeholder 1"/>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3" name="Slide Number Placeholder 2"/>
          <p:cNvSpPr>
            <a:spLocks noGrp="1"/>
          </p:cNvSpPr>
          <p:nvPr>
            <p:ph type="sldNum" sz="quarter" idx="12"/>
          </p:nvPr>
        </p:nvSpPr>
        <p:spPr/>
        <p:txBody>
          <a:bodyPr/>
          <a:lstStyle/>
          <a:p>
            <a:fld id="{6294C92D-0306-4E69-9CD3-20855E849650}" type="slidenum">
              <a:rPr kumimoji="0" lang="en-US" smtClean="0"/>
              <a:t>48</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noProof="0" smtClean="0"/>
              <a:t>Why questions?</a:t>
            </a:r>
          </a:p>
        </p:txBody>
      </p:sp>
      <p:sp>
        <p:nvSpPr>
          <p:cNvPr id="33795" name="Content Placeholder 2"/>
          <p:cNvSpPr>
            <a:spLocks noGrp="1"/>
          </p:cNvSpPr>
          <p:nvPr>
            <p:ph idx="1"/>
          </p:nvPr>
        </p:nvSpPr>
        <p:spPr/>
        <p:txBody>
          <a:bodyPr/>
          <a:lstStyle/>
          <a:p>
            <a:pPr>
              <a:spcAft>
                <a:spcPts val="1800"/>
              </a:spcAft>
            </a:pPr>
            <a:r>
              <a:rPr lang="en-GB" noProof="0" dirty="0" smtClean="0">
                <a:latin typeface="Arial" charset="0"/>
              </a:rPr>
              <a:t>To evaluate your knowledge and understanding</a:t>
            </a:r>
          </a:p>
          <a:p>
            <a:pPr>
              <a:spcAft>
                <a:spcPts val="1800"/>
              </a:spcAft>
            </a:pPr>
            <a:r>
              <a:rPr lang="en-GB" noProof="0" dirty="0" smtClean="0">
                <a:latin typeface="Arial" charset="0"/>
              </a:rPr>
              <a:t>To remind you about the exam</a:t>
            </a:r>
          </a:p>
          <a:p>
            <a:pPr>
              <a:spcAft>
                <a:spcPts val="1800"/>
              </a:spcAft>
            </a:pPr>
            <a:r>
              <a:rPr lang="en-GB" noProof="0" dirty="0" smtClean="0">
                <a:latin typeface="Arial" charset="0"/>
              </a:rPr>
              <a:t>To focus you on the topic under discussion </a:t>
            </a:r>
            <a:r>
              <a:rPr lang="en-GB" noProof="0" dirty="0" smtClean="0">
                <a:latin typeface="Arial" charset="0"/>
                <a:sym typeface="Wingdings" charset="2"/>
              </a:rPr>
              <a:t></a:t>
            </a:r>
          </a:p>
          <a:p>
            <a:pPr>
              <a:spcAft>
                <a:spcPts val="1800"/>
              </a:spcAft>
            </a:pPr>
            <a:r>
              <a:rPr lang="en-GB" noProof="0" dirty="0" smtClean="0">
                <a:latin typeface="Arial" charset="0"/>
                <a:sym typeface="Wingdings" charset="2"/>
              </a:rPr>
              <a:t>You might want to find out the answers to these questions</a:t>
            </a:r>
            <a:endParaRPr lang="en-GB" noProof="0" dirty="0" smtClean="0">
              <a:latin typeface="Arial" charset="0"/>
            </a:endParaRPr>
          </a:p>
        </p:txBody>
      </p:sp>
      <p:sp>
        <p:nvSpPr>
          <p:cNvPr id="33796" name="Date Placeholder 3"/>
          <p:cNvSpPr>
            <a:spLocks noGrp="1"/>
          </p:cNvSpPr>
          <p:nvPr>
            <p:ph type="dt" sz="quarter" idx="10"/>
          </p:nvPr>
        </p:nvSpPr>
        <p:spPr>
          <a:noFill/>
        </p:spPr>
        <p:txBody>
          <a:bodyPr/>
          <a:lstStyle/>
          <a:p>
            <a:fld id="{97D87963-5FFD-EC42-954B-4EAB8AF3E45D}" type="datetime1">
              <a:rPr lang="en-GB" smtClean="0">
                <a:latin typeface="Verdana" charset="0"/>
              </a:rPr>
              <a:t>12/11/14</a:t>
            </a:fld>
            <a:endParaRPr lang="en-US" dirty="0" smtClean="0">
              <a:solidFill>
                <a:schemeClr val="tx1"/>
              </a:solidFill>
              <a:latin typeface="Wingdings" charset="2"/>
            </a:endParaRPr>
          </a:p>
        </p:txBody>
      </p:sp>
      <p:sp>
        <p:nvSpPr>
          <p:cNvPr id="2" name="Footer Placeholder 1"/>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3" name="Slide Number Placeholder 2"/>
          <p:cNvSpPr>
            <a:spLocks noGrp="1"/>
          </p:cNvSpPr>
          <p:nvPr>
            <p:ph type="sldNum" sz="quarter" idx="12"/>
          </p:nvPr>
        </p:nvSpPr>
        <p:spPr/>
        <p:txBody>
          <a:bodyPr/>
          <a:lstStyle/>
          <a:p>
            <a:fld id="{6294C92D-0306-4E69-9CD3-20855E849650}" type="slidenum">
              <a:rPr kumimoji="0" lang="en-US" smtClean="0"/>
              <a:t>49</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&amp; professional</a:t>
            </a:r>
            <a:endParaRPr lang="en-US" dirty="0"/>
          </a:p>
        </p:txBody>
      </p:sp>
      <p:sp>
        <p:nvSpPr>
          <p:cNvPr id="3" name="Text Placeholder 2"/>
          <p:cNvSpPr>
            <a:spLocks noGrp="1"/>
          </p:cNvSpPr>
          <p:nvPr>
            <p:ph type="body" idx="1"/>
          </p:nvPr>
        </p:nvSpPr>
        <p:spPr/>
        <p:txBody>
          <a:bodyPr/>
          <a:lstStyle/>
          <a:p>
            <a:r>
              <a:rPr lang="en-US" dirty="0" smtClean="0"/>
              <a:t>Legal &amp; professional</a:t>
            </a:r>
            <a:endParaRPr lang="en-US" dirty="0"/>
          </a:p>
        </p:txBody>
      </p:sp>
      <p:sp>
        <p:nvSpPr>
          <p:cNvPr id="4" name="Text Placeholder 3"/>
          <p:cNvSpPr>
            <a:spLocks noGrp="1"/>
          </p:cNvSpPr>
          <p:nvPr>
            <p:ph type="body" sz="half" idx="3"/>
          </p:nvPr>
        </p:nvSpPr>
        <p:spPr/>
        <p:txBody>
          <a:bodyPr/>
          <a:lstStyle/>
          <a:p>
            <a:r>
              <a:rPr lang="en-US" dirty="0" smtClean="0"/>
              <a:t>How you will know, how we will know</a:t>
            </a:r>
            <a:endParaRPr lang="en-US" dirty="0"/>
          </a:p>
        </p:txBody>
      </p:sp>
      <p:sp>
        <p:nvSpPr>
          <p:cNvPr id="5" name="Content Placeholder 4"/>
          <p:cNvSpPr>
            <a:spLocks noGrp="1"/>
          </p:cNvSpPr>
          <p:nvPr>
            <p:ph sz="quarter" idx="2"/>
          </p:nvPr>
        </p:nvSpPr>
        <p:spPr/>
        <p:txBody>
          <a:bodyPr>
            <a:normAutofit fontScale="92500" lnSpcReduction="20000"/>
          </a:bodyPr>
          <a:lstStyle/>
          <a:p>
            <a:r>
              <a:rPr lang="en-US" dirty="0" smtClean="0"/>
              <a:t>Why does it matter?</a:t>
            </a:r>
          </a:p>
          <a:p>
            <a:pPr lvl="1"/>
            <a:r>
              <a:rPr lang="en-US" dirty="0" smtClean="0"/>
              <a:t>Your degree is accredited</a:t>
            </a:r>
          </a:p>
          <a:p>
            <a:pPr lvl="1"/>
            <a:r>
              <a:rPr lang="en-US" dirty="0" smtClean="0"/>
              <a:t>Employers expect awareness</a:t>
            </a:r>
          </a:p>
          <a:p>
            <a:pPr lvl="1"/>
            <a:r>
              <a:rPr lang="en-US" dirty="0" smtClean="0"/>
              <a:t>Choose the workplace which suits you</a:t>
            </a:r>
          </a:p>
          <a:p>
            <a:pPr lvl="1"/>
            <a:r>
              <a:rPr lang="en-US" dirty="0" smtClean="0"/>
              <a:t>Think forward</a:t>
            </a:r>
          </a:p>
          <a:p>
            <a:r>
              <a:rPr lang="en-US" dirty="0" smtClean="0"/>
              <a:t>NOTE</a:t>
            </a:r>
          </a:p>
          <a:p>
            <a:r>
              <a:rPr lang="en-US" dirty="0" smtClean="0"/>
              <a:t>You are </a:t>
            </a:r>
            <a:r>
              <a:rPr lang="en-US" u="sng" dirty="0" smtClean="0"/>
              <a:t>not expected </a:t>
            </a:r>
            <a:r>
              <a:rPr lang="en-US" dirty="0" smtClean="0"/>
              <a:t>to</a:t>
            </a:r>
          </a:p>
          <a:p>
            <a:pPr lvl="1"/>
            <a:r>
              <a:rPr lang="en-US" dirty="0" smtClean="0"/>
              <a:t> be a lawyer</a:t>
            </a:r>
          </a:p>
          <a:p>
            <a:r>
              <a:rPr lang="en-US" dirty="0" smtClean="0"/>
              <a:t>You </a:t>
            </a:r>
            <a:r>
              <a:rPr lang="en-US" u="sng" dirty="0" smtClean="0"/>
              <a:t>are expected </a:t>
            </a:r>
            <a:r>
              <a:rPr lang="en-US" dirty="0" smtClean="0"/>
              <a:t>to</a:t>
            </a:r>
          </a:p>
          <a:p>
            <a:pPr lvl="1"/>
            <a:r>
              <a:rPr lang="en-US" dirty="0" smtClean="0"/>
              <a:t> demonstrate and awareness of laws which impact on the workplace</a:t>
            </a:r>
          </a:p>
        </p:txBody>
      </p:sp>
      <p:sp>
        <p:nvSpPr>
          <p:cNvPr id="6" name="Content Placeholder 5"/>
          <p:cNvSpPr>
            <a:spLocks noGrp="1"/>
          </p:cNvSpPr>
          <p:nvPr>
            <p:ph sz="quarter" idx="4"/>
          </p:nvPr>
        </p:nvSpPr>
        <p:spPr/>
        <p:txBody>
          <a:bodyPr/>
          <a:lstStyle/>
          <a:p>
            <a:r>
              <a:rPr lang="en-US" dirty="0" smtClean="0"/>
              <a:t>Self check</a:t>
            </a:r>
          </a:p>
          <a:p>
            <a:pPr lvl="1"/>
            <a:r>
              <a:rPr lang="en-US" dirty="0" smtClean="0"/>
              <a:t>Confidence	</a:t>
            </a:r>
          </a:p>
          <a:p>
            <a:pPr lvl="1"/>
            <a:r>
              <a:rPr lang="en-US" dirty="0" smtClean="0"/>
              <a:t>“I have watched the videos”</a:t>
            </a:r>
          </a:p>
          <a:p>
            <a:pPr lvl="1"/>
            <a:r>
              <a:rPr lang="en-US" dirty="0" smtClean="0"/>
              <a:t>“I have read the notes”</a:t>
            </a:r>
          </a:p>
          <a:p>
            <a:pPr lvl="1"/>
            <a:r>
              <a:rPr lang="en-US" dirty="0" smtClean="0"/>
              <a:t>“I have tackled the tasks”</a:t>
            </a:r>
          </a:p>
          <a:p>
            <a:pPr lvl="1"/>
            <a:r>
              <a:rPr lang="en-US" dirty="0" smtClean="0"/>
              <a:t>“I have worked out how it is relevant to my plans”</a:t>
            </a:r>
          </a:p>
          <a:p>
            <a:pPr lvl="1"/>
            <a:r>
              <a:rPr lang="en-US" dirty="0" smtClean="0"/>
              <a:t>“I have prepared for the exam”</a:t>
            </a:r>
          </a:p>
          <a:p>
            <a:r>
              <a:rPr lang="en-US" dirty="0" smtClean="0"/>
              <a:t>Online exam</a:t>
            </a:r>
          </a:p>
          <a:p>
            <a:r>
              <a:rPr lang="en-US" dirty="0" smtClean="0"/>
              <a:t>Multiple choice questions</a:t>
            </a:r>
          </a:p>
        </p:txBody>
      </p:sp>
      <p:sp>
        <p:nvSpPr>
          <p:cNvPr id="7" name="Footer Placeholder 6"/>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8" name="Date Placeholder 7"/>
          <p:cNvSpPr>
            <a:spLocks noGrp="1"/>
          </p:cNvSpPr>
          <p:nvPr>
            <p:ph type="dt" sz="half" idx="10"/>
          </p:nvPr>
        </p:nvSpPr>
        <p:spPr/>
        <p:txBody>
          <a:bodyPr/>
          <a:lstStyle/>
          <a:p>
            <a:fld id="{1489E460-49CE-A74C-A2D0-71A488730E4A}" type="datetime1">
              <a:rPr lang="en-GB" smtClean="0"/>
              <a:t>12/11/14</a:t>
            </a:fld>
            <a:endParaRPr lang="en-US" dirty="0"/>
          </a:p>
        </p:txBody>
      </p:sp>
      <p:sp>
        <p:nvSpPr>
          <p:cNvPr id="9" name="Slide Number Placeholder 8"/>
          <p:cNvSpPr>
            <a:spLocks noGrp="1"/>
          </p:cNvSpPr>
          <p:nvPr>
            <p:ph type="sldNum" sz="quarter" idx="12"/>
          </p:nvPr>
        </p:nvSpPr>
        <p:spPr/>
        <p:txBody>
          <a:bodyPr/>
          <a:lstStyle/>
          <a:p>
            <a:fld id="{6294C92D-0306-4E69-9CD3-20855E849650}" type="slidenum">
              <a:rPr kumimoji="0" lang="en-US" smtClean="0"/>
              <a:t>5</a:t>
            </a:fld>
            <a:endParaRPr kumimoji="0" lang="en-US" dirty="0"/>
          </a:p>
        </p:txBody>
      </p:sp>
    </p:spTree>
    <p:extLst>
      <p:ext uri="{BB962C8B-B14F-4D97-AF65-F5344CB8AC3E}">
        <p14:creationId xmlns:p14="http://schemas.microsoft.com/office/powerpoint/2010/main" val="4167068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marL="0" indent="0"/>
            <a:r>
              <a:rPr lang="en-GB" noProof="0" smtClean="0">
                <a:latin typeface="Arial" charset="0"/>
              </a:rPr>
              <a:t>Data Protection Act (1998)</a:t>
            </a:r>
            <a:br>
              <a:rPr lang="en-GB" noProof="0" smtClean="0">
                <a:latin typeface="Arial" charset="0"/>
              </a:rPr>
            </a:br>
            <a:endParaRPr lang="en-GB" noProof="0" smtClean="0"/>
          </a:p>
        </p:txBody>
      </p:sp>
      <p:sp>
        <p:nvSpPr>
          <p:cNvPr id="34819" name="Rectangle 3"/>
          <p:cNvSpPr>
            <a:spLocks noGrp="1" noChangeArrowheads="1"/>
          </p:cNvSpPr>
          <p:nvPr>
            <p:ph type="body" idx="1"/>
          </p:nvPr>
        </p:nvSpPr>
        <p:spPr/>
        <p:txBody>
          <a:bodyPr/>
          <a:lstStyle/>
          <a:p>
            <a:r>
              <a:rPr lang="en-GB" noProof="0" smtClean="0">
                <a:latin typeface="Arial" charset="0"/>
              </a:rPr>
              <a:t>Where to find the answers…</a:t>
            </a:r>
          </a:p>
          <a:p>
            <a:endParaRPr lang="en-GB" noProof="0" smtClean="0">
              <a:latin typeface="Arial" charset="0"/>
            </a:endParaRPr>
          </a:p>
        </p:txBody>
      </p:sp>
      <p:sp>
        <p:nvSpPr>
          <p:cNvPr id="2" name="Date Placeholder 1"/>
          <p:cNvSpPr>
            <a:spLocks noGrp="1"/>
          </p:cNvSpPr>
          <p:nvPr>
            <p:ph type="dt" sz="half" idx="10"/>
          </p:nvPr>
        </p:nvSpPr>
        <p:spPr/>
        <p:txBody>
          <a:bodyPr/>
          <a:lstStyle/>
          <a:p>
            <a:fld id="{7DB2F148-A85C-3D43-B36A-014B80DDF774}" type="datetime1">
              <a:rPr lang="en-GB" smtClean="0"/>
              <a:t>12/11/14</a:t>
            </a:fld>
            <a:endParaRPr lang="en-US" dirty="0"/>
          </a:p>
        </p:txBody>
      </p:sp>
      <p:sp>
        <p:nvSpPr>
          <p:cNvPr id="3" name="Footer Placeholder 2"/>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50</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noProof="0" smtClean="0"/>
              <a:t>Where? …basics</a:t>
            </a:r>
          </a:p>
        </p:txBody>
      </p:sp>
      <p:sp>
        <p:nvSpPr>
          <p:cNvPr id="35843" name="Content Placeholder 2"/>
          <p:cNvSpPr>
            <a:spLocks noGrp="1"/>
          </p:cNvSpPr>
          <p:nvPr>
            <p:ph sz="half" idx="1"/>
          </p:nvPr>
        </p:nvSpPr>
        <p:spPr>
          <a:xfrm>
            <a:off x="1066800" y="1417320"/>
            <a:ext cx="3657600" cy="4663440"/>
          </a:xfrm>
        </p:spPr>
        <p:txBody>
          <a:bodyPr>
            <a:normAutofit fontScale="77500" lnSpcReduction="20000"/>
          </a:bodyPr>
          <a:lstStyle/>
          <a:p>
            <a:pPr>
              <a:buFont typeface="Wingdings" charset="2"/>
              <a:buNone/>
            </a:pPr>
            <a:r>
              <a:rPr lang="en-GB" noProof="0" dirty="0" smtClean="0">
                <a:latin typeface="Arial" charset="0"/>
              </a:rPr>
              <a:t>Government Legislation</a:t>
            </a:r>
          </a:p>
          <a:p>
            <a:pPr>
              <a:buFont typeface="Wingdings" charset="2"/>
              <a:buNone/>
            </a:pPr>
            <a:endParaRPr lang="en-GB" noProof="0" dirty="0" smtClean="0">
              <a:latin typeface="Arial" charset="0"/>
            </a:endParaRPr>
          </a:p>
          <a:p>
            <a:pPr lvl="1"/>
            <a:r>
              <a:rPr lang="en-GB" b="0" noProof="0" dirty="0" smtClean="0">
                <a:latin typeface="Arial" charset="0"/>
              </a:rPr>
              <a:t>Data Protection Act</a:t>
            </a:r>
          </a:p>
          <a:p>
            <a:pPr lvl="1">
              <a:buFont typeface="Wingdings" charset="2"/>
              <a:buNone/>
            </a:pPr>
            <a:endParaRPr lang="en-GB" b="0" noProof="0" dirty="0" smtClean="0">
              <a:latin typeface="Arial" charset="0"/>
            </a:endParaRPr>
          </a:p>
          <a:p>
            <a:pPr lvl="1">
              <a:buFont typeface="Wingdings" charset="2"/>
              <a:buNone/>
            </a:pPr>
            <a:endParaRPr lang="en-GB" b="0" u="sng" noProof="0" dirty="0" smtClean="0">
              <a:latin typeface="Arial" charset="0"/>
            </a:endParaRPr>
          </a:p>
          <a:p>
            <a:pPr lvl="1" algn="ctr">
              <a:buFont typeface="Wingdings" charset="2"/>
              <a:buNone/>
            </a:pPr>
            <a:r>
              <a:rPr lang="en-GB" b="0" u="sng" noProof="0" dirty="0" smtClean="0">
                <a:latin typeface="Arial" charset="0"/>
              </a:rPr>
              <a:t>Read and understand</a:t>
            </a:r>
          </a:p>
        </p:txBody>
      </p:sp>
      <p:sp>
        <p:nvSpPr>
          <p:cNvPr id="35844" name="Content Placeholder 5"/>
          <p:cNvSpPr>
            <a:spLocks noGrp="1"/>
          </p:cNvSpPr>
          <p:nvPr>
            <p:ph sz="half" idx="2"/>
          </p:nvPr>
        </p:nvSpPr>
        <p:spPr>
          <a:xfrm>
            <a:off x="4724399" y="3163311"/>
            <a:ext cx="2456873" cy="1922462"/>
          </a:xfrm>
        </p:spPr>
        <p:txBody>
          <a:bodyPr>
            <a:normAutofit fontScale="77500" lnSpcReduction="20000"/>
          </a:bodyPr>
          <a:lstStyle/>
          <a:p>
            <a:pPr>
              <a:buFont typeface="Wingdings" charset="2"/>
              <a:buNone/>
            </a:pPr>
            <a:r>
              <a:rPr lang="en-GB" noProof="0" dirty="0" smtClean="0">
                <a:latin typeface="Arial" charset="0"/>
              </a:rPr>
              <a:t>Set book (library)	</a:t>
            </a:r>
          </a:p>
          <a:p>
            <a:r>
              <a:rPr lang="en-GB" sz="2000" noProof="0" dirty="0" err="1" smtClean="0">
                <a:latin typeface="Arial" charset="0"/>
              </a:rPr>
              <a:t>Bott</a:t>
            </a:r>
            <a:r>
              <a:rPr lang="en-GB" sz="2000" noProof="0" dirty="0" smtClean="0">
                <a:latin typeface="Arial" charset="0"/>
              </a:rPr>
              <a:t> Chapter 14:</a:t>
            </a:r>
          </a:p>
          <a:p>
            <a:r>
              <a:rPr lang="en-GB" sz="2000" noProof="0" dirty="0" smtClean="0">
                <a:latin typeface="Arial" charset="0"/>
              </a:rPr>
              <a:t> Data Protection,</a:t>
            </a:r>
          </a:p>
          <a:p>
            <a:r>
              <a:rPr lang="en-GB" sz="2000" noProof="0" dirty="0" smtClean="0">
                <a:latin typeface="Arial" charset="0"/>
              </a:rPr>
              <a:t>Privacy</a:t>
            </a:r>
          </a:p>
          <a:p>
            <a:r>
              <a:rPr lang="en-GB" sz="2000" noProof="0" dirty="0" smtClean="0">
                <a:latin typeface="Arial" charset="0"/>
              </a:rPr>
              <a:t>Freedom of Information</a:t>
            </a:r>
          </a:p>
          <a:p>
            <a:pPr lvl="1"/>
            <a:endParaRPr lang="en-GB" b="0" noProof="0" dirty="0" smtClean="0">
              <a:latin typeface="Arial" charset="0"/>
            </a:endParaRPr>
          </a:p>
          <a:p>
            <a:pPr>
              <a:buFont typeface="Wingdings" charset="2"/>
              <a:buNone/>
            </a:pPr>
            <a:endParaRPr lang="en-GB" noProof="0" dirty="0" smtClean="0">
              <a:latin typeface="Arial" charset="0"/>
            </a:endParaRPr>
          </a:p>
        </p:txBody>
      </p:sp>
      <p:sp>
        <p:nvSpPr>
          <p:cNvPr id="35847" name="Rectangle 6"/>
          <p:cNvSpPr>
            <a:spLocks noChangeArrowheads="1"/>
          </p:cNvSpPr>
          <p:nvPr/>
        </p:nvSpPr>
        <p:spPr bwMode="auto">
          <a:xfrm>
            <a:off x="4715903" y="5313219"/>
            <a:ext cx="4419600" cy="898708"/>
          </a:xfrm>
          <a:prstGeom prst="rect">
            <a:avLst/>
          </a:prstGeom>
          <a:noFill/>
          <a:ln w="9525">
            <a:noFill/>
            <a:miter lim="800000"/>
            <a:headEnd/>
            <a:tailEnd/>
          </a:ln>
        </p:spPr>
        <p:txBody>
          <a:bodyPr>
            <a:prstTxWarp prst="textNoShape">
              <a:avLst/>
            </a:prstTxWarp>
            <a:spAutoFit/>
          </a:bodyPr>
          <a:lstStyle/>
          <a:p>
            <a:pPr marL="327025" indent="-327025" defTabSz="873125" eaLnBrk="0" hangingPunct="0">
              <a:spcBef>
                <a:spcPct val="20000"/>
              </a:spcBef>
              <a:buClr>
                <a:srgbClr val="014359"/>
              </a:buClr>
              <a:buSzPct val="80000"/>
            </a:pPr>
            <a:r>
              <a:rPr lang="en-US" sz="1400" b="1" dirty="0">
                <a:solidFill>
                  <a:srgbClr val="000000"/>
                </a:solidFill>
                <a:latin typeface="Futura" charset="0"/>
              </a:rPr>
              <a:t>Other Sources</a:t>
            </a:r>
          </a:p>
          <a:p>
            <a:pPr marL="327025" indent="-327025" defTabSz="873125" eaLnBrk="0" hangingPunct="0">
              <a:spcBef>
                <a:spcPct val="20000"/>
              </a:spcBef>
              <a:buClr>
                <a:srgbClr val="007275"/>
              </a:buClr>
              <a:buSzPct val="80000"/>
              <a:buFont typeface="Wingdings" charset="2"/>
              <a:buChar char="è"/>
            </a:pPr>
            <a:r>
              <a:rPr lang="en-US" sz="1600" b="1" dirty="0">
                <a:solidFill>
                  <a:srgbClr val="000000"/>
                </a:solidFill>
                <a:latin typeface="Futura" charset="0"/>
              </a:rPr>
              <a:t>Information Commissioners Office</a:t>
            </a:r>
          </a:p>
          <a:p>
            <a:pPr marL="327025" indent="-327025" defTabSz="873125" eaLnBrk="0" hangingPunct="0">
              <a:spcBef>
                <a:spcPct val="20000"/>
              </a:spcBef>
              <a:buClr>
                <a:srgbClr val="007275"/>
              </a:buClr>
              <a:buSzPct val="80000"/>
              <a:buFont typeface="Wingdings" charset="2"/>
              <a:buChar char="è"/>
            </a:pPr>
            <a:r>
              <a:rPr lang="en-US" sz="1600" b="1" dirty="0">
                <a:solidFill>
                  <a:srgbClr val="000000"/>
                </a:solidFill>
                <a:latin typeface="Futura" charset="0"/>
              </a:rPr>
              <a:t> .gov.uk</a:t>
            </a:r>
          </a:p>
        </p:txBody>
      </p:sp>
      <p:pic>
        <p:nvPicPr>
          <p:cNvPr id="35848" name="Picture 7" descr="Picture 14.png"/>
          <p:cNvPicPr>
            <a:picLocks noChangeAspect="1"/>
          </p:cNvPicPr>
          <p:nvPr/>
        </p:nvPicPr>
        <p:blipFill>
          <a:blip r:embed="rId3"/>
          <a:srcRect/>
          <a:stretch>
            <a:fillRect/>
          </a:stretch>
        </p:blipFill>
        <p:spPr bwMode="auto">
          <a:xfrm>
            <a:off x="6982691" y="737611"/>
            <a:ext cx="1562100" cy="24257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171D6796-D4DF-2845-B769-F2F8142A13D5}" type="datetime1">
              <a:rPr lang="en-GB" smtClean="0"/>
              <a:t>12/11/14</a:t>
            </a:fld>
            <a:endParaRPr lang="en-US" dirty="0"/>
          </a:p>
        </p:txBody>
      </p:sp>
      <p:sp>
        <p:nvSpPr>
          <p:cNvPr id="3" name="Footer Placeholder 2"/>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51</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noProof="0" smtClean="0"/>
              <a:t>Data Protection Act 1998</a:t>
            </a:r>
          </a:p>
        </p:txBody>
      </p:sp>
      <p:pic>
        <p:nvPicPr>
          <p:cNvPr id="36867" name="Content Placeholder 5" descr="Picture 45.png">
            <a:hlinkClick r:id="rId3"/>
          </p:cNvPr>
          <p:cNvPicPr>
            <a:picLocks noGrp="1" noChangeAspect="1"/>
          </p:cNvPicPr>
          <p:nvPr>
            <p:ph idx="1"/>
          </p:nvPr>
        </p:nvPicPr>
        <p:blipFill>
          <a:blip r:embed="rId4"/>
          <a:srcRect l="-13628" r="-13628"/>
          <a:stretch>
            <a:fillRect/>
          </a:stretch>
        </p:blipFill>
        <p:spPr/>
      </p:pic>
      <p:sp>
        <p:nvSpPr>
          <p:cNvPr id="36868" name="Date Placeholder 3"/>
          <p:cNvSpPr>
            <a:spLocks noGrp="1"/>
          </p:cNvSpPr>
          <p:nvPr>
            <p:ph type="dt" sz="quarter" idx="10"/>
          </p:nvPr>
        </p:nvSpPr>
        <p:spPr>
          <a:noFill/>
        </p:spPr>
        <p:txBody>
          <a:bodyPr/>
          <a:lstStyle/>
          <a:p>
            <a:fld id="{9BD3C821-DD9D-7744-AB7B-BE5F2680FA0F}" type="datetime1">
              <a:rPr lang="en-GB" smtClean="0">
                <a:latin typeface="Verdana" charset="0"/>
              </a:rPr>
              <a:t>12/11/14</a:t>
            </a:fld>
            <a:endParaRPr lang="en-US" dirty="0" smtClean="0">
              <a:solidFill>
                <a:schemeClr val="tx1"/>
              </a:solidFill>
              <a:latin typeface="Wingdings" charset="2"/>
            </a:endParaRPr>
          </a:p>
        </p:txBody>
      </p:sp>
      <p:sp>
        <p:nvSpPr>
          <p:cNvPr id="2" name="Footer Placeholder 1"/>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3" name="Slide Number Placeholder 2"/>
          <p:cNvSpPr>
            <a:spLocks noGrp="1"/>
          </p:cNvSpPr>
          <p:nvPr>
            <p:ph type="sldNum" sz="quarter" idx="12"/>
          </p:nvPr>
        </p:nvSpPr>
        <p:spPr/>
        <p:txBody>
          <a:bodyPr/>
          <a:lstStyle/>
          <a:p>
            <a:fld id="{6294C92D-0306-4E69-9CD3-20855E849650}" type="slidenum">
              <a:rPr kumimoji="0" lang="en-US" smtClean="0"/>
              <a:t>52</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noProof="0" smtClean="0"/>
              <a:t>ICO web site</a:t>
            </a:r>
          </a:p>
        </p:txBody>
      </p:sp>
      <p:sp>
        <p:nvSpPr>
          <p:cNvPr id="37891" name="Date Placeholder 3"/>
          <p:cNvSpPr>
            <a:spLocks noGrp="1"/>
          </p:cNvSpPr>
          <p:nvPr>
            <p:ph type="dt" sz="quarter" idx="10"/>
          </p:nvPr>
        </p:nvSpPr>
        <p:spPr>
          <a:noFill/>
        </p:spPr>
        <p:txBody>
          <a:bodyPr/>
          <a:lstStyle/>
          <a:p>
            <a:pPr defTabSz="801688"/>
            <a:fld id="{53FA3A25-FFC0-874A-A22D-90AF1B28428B}" type="datetime1">
              <a:rPr lang="en-GB" smtClean="0">
                <a:latin typeface="Verdana" charset="0"/>
              </a:rPr>
              <a:t>12/11/14</a:t>
            </a:fld>
            <a:endParaRPr lang="en-US" dirty="0" smtClean="0">
              <a:solidFill>
                <a:schemeClr val="tx1"/>
              </a:solidFill>
              <a:latin typeface="Wingdings" charset="2"/>
            </a:endParaRPr>
          </a:p>
        </p:txBody>
      </p:sp>
      <p:pic>
        <p:nvPicPr>
          <p:cNvPr id="37893" name="Content Placeholder 6" descr="Picture 33.png">
            <a:hlinkClick r:id="rId3"/>
          </p:cNvPr>
          <p:cNvPicPr>
            <a:picLocks noGrp="1" noChangeAspect="1"/>
          </p:cNvPicPr>
          <p:nvPr>
            <p:ph idx="1"/>
          </p:nvPr>
        </p:nvPicPr>
        <p:blipFill>
          <a:blip r:embed="rId4"/>
          <a:srcRect l="-157" r="-157"/>
          <a:stretch>
            <a:fillRect/>
          </a:stretch>
        </p:blipFill>
        <p:spPr/>
      </p:pic>
      <p:sp>
        <p:nvSpPr>
          <p:cNvPr id="8" name="Rectangle 7"/>
          <p:cNvSpPr/>
          <p:nvPr/>
        </p:nvSpPr>
        <p:spPr>
          <a:xfrm>
            <a:off x="2971800" y="5867400"/>
            <a:ext cx="3019425"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000" dirty="0">
                <a:hlinkClick r:id="rId3"/>
              </a:rPr>
              <a:t>http://www.ico.gov.uk/</a:t>
            </a:r>
            <a:endParaRPr lang="en-GB" sz="2000" dirty="0"/>
          </a:p>
        </p:txBody>
      </p:sp>
      <p:sp>
        <p:nvSpPr>
          <p:cNvPr id="2" name="Footer Placeholder 1"/>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3" name="Slide Number Placeholder 2"/>
          <p:cNvSpPr>
            <a:spLocks noGrp="1"/>
          </p:cNvSpPr>
          <p:nvPr>
            <p:ph type="sldNum" sz="quarter" idx="12"/>
          </p:nvPr>
        </p:nvSpPr>
        <p:spPr/>
        <p:txBody>
          <a:bodyPr/>
          <a:lstStyle/>
          <a:p>
            <a:fld id="{6294C92D-0306-4E69-9CD3-20855E849650}" type="slidenum">
              <a:rPr kumimoji="0" lang="en-US" smtClean="0"/>
              <a:t>53</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Gov.uk</a:t>
            </a:r>
            <a:endParaRPr lang="en-GB" noProof="0"/>
          </a:p>
        </p:txBody>
      </p:sp>
      <p:pic>
        <p:nvPicPr>
          <p:cNvPr id="4" name="Content Placeholder 3" descr="Screen Shot 2013-05-14 at 10.31.17.png"/>
          <p:cNvPicPr>
            <a:picLocks noGrp="1" noChangeAspect="1"/>
          </p:cNvPicPr>
          <p:nvPr>
            <p:ph idx="1"/>
          </p:nvPr>
        </p:nvPicPr>
        <p:blipFill>
          <a:blip r:embed="rId2">
            <a:extLst>
              <a:ext uri="{28A0092B-C50C-407E-A947-70E740481C1C}">
                <a14:useLocalDpi xmlns:a14="http://schemas.microsoft.com/office/drawing/2010/main" val="0"/>
              </a:ext>
            </a:extLst>
          </a:blip>
          <a:srcRect l="-36081" r="-36081"/>
          <a:stretch>
            <a:fillRect/>
          </a:stretch>
        </p:blipFill>
        <p:spPr/>
      </p:pic>
      <p:sp>
        <p:nvSpPr>
          <p:cNvPr id="3" name="Date Placeholder 2"/>
          <p:cNvSpPr>
            <a:spLocks noGrp="1"/>
          </p:cNvSpPr>
          <p:nvPr>
            <p:ph type="dt" sz="half" idx="10"/>
          </p:nvPr>
        </p:nvSpPr>
        <p:spPr/>
        <p:txBody>
          <a:bodyPr/>
          <a:lstStyle/>
          <a:p>
            <a:fld id="{64FE5A6E-B03A-744B-98A3-5D892F8751BF}" type="datetime1">
              <a:rPr lang="en-GB" smtClean="0"/>
              <a:t>12/11/14</a:t>
            </a:fld>
            <a:endParaRPr lang="en-US" dirty="0"/>
          </a:p>
        </p:txBody>
      </p:sp>
      <p:sp>
        <p:nvSpPr>
          <p:cNvPr id="5" name="Footer Placeholder 4"/>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54</a:t>
            </a:fld>
            <a:endParaRPr kumimoji="0" lang="en-US" dirty="0"/>
          </a:p>
        </p:txBody>
      </p:sp>
    </p:spTree>
    <p:extLst>
      <p:ext uri="{BB962C8B-B14F-4D97-AF65-F5344CB8AC3E}">
        <p14:creationId xmlns:p14="http://schemas.microsoft.com/office/powerpoint/2010/main" val="340260177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noProof="0" smtClean="0"/>
              <a:t>Further sources?</a:t>
            </a:r>
          </a:p>
        </p:txBody>
      </p:sp>
      <p:sp>
        <p:nvSpPr>
          <p:cNvPr id="41987" name="Content Placeholder 2"/>
          <p:cNvSpPr>
            <a:spLocks noGrp="1"/>
          </p:cNvSpPr>
          <p:nvPr>
            <p:ph idx="1"/>
          </p:nvPr>
        </p:nvSpPr>
        <p:spPr/>
        <p:txBody>
          <a:bodyPr/>
          <a:lstStyle/>
          <a:p>
            <a:r>
              <a:rPr lang="en-GB" noProof="0" smtClean="0">
                <a:latin typeface="Arial" charset="0"/>
              </a:rPr>
              <a:t>Search youtube data protection act </a:t>
            </a:r>
            <a:br>
              <a:rPr lang="en-GB" noProof="0" smtClean="0">
                <a:latin typeface="Arial" charset="0"/>
              </a:rPr>
            </a:br>
            <a:r>
              <a:rPr lang="en-GB" noProof="0" smtClean="0">
                <a:latin typeface="Arial" charset="0"/>
              </a:rPr>
              <a:t>(sort of ironic?), copyright would be more so…</a:t>
            </a:r>
          </a:p>
          <a:p>
            <a:endParaRPr lang="en-GB" noProof="0" smtClean="0">
              <a:latin typeface="Arial" charset="0"/>
            </a:endParaRPr>
          </a:p>
          <a:p>
            <a:r>
              <a:rPr lang="en-GB" noProof="0" smtClean="0">
                <a:latin typeface="Arial" charset="0"/>
              </a:rPr>
              <a:t>See also Holt and Newton (2004) for more background</a:t>
            </a:r>
          </a:p>
          <a:p>
            <a:pPr lvl="1">
              <a:buFont typeface="Wingdings" charset="2"/>
              <a:buNone/>
            </a:pPr>
            <a:endParaRPr lang="en-GB" noProof="0" smtClean="0">
              <a:latin typeface="Arial" charset="0"/>
            </a:endParaRPr>
          </a:p>
        </p:txBody>
      </p:sp>
      <p:sp>
        <p:nvSpPr>
          <p:cNvPr id="41988" name="Date Placeholder 3"/>
          <p:cNvSpPr>
            <a:spLocks noGrp="1"/>
          </p:cNvSpPr>
          <p:nvPr>
            <p:ph type="dt" sz="quarter" idx="10"/>
          </p:nvPr>
        </p:nvSpPr>
        <p:spPr>
          <a:noFill/>
        </p:spPr>
        <p:txBody>
          <a:bodyPr/>
          <a:lstStyle/>
          <a:p>
            <a:pPr defTabSz="801688"/>
            <a:fld id="{678385D2-37C4-5A44-B5A6-1769B4B1EFAF}" type="datetime1">
              <a:rPr lang="en-GB" smtClean="0">
                <a:latin typeface="Verdana" charset="0"/>
              </a:rPr>
              <a:t>12/11/14</a:t>
            </a:fld>
            <a:endParaRPr lang="en-US" dirty="0" smtClean="0">
              <a:solidFill>
                <a:schemeClr val="tx1"/>
              </a:solidFill>
              <a:latin typeface="Wingdings" charset="2"/>
            </a:endParaRPr>
          </a:p>
        </p:txBody>
      </p:sp>
      <p:pic>
        <p:nvPicPr>
          <p:cNvPr id="41990" name="Picture 5" descr="Picture 16.png"/>
          <p:cNvPicPr>
            <a:picLocks noChangeAspect="1"/>
          </p:cNvPicPr>
          <p:nvPr/>
        </p:nvPicPr>
        <p:blipFill>
          <a:blip r:embed="rId3"/>
          <a:srcRect/>
          <a:stretch>
            <a:fillRect/>
          </a:stretch>
        </p:blipFill>
        <p:spPr bwMode="auto">
          <a:xfrm>
            <a:off x="0" y="4764741"/>
            <a:ext cx="9002713" cy="1524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3" name="Slide Number Placeholder 2"/>
          <p:cNvSpPr>
            <a:spLocks noGrp="1"/>
          </p:cNvSpPr>
          <p:nvPr>
            <p:ph type="sldNum" sz="quarter" idx="12"/>
          </p:nvPr>
        </p:nvSpPr>
        <p:spPr/>
        <p:txBody>
          <a:bodyPr/>
          <a:lstStyle/>
          <a:p>
            <a:fld id="{6294C92D-0306-4E69-9CD3-20855E849650}" type="slidenum">
              <a:rPr kumimoji="0" lang="en-US" smtClean="0"/>
              <a:t>55</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GB" noProof="0" smtClean="0"/>
              <a:t>YouTube –use your critical faculties</a:t>
            </a:r>
          </a:p>
        </p:txBody>
      </p:sp>
      <p:pic>
        <p:nvPicPr>
          <p:cNvPr id="43011" name="Content Placeholder 5" descr="Picture 32.png">
            <a:hlinkClick r:id="rId2"/>
          </p:cNvPr>
          <p:cNvPicPr>
            <a:picLocks noGrp="1" noChangeAspect="1"/>
          </p:cNvPicPr>
          <p:nvPr>
            <p:ph idx="1"/>
          </p:nvPr>
        </p:nvPicPr>
        <p:blipFill>
          <a:blip r:embed="rId3"/>
          <a:srcRect l="-22916" r="-22916"/>
          <a:stretch>
            <a:fillRect/>
          </a:stretch>
        </p:blipFill>
        <p:spPr/>
      </p:pic>
      <p:sp>
        <p:nvSpPr>
          <p:cNvPr id="43012" name="Date Placeholder 3"/>
          <p:cNvSpPr>
            <a:spLocks noGrp="1"/>
          </p:cNvSpPr>
          <p:nvPr>
            <p:ph type="dt" sz="quarter" idx="10"/>
          </p:nvPr>
        </p:nvSpPr>
        <p:spPr>
          <a:noFill/>
        </p:spPr>
        <p:txBody>
          <a:bodyPr/>
          <a:lstStyle/>
          <a:p>
            <a:fld id="{33EFF514-871D-014B-9678-425994FDFF04}" type="datetime1">
              <a:rPr lang="en-GB" smtClean="0">
                <a:latin typeface="Verdana" charset="0"/>
              </a:rPr>
              <a:t>12/11/14</a:t>
            </a:fld>
            <a:endParaRPr lang="en-US" dirty="0" smtClean="0">
              <a:solidFill>
                <a:schemeClr val="tx1"/>
              </a:solidFill>
              <a:latin typeface="Wingdings" charset="2"/>
            </a:endParaRPr>
          </a:p>
        </p:txBody>
      </p:sp>
      <p:sp>
        <p:nvSpPr>
          <p:cNvPr id="7" name="Rectangle 6">
            <a:hlinkClick r:id="rId4"/>
          </p:cNvPr>
          <p:cNvSpPr/>
          <p:nvPr/>
        </p:nvSpPr>
        <p:spPr>
          <a:xfrm>
            <a:off x="2667000" y="5867400"/>
            <a:ext cx="3673475"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2000" dirty="0"/>
              <a:t>http://bit.ly/9DHj2c</a:t>
            </a:r>
            <a:endParaRPr lang="en-GB" sz="2000" dirty="0"/>
          </a:p>
        </p:txBody>
      </p:sp>
      <p:sp>
        <p:nvSpPr>
          <p:cNvPr id="2" name="Footer Placeholder 1"/>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3" name="Slide Number Placeholder 2"/>
          <p:cNvSpPr>
            <a:spLocks noGrp="1"/>
          </p:cNvSpPr>
          <p:nvPr>
            <p:ph type="sldNum" sz="quarter" idx="12"/>
          </p:nvPr>
        </p:nvSpPr>
        <p:spPr/>
        <p:txBody>
          <a:bodyPr/>
          <a:lstStyle/>
          <a:p>
            <a:fld id="{6294C92D-0306-4E69-9CD3-20855E849650}" type="slidenum">
              <a:rPr kumimoji="0" lang="en-US" smtClean="0"/>
              <a:t>56</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noProof="0" smtClean="0"/>
              <a:t>BCS – book details + download</a:t>
            </a:r>
          </a:p>
        </p:txBody>
      </p:sp>
      <p:pic>
        <p:nvPicPr>
          <p:cNvPr id="44035" name="Content Placeholder 5" descr="Picture 34.png">
            <a:hlinkClick r:id="rId2"/>
          </p:cNvPr>
          <p:cNvPicPr>
            <a:picLocks noGrp="1" noChangeAspect="1"/>
          </p:cNvPicPr>
          <p:nvPr>
            <p:ph idx="1"/>
          </p:nvPr>
        </p:nvPicPr>
        <p:blipFill>
          <a:blip r:embed="rId3"/>
          <a:srcRect l="-31949" r="-31949"/>
          <a:stretch>
            <a:fillRect/>
          </a:stretch>
        </p:blipFill>
        <p:spPr/>
      </p:pic>
      <p:sp>
        <p:nvSpPr>
          <p:cNvPr id="44036" name="Date Placeholder 3"/>
          <p:cNvSpPr>
            <a:spLocks noGrp="1"/>
          </p:cNvSpPr>
          <p:nvPr>
            <p:ph type="dt" sz="quarter" idx="10"/>
          </p:nvPr>
        </p:nvSpPr>
        <p:spPr>
          <a:noFill/>
        </p:spPr>
        <p:txBody>
          <a:bodyPr/>
          <a:lstStyle/>
          <a:p>
            <a:fld id="{04C375EE-B8E7-4F49-896E-7E721C1006F7}" type="datetime1">
              <a:rPr lang="en-GB" smtClean="0">
                <a:latin typeface="Verdana" charset="0"/>
              </a:rPr>
              <a:t>12/11/14</a:t>
            </a:fld>
            <a:endParaRPr lang="en-US" dirty="0" smtClean="0">
              <a:solidFill>
                <a:schemeClr val="tx1"/>
              </a:solidFill>
              <a:latin typeface="Wingdings" charset="2"/>
            </a:endParaRPr>
          </a:p>
        </p:txBody>
      </p:sp>
      <p:pic>
        <p:nvPicPr>
          <p:cNvPr id="44038" name="Picture 8" descr="Picture 37.png">
            <a:hlinkClick r:id="rId4"/>
          </p:cNvPr>
          <p:cNvPicPr>
            <a:picLocks noChangeAspect="1"/>
          </p:cNvPicPr>
          <p:nvPr/>
        </p:nvPicPr>
        <p:blipFill>
          <a:blip r:embed="rId5"/>
          <a:srcRect/>
          <a:stretch>
            <a:fillRect/>
          </a:stretch>
        </p:blipFill>
        <p:spPr bwMode="auto">
          <a:xfrm>
            <a:off x="2286000" y="5791200"/>
            <a:ext cx="5054600" cy="4318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3" name="Slide Number Placeholder 2"/>
          <p:cNvSpPr>
            <a:spLocks noGrp="1"/>
          </p:cNvSpPr>
          <p:nvPr>
            <p:ph type="sldNum" sz="quarter" idx="12"/>
          </p:nvPr>
        </p:nvSpPr>
        <p:spPr/>
        <p:txBody>
          <a:bodyPr/>
          <a:lstStyle/>
          <a:p>
            <a:fld id="{6294C92D-0306-4E69-9CD3-20855E849650}" type="slidenum">
              <a:rPr kumimoji="0" lang="en-US" smtClean="0"/>
              <a:t>57</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Google it!</a:t>
            </a:r>
            <a:endParaRPr lang="en-GB" noProof="0"/>
          </a:p>
        </p:txBody>
      </p:sp>
      <p:pic>
        <p:nvPicPr>
          <p:cNvPr id="6" name="Content Placeholder 5" descr="Screen Shot 2013-05-09 at 12.10.23.png"/>
          <p:cNvPicPr>
            <a:picLocks noGrp="1" noChangeAspect="1"/>
          </p:cNvPicPr>
          <p:nvPr>
            <p:ph idx="1"/>
          </p:nvPr>
        </p:nvPicPr>
        <p:blipFill>
          <a:blip r:embed="rId2">
            <a:extLst>
              <a:ext uri="{28A0092B-C50C-407E-A947-70E740481C1C}">
                <a14:useLocalDpi xmlns:a14="http://schemas.microsoft.com/office/drawing/2010/main" val="0"/>
              </a:ext>
            </a:extLst>
          </a:blip>
          <a:srcRect t="-2505" b="-2505"/>
          <a:stretch>
            <a:fillRect/>
          </a:stretch>
        </p:blipFill>
        <p:spPr>
          <a:xfrm>
            <a:off x="1763688" y="1484784"/>
            <a:ext cx="6336703" cy="4143762"/>
          </a:xfrm>
        </p:spPr>
      </p:pic>
      <p:sp>
        <p:nvSpPr>
          <p:cNvPr id="4" name="Date Placeholder 3"/>
          <p:cNvSpPr>
            <a:spLocks noGrp="1"/>
          </p:cNvSpPr>
          <p:nvPr>
            <p:ph type="dt" sz="half" idx="10"/>
          </p:nvPr>
        </p:nvSpPr>
        <p:spPr/>
        <p:txBody>
          <a:bodyPr/>
          <a:lstStyle/>
          <a:p>
            <a:pPr>
              <a:defRPr/>
            </a:pPr>
            <a:fld id="{F63FB242-8BEB-024A-9946-B89D69A92E2E}" type="datetime1">
              <a:rPr lang="en-GB" smtClean="0"/>
              <a:t>12/11/14</a:t>
            </a:fld>
            <a:endParaRPr lang="en-US" dirty="0">
              <a:solidFill>
                <a:schemeClr val="tx1"/>
              </a:solidFill>
              <a:latin typeface="Wingdings" pitchFamily="-110" charset="2"/>
            </a:endParaRPr>
          </a:p>
        </p:txBody>
      </p:sp>
      <p:sp>
        <p:nvSpPr>
          <p:cNvPr id="3" name="Footer Placeholder 2"/>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58</a:t>
            </a:fld>
            <a:endParaRPr kumimoji="0" lang="en-US" dirty="0"/>
          </a:p>
        </p:txBody>
      </p:sp>
    </p:spTree>
    <p:extLst>
      <p:ext uri="{BB962C8B-B14F-4D97-AF65-F5344CB8AC3E}">
        <p14:creationId xmlns:p14="http://schemas.microsoft.com/office/powerpoint/2010/main" val="356138155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noProof="0" smtClean="0"/>
              <a:t>DPA - extent</a:t>
            </a:r>
          </a:p>
        </p:txBody>
      </p:sp>
      <p:pic>
        <p:nvPicPr>
          <p:cNvPr id="45059" name="Content Placeholder 5" descr="Picture 12.png"/>
          <p:cNvPicPr>
            <a:picLocks noGrp="1" noChangeAspect="1"/>
          </p:cNvPicPr>
          <p:nvPr>
            <p:ph idx="1"/>
          </p:nvPr>
        </p:nvPicPr>
        <p:blipFill>
          <a:blip r:embed="rId2"/>
          <a:srcRect l="-28949" r="-28949"/>
          <a:stretch>
            <a:fillRect/>
          </a:stretch>
        </p:blipFill>
        <p:spPr>
          <a:xfrm>
            <a:off x="779463" y="1425388"/>
            <a:ext cx="7583487" cy="4208930"/>
          </a:xfrm>
        </p:spPr>
      </p:pic>
      <p:sp>
        <p:nvSpPr>
          <p:cNvPr id="45060" name="Date Placeholder 3"/>
          <p:cNvSpPr>
            <a:spLocks noGrp="1"/>
          </p:cNvSpPr>
          <p:nvPr>
            <p:ph type="dt" sz="quarter" idx="10"/>
          </p:nvPr>
        </p:nvSpPr>
        <p:spPr>
          <a:noFill/>
        </p:spPr>
        <p:txBody>
          <a:bodyPr/>
          <a:lstStyle/>
          <a:p>
            <a:pPr defTabSz="801688"/>
            <a:fld id="{A5D7391A-C566-354D-ABBE-E95E5DBFB53E}" type="datetime1">
              <a:rPr lang="en-GB" smtClean="0">
                <a:latin typeface="Verdana" charset="0"/>
              </a:rPr>
              <a:t>12/11/14</a:t>
            </a:fld>
            <a:endParaRPr lang="en-US" dirty="0" smtClean="0">
              <a:solidFill>
                <a:schemeClr val="tx1"/>
              </a:solidFill>
              <a:latin typeface="Wingdings" charset="2"/>
            </a:endParaRPr>
          </a:p>
        </p:txBody>
      </p:sp>
      <p:sp>
        <p:nvSpPr>
          <p:cNvPr id="45062" name="TextBox 6"/>
          <p:cNvSpPr txBox="1">
            <a:spLocks noChangeArrowheads="1"/>
          </p:cNvSpPr>
          <p:nvPr/>
        </p:nvSpPr>
        <p:spPr bwMode="auto">
          <a:xfrm>
            <a:off x="981364" y="5801543"/>
            <a:ext cx="8180099" cy="64611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prstTxWarp prst="textNoShape">
              <a:avLst/>
            </a:prstTxWarp>
            <a:spAutoFit/>
          </a:bodyPr>
          <a:lstStyle/>
          <a:p>
            <a:r>
              <a:rPr lang="en-US" sz="1800" b="1" dirty="0">
                <a:solidFill>
                  <a:schemeClr val="bg2"/>
                </a:solidFill>
                <a:latin typeface="Arial" charset="0"/>
              </a:rPr>
              <a:t>From Edwards and Rodrigues, The right to privacy and confidentiality for children: the law and current challenges (2008)</a:t>
            </a:r>
          </a:p>
        </p:txBody>
      </p:sp>
      <p:sp>
        <p:nvSpPr>
          <p:cNvPr id="2" name="Footer Placeholder 1"/>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3" name="Slide Number Placeholder 2"/>
          <p:cNvSpPr>
            <a:spLocks noGrp="1"/>
          </p:cNvSpPr>
          <p:nvPr>
            <p:ph type="sldNum" sz="quarter" idx="12"/>
          </p:nvPr>
        </p:nvSpPr>
        <p:spPr/>
        <p:txBody>
          <a:bodyPr/>
          <a:lstStyle/>
          <a:p>
            <a:fld id="{6294C92D-0306-4E69-9CD3-20855E849650}" type="slidenum">
              <a:rPr kumimoji="0" lang="en-US" smtClean="0"/>
              <a:t>59</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r>
              <a:rPr lang="en-US" sz="2000" dirty="0"/>
              <a:t>professional and legal issues might include</a:t>
            </a:r>
          </a:p>
        </p:txBody>
      </p:sp>
      <p:sp>
        <p:nvSpPr>
          <p:cNvPr id="26629" name="Text Box 4"/>
          <p:cNvSpPr txBox="1">
            <a:spLocks noChangeArrowheads="1"/>
          </p:cNvSpPr>
          <p:nvPr/>
        </p:nvSpPr>
        <p:spPr bwMode="auto">
          <a:xfrm>
            <a:off x="1581506" y="5474525"/>
            <a:ext cx="1102786"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data </a:t>
            </a:r>
            <a:br>
              <a:rPr lang="en-US" sz="1600" dirty="0">
                <a:solidFill>
                  <a:schemeClr val="accent5"/>
                </a:solidFill>
                <a:latin typeface="Futura" pitchFamily="-110" charset="0"/>
              </a:rPr>
            </a:br>
            <a:r>
              <a:rPr lang="en-US" sz="1600" dirty="0">
                <a:solidFill>
                  <a:schemeClr val="accent5"/>
                </a:solidFill>
                <a:latin typeface="Futura" pitchFamily="-110" charset="0"/>
              </a:rPr>
              <a:t>protection</a:t>
            </a:r>
          </a:p>
        </p:txBody>
      </p:sp>
      <p:sp>
        <p:nvSpPr>
          <p:cNvPr id="26630" name="Text Box 5"/>
          <p:cNvSpPr txBox="1">
            <a:spLocks noChangeArrowheads="1"/>
          </p:cNvSpPr>
          <p:nvPr/>
        </p:nvSpPr>
        <p:spPr bwMode="auto">
          <a:xfrm>
            <a:off x="6690093" y="6013803"/>
            <a:ext cx="704941"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ethics</a:t>
            </a:r>
          </a:p>
        </p:txBody>
      </p:sp>
      <p:sp>
        <p:nvSpPr>
          <p:cNvPr id="26632" name="Text Box 7"/>
          <p:cNvSpPr txBox="1">
            <a:spLocks noChangeArrowheads="1"/>
          </p:cNvSpPr>
          <p:nvPr/>
        </p:nvSpPr>
        <p:spPr bwMode="auto">
          <a:xfrm>
            <a:off x="4568466" y="2227263"/>
            <a:ext cx="784225" cy="581025"/>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open </a:t>
            </a:r>
            <a:br>
              <a:rPr lang="en-US" sz="1600" dirty="0">
                <a:solidFill>
                  <a:schemeClr val="accent5"/>
                </a:solidFill>
                <a:latin typeface="Futura" pitchFamily="-110" charset="0"/>
              </a:rPr>
            </a:br>
            <a:r>
              <a:rPr lang="en-US" sz="1600" dirty="0">
                <a:solidFill>
                  <a:schemeClr val="accent5"/>
                </a:solidFill>
                <a:latin typeface="Futura" pitchFamily="-110" charset="0"/>
              </a:rPr>
              <a:t>source</a:t>
            </a:r>
          </a:p>
        </p:txBody>
      </p:sp>
      <p:sp>
        <p:nvSpPr>
          <p:cNvPr id="26633" name="Text Box 8"/>
          <p:cNvSpPr txBox="1">
            <a:spLocks noChangeArrowheads="1"/>
          </p:cNvSpPr>
          <p:nvPr/>
        </p:nvSpPr>
        <p:spPr bwMode="auto">
          <a:xfrm>
            <a:off x="7096706" y="5257800"/>
            <a:ext cx="1400175"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pornography</a:t>
            </a:r>
          </a:p>
        </p:txBody>
      </p:sp>
      <p:sp>
        <p:nvSpPr>
          <p:cNvPr id="26634" name="Text Box 9"/>
          <p:cNvSpPr txBox="1">
            <a:spLocks noChangeArrowheads="1"/>
          </p:cNvSpPr>
          <p:nvPr/>
        </p:nvSpPr>
        <p:spPr bwMode="auto">
          <a:xfrm>
            <a:off x="2448506" y="5199063"/>
            <a:ext cx="898525"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hacking</a:t>
            </a:r>
          </a:p>
        </p:txBody>
      </p:sp>
      <p:sp>
        <p:nvSpPr>
          <p:cNvPr id="26635" name="Text Box 10"/>
          <p:cNvSpPr txBox="1">
            <a:spLocks noChangeArrowheads="1"/>
          </p:cNvSpPr>
          <p:nvPr/>
        </p:nvSpPr>
        <p:spPr bwMode="auto">
          <a:xfrm>
            <a:off x="5586244" y="6301252"/>
            <a:ext cx="815247"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morals</a:t>
            </a:r>
          </a:p>
        </p:txBody>
      </p:sp>
      <p:sp>
        <p:nvSpPr>
          <p:cNvPr id="26636" name="Text Box 11"/>
          <p:cNvSpPr txBox="1">
            <a:spLocks noChangeArrowheads="1"/>
          </p:cNvSpPr>
          <p:nvPr/>
        </p:nvSpPr>
        <p:spPr bwMode="auto">
          <a:xfrm>
            <a:off x="7239083" y="2552700"/>
            <a:ext cx="1321796"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employment</a:t>
            </a:r>
            <a:br>
              <a:rPr lang="en-US" sz="1600" dirty="0">
                <a:solidFill>
                  <a:schemeClr val="accent5"/>
                </a:solidFill>
                <a:latin typeface="Futura" pitchFamily="-110" charset="0"/>
              </a:rPr>
            </a:br>
            <a:r>
              <a:rPr lang="en-US" sz="1600" dirty="0">
                <a:solidFill>
                  <a:schemeClr val="accent5"/>
                </a:solidFill>
                <a:latin typeface="Futura" pitchFamily="-110" charset="0"/>
              </a:rPr>
              <a:t>rights</a:t>
            </a:r>
          </a:p>
        </p:txBody>
      </p:sp>
      <p:sp>
        <p:nvSpPr>
          <p:cNvPr id="26637" name="Text Box 12"/>
          <p:cNvSpPr txBox="1">
            <a:spLocks noChangeArrowheads="1"/>
          </p:cNvSpPr>
          <p:nvPr/>
        </p:nvSpPr>
        <p:spPr bwMode="auto">
          <a:xfrm>
            <a:off x="3446127" y="5687060"/>
            <a:ext cx="863600"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privacy</a:t>
            </a:r>
          </a:p>
        </p:txBody>
      </p:sp>
      <p:sp>
        <p:nvSpPr>
          <p:cNvPr id="26638" name="Text Box 13"/>
          <p:cNvSpPr txBox="1">
            <a:spLocks noChangeArrowheads="1"/>
          </p:cNvSpPr>
          <p:nvPr/>
        </p:nvSpPr>
        <p:spPr bwMode="auto">
          <a:xfrm>
            <a:off x="3072183" y="4328555"/>
            <a:ext cx="595035" cy="494494"/>
          </a:xfrm>
          <a:prstGeom prst="rect">
            <a:avLst/>
          </a:prstGeom>
          <a:noFill/>
          <a:ln w="9525">
            <a:noFill/>
            <a:miter lim="800000"/>
            <a:headEnd/>
            <a:tailEnd/>
          </a:ln>
        </p:spPr>
        <p:txBody>
          <a:bodyPr wrap="none">
            <a:prstTxWarp prst="textNoShape">
              <a:avLst/>
            </a:prstTxWarp>
            <a:spAutoFit/>
          </a:bodyPr>
          <a:lstStyle/>
          <a:p>
            <a:pPr>
              <a:lnSpc>
                <a:spcPct val="80000"/>
              </a:lnSpc>
            </a:pPr>
            <a:r>
              <a:rPr lang="en-US" sz="1600" dirty="0">
                <a:solidFill>
                  <a:schemeClr val="accent5"/>
                </a:solidFill>
                <a:latin typeface="Futura" pitchFamily="-110" charset="0"/>
              </a:rPr>
              <a:t>civic </a:t>
            </a:r>
            <a:br>
              <a:rPr lang="en-US" sz="1600" dirty="0">
                <a:solidFill>
                  <a:schemeClr val="accent5"/>
                </a:solidFill>
                <a:latin typeface="Futura" pitchFamily="-110" charset="0"/>
              </a:rPr>
            </a:br>
            <a:r>
              <a:rPr lang="en-US" sz="1600" dirty="0">
                <a:solidFill>
                  <a:schemeClr val="accent5"/>
                </a:solidFill>
                <a:latin typeface="Futura" pitchFamily="-110" charset="0"/>
              </a:rPr>
              <a:t>duty</a:t>
            </a:r>
          </a:p>
        </p:txBody>
      </p:sp>
      <p:sp>
        <p:nvSpPr>
          <p:cNvPr id="26639" name="Text Box 14"/>
          <p:cNvSpPr txBox="1">
            <a:spLocks noChangeArrowheads="1"/>
          </p:cNvSpPr>
          <p:nvPr/>
        </p:nvSpPr>
        <p:spPr bwMode="auto">
          <a:xfrm>
            <a:off x="2684292" y="2286000"/>
            <a:ext cx="652463" cy="581025"/>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open</a:t>
            </a:r>
            <a:br>
              <a:rPr lang="en-US" sz="1600" dirty="0">
                <a:solidFill>
                  <a:schemeClr val="accent5"/>
                </a:solidFill>
                <a:latin typeface="Futura" pitchFamily="-110" charset="0"/>
              </a:rPr>
            </a:br>
            <a:r>
              <a:rPr lang="en-US" sz="1600" dirty="0">
                <a:solidFill>
                  <a:schemeClr val="accent5"/>
                </a:solidFill>
                <a:latin typeface="Futura" pitchFamily="-110" charset="0"/>
              </a:rPr>
              <a:t>data</a:t>
            </a:r>
          </a:p>
        </p:txBody>
      </p:sp>
      <p:sp>
        <p:nvSpPr>
          <p:cNvPr id="26640" name="Text Box 15"/>
          <p:cNvSpPr txBox="1">
            <a:spLocks noChangeArrowheads="1"/>
          </p:cNvSpPr>
          <p:nvPr/>
        </p:nvSpPr>
        <p:spPr bwMode="auto">
          <a:xfrm>
            <a:off x="7702409" y="5855799"/>
            <a:ext cx="1050925"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copyright</a:t>
            </a:r>
          </a:p>
        </p:txBody>
      </p:sp>
      <p:sp>
        <p:nvSpPr>
          <p:cNvPr id="26641" name="Text Box 16"/>
          <p:cNvSpPr txBox="1">
            <a:spLocks noChangeArrowheads="1"/>
          </p:cNvSpPr>
          <p:nvPr/>
        </p:nvSpPr>
        <p:spPr bwMode="auto">
          <a:xfrm>
            <a:off x="5953706" y="3092450"/>
            <a:ext cx="902811"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security</a:t>
            </a:r>
          </a:p>
        </p:txBody>
      </p:sp>
      <p:sp>
        <p:nvSpPr>
          <p:cNvPr id="26642" name="Text Box 17"/>
          <p:cNvSpPr txBox="1">
            <a:spLocks noChangeArrowheads="1"/>
          </p:cNvSpPr>
          <p:nvPr/>
        </p:nvSpPr>
        <p:spPr bwMode="auto">
          <a:xfrm>
            <a:off x="1581506" y="6024074"/>
            <a:ext cx="1473180"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discrimination</a:t>
            </a:r>
          </a:p>
        </p:txBody>
      </p:sp>
      <p:sp>
        <p:nvSpPr>
          <p:cNvPr id="26643" name="Text Box 18"/>
          <p:cNvSpPr txBox="1">
            <a:spLocks noChangeArrowheads="1"/>
          </p:cNvSpPr>
          <p:nvPr/>
        </p:nvSpPr>
        <p:spPr bwMode="auto">
          <a:xfrm>
            <a:off x="2815866" y="3065463"/>
            <a:ext cx="954107"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equality</a:t>
            </a:r>
          </a:p>
        </p:txBody>
      </p:sp>
      <p:sp>
        <p:nvSpPr>
          <p:cNvPr id="26644" name="Text Box 19"/>
          <p:cNvSpPr txBox="1">
            <a:spLocks noChangeArrowheads="1"/>
          </p:cNvSpPr>
          <p:nvPr/>
        </p:nvSpPr>
        <p:spPr bwMode="auto">
          <a:xfrm>
            <a:off x="4277306" y="4741863"/>
            <a:ext cx="588022"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libel</a:t>
            </a:r>
          </a:p>
        </p:txBody>
      </p:sp>
      <p:sp>
        <p:nvSpPr>
          <p:cNvPr id="26645" name="Text Box 20"/>
          <p:cNvSpPr txBox="1">
            <a:spLocks noChangeArrowheads="1"/>
          </p:cNvSpPr>
          <p:nvPr/>
        </p:nvSpPr>
        <p:spPr bwMode="auto">
          <a:xfrm>
            <a:off x="7107819" y="3294063"/>
            <a:ext cx="1239442"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defamation</a:t>
            </a:r>
          </a:p>
        </p:txBody>
      </p:sp>
      <p:sp>
        <p:nvSpPr>
          <p:cNvPr id="26646" name="Text Box 21"/>
          <p:cNvSpPr txBox="1">
            <a:spLocks noChangeArrowheads="1"/>
          </p:cNvSpPr>
          <p:nvPr/>
        </p:nvSpPr>
        <p:spPr bwMode="auto">
          <a:xfrm>
            <a:off x="4277306" y="5275263"/>
            <a:ext cx="1441420"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responsibility</a:t>
            </a:r>
          </a:p>
        </p:txBody>
      </p:sp>
      <p:sp>
        <p:nvSpPr>
          <p:cNvPr id="26647" name="Text Box 22"/>
          <p:cNvSpPr txBox="1">
            <a:spLocks noChangeArrowheads="1"/>
          </p:cNvSpPr>
          <p:nvPr/>
        </p:nvSpPr>
        <p:spPr bwMode="auto">
          <a:xfrm>
            <a:off x="3100029" y="1389063"/>
            <a:ext cx="1041400" cy="581025"/>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creative</a:t>
            </a:r>
            <a:br>
              <a:rPr lang="en-US" sz="1600" dirty="0">
                <a:solidFill>
                  <a:schemeClr val="accent5"/>
                </a:solidFill>
                <a:latin typeface="Futura" pitchFamily="-110" charset="0"/>
              </a:rPr>
            </a:br>
            <a:r>
              <a:rPr lang="en-US" sz="1600" dirty="0">
                <a:solidFill>
                  <a:schemeClr val="accent5"/>
                </a:solidFill>
                <a:latin typeface="Futura" pitchFamily="-110" charset="0"/>
              </a:rPr>
              <a:t>commons</a:t>
            </a:r>
          </a:p>
        </p:txBody>
      </p:sp>
      <p:sp>
        <p:nvSpPr>
          <p:cNvPr id="26648" name="Text Box 23"/>
          <p:cNvSpPr txBox="1">
            <a:spLocks noChangeArrowheads="1"/>
          </p:cNvSpPr>
          <p:nvPr/>
        </p:nvSpPr>
        <p:spPr bwMode="auto">
          <a:xfrm>
            <a:off x="6106106" y="2438400"/>
            <a:ext cx="1266825"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accessibility</a:t>
            </a:r>
          </a:p>
        </p:txBody>
      </p:sp>
      <p:sp>
        <p:nvSpPr>
          <p:cNvPr id="26650" name="Text Box 25"/>
          <p:cNvSpPr txBox="1">
            <a:spLocks noChangeArrowheads="1"/>
          </p:cNvSpPr>
          <p:nvPr/>
        </p:nvSpPr>
        <p:spPr bwMode="auto">
          <a:xfrm>
            <a:off x="1521969" y="2058206"/>
            <a:ext cx="853018" cy="494494"/>
          </a:xfrm>
          <a:prstGeom prst="rect">
            <a:avLst/>
          </a:prstGeom>
          <a:noFill/>
          <a:ln w="9525">
            <a:noFill/>
            <a:miter lim="800000"/>
            <a:headEnd/>
            <a:tailEnd/>
          </a:ln>
        </p:spPr>
        <p:txBody>
          <a:bodyPr wrap="none">
            <a:prstTxWarp prst="textNoShape">
              <a:avLst/>
            </a:prstTxWarp>
            <a:spAutoFit/>
          </a:bodyPr>
          <a:lstStyle/>
          <a:p>
            <a:pPr>
              <a:lnSpc>
                <a:spcPct val="80000"/>
              </a:lnSpc>
            </a:pPr>
            <a:r>
              <a:rPr lang="en-US" sz="1600" dirty="0">
                <a:solidFill>
                  <a:schemeClr val="accent5"/>
                </a:solidFill>
                <a:latin typeface="Futura" pitchFamily="-110" charset="0"/>
              </a:rPr>
              <a:t>code of</a:t>
            </a:r>
            <a:br>
              <a:rPr lang="en-US" sz="1600" dirty="0">
                <a:solidFill>
                  <a:schemeClr val="accent5"/>
                </a:solidFill>
                <a:latin typeface="Futura" pitchFamily="-110" charset="0"/>
              </a:rPr>
            </a:br>
            <a:r>
              <a:rPr lang="en-US" sz="1600" dirty="0">
                <a:solidFill>
                  <a:schemeClr val="accent5"/>
                </a:solidFill>
                <a:latin typeface="Futura" pitchFamily="-110" charset="0"/>
              </a:rPr>
              <a:t>conduct</a:t>
            </a:r>
          </a:p>
        </p:txBody>
      </p:sp>
      <p:sp>
        <p:nvSpPr>
          <p:cNvPr id="26651" name="Text Box 26"/>
          <p:cNvSpPr txBox="1">
            <a:spLocks noChangeArrowheads="1"/>
          </p:cNvSpPr>
          <p:nvPr/>
        </p:nvSpPr>
        <p:spPr bwMode="auto">
          <a:xfrm>
            <a:off x="5509581" y="1579563"/>
            <a:ext cx="1264489" cy="691471"/>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freedom </a:t>
            </a:r>
            <a:br>
              <a:rPr lang="en-US" sz="1600" dirty="0">
                <a:solidFill>
                  <a:schemeClr val="accent5"/>
                </a:solidFill>
                <a:latin typeface="Futura" pitchFamily="-110" charset="0"/>
              </a:rPr>
            </a:br>
            <a:r>
              <a:rPr lang="en-US" sz="1600" dirty="0">
                <a:solidFill>
                  <a:schemeClr val="accent5"/>
                </a:solidFill>
                <a:latin typeface="Futura" pitchFamily="-110" charset="0"/>
              </a:rPr>
              <a:t>of </a:t>
            </a:r>
            <a:br>
              <a:rPr lang="en-US" sz="1600" dirty="0">
                <a:solidFill>
                  <a:schemeClr val="accent5"/>
                </a:solidFill>
                <a:latin typeface="Futura" pitchFamily="-110" charset="0"/>
              </a:rPr>
            </a:br>
            <a:r>
              <a:rPr lang="en-US" sz="1600" dirty="0">
                <a:solidFill>
                  <a:schemeClr val="accent5"/>
                </a:solidFill>
                <a:latin typeface="Futura" pitchFamily="-110" charset="0"/>
              </a:rPr>
              <a:t>information</a:t>
            </a:r>
          </a:p>
        </p:txBody>
      </p:sp>
      <p:sp>
        <p:nvSpPr>
          <p:cNvPr id="26652" name="Text Box 27"/>
          <p:cNvSpPr txBox="1">
            <a:spLocks noChangeArrowheads="1"/>
          </p:cNvSpPr>
          <p:nvPr/>
        </p:nvSpPr>
        <p:spPr bwMode="auto">
          <a:xfrm>
            <a:off x="2536795" y="3522663"/>
            <a:ext cx="1018227" cy="584776"/>
          </a:xfrm>
          <a:prstGeom prst="rect">
            <a:avLst/>
          </a:prstGeom>
          <a:noFill/>
          <a:ln w="9525">
            <a:noFill/>
            <a:miter lim="800000"/>
            <a:headEnd/>
            <a:tailEnd/>
          </a:ln>
        </p:spPr>
        <p:txBody>
          <a:bodyPr wrap="none">
            <a:prstTxWarp prst="textNoShape">
              <a:avLst/>
            </a:prstTxWarp>
            <a:spAutoFit/>
          </a:bodyPr>
          <a:lstStyle/>
          <a:p>
            <a:pPr algn="ctr"/>
            <a:r>
              <a:rPr lang="en-US" sz="1600" dirty="0">
                <a:solidFill>
                  <a:schemeClr val="accent5"/>
                </a:solidFill>
                <a:latin typeface="Futura" pitchFamily="-110" charset="0"/>
              </a:rPr>
              <a:t>academic</a:t>
            </a:r>
            <a:br>
              <a:rPr lang="en-US" sz="1600" dirty="0">
                <a:solidFill>
                  <a:schemeClr val="accent5"/>
                </a:solidFill>
                <a:latin typeface="Futura" pitchFamily="-110" charset="0"/>
              </a:rPr>
            </a:br>
            <a:r>
              <a:rPr lang="en-US" sz="1600" dirty="0">
                <a:solidFill>
                  <a:schemeClr val="accent5"/>
                </a:solidFill>
                <a:latin typeface="Futura" pitchFamily="-110" charset="0"/>
              </a:rPr>
              <a:t>ethics</a:t>
            </a:r>
          </a:p>
        </p:txBody>
      </p:sp>
      <p:sp>
        <p:nvSpPr>
          <p:cNvPr id="26653" name="Text Box 28"/>
          <p:cNvSpPr txBox="1">
            <a:spLocks noChangeArrowheads="1"/>
          </p:cNvSpPr>
          <p:nvPr/>
        </p:nvSpPr>
        <p:spPr bwMode="auto">
          <a:xfrm>
            <a:off x="5679042" y="4170363"/>
            <a:ext cx="1319692"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professional</a:t>
            </a:r>
            <a:br>
              <a:rPr lang="en-US" sz="1600" dirty="0">
                <a:solidFill>
                  <a:schemeClr val="accent5"/>
                </a:solidFill>
                <a:latin typeface="Futura" pitchFamily="-110" charset="0"/>
              </a:rPr>
            </a:br>
            <a:r>
              <a:rPr lang="en-US" sz="1600" dirty="0">
                <a:solidFill>
                  <a:schemeClr val="accent5"/>
                </a:solidFill>
                <a:latin typeface="Futura" pitchFamily="-110" charset="0"/>
              </a:rPr>
              <a:t>bodies</a:t>
            </a:r>
          </a:p>
        </p:txBody>
      </p:sp>
      <p:sp>
        <p:nvSpPr>
          <p:cNvPr id="26654" name="Text Box 29"/>
          <p:cNvSpPr txBox="1">
            <a:spLocks noChangeArrowheads="1"/>
          </p:cNvSpPr>
          <p:nvPr/>
        </p:nvSpPr>
        <p:spPr bwMode="auto">
          <a:xfrm>
            <a:off x="5808609" y="5688586"/>
            <a:ext cx="777476" cy="494494"/>
          </a:xfrm>
          <a:prstGeom prst="rect">
            <a:avLst/>
          </a:prstGeom>
          <a:noFill/>
          <a:ln w="9525">
            <a:noFill/>
            <a:miter lim="800000"/>
            <a:headEnd/>
            <a:tailEnd/>
          </a:ln>
        </p:spPr>
        <p:txBody>
          <a:bodyPr wrap="none">
            <a:prstTxWarp prst="textNoShape">
              <a:avLst/>
            </a:prstTxWarp>
            <a:spAutoFit/>
          </a:bodyPr>
          <a:lstStyle/>
          <a:p>
            <a:pPr>
              <a:lnSpc>
                <a:spcPct val="80000"/>
              </a:lnSpc>
            </a:pPr>
            <a:r>
              <a:rPr lang="en-US" sz="1600" dirty="0">
                <a:solidFill>
                  <a:schemeClr val="accent5"/>
                </a:solidFill>
                <a:latin typeface="Futura" pitchFamily="-110" charset="0"/>
              </a:rPr>
              <a:t>digital</a:t>
            </a:r>
            <a:br>
              <a:rPr lang="en-US" sz="1600" dirty="0">
                <a:solidFill>
                  <a:schemeClr val="accent5"/>
                </a:solidFill>
                <a:latin typeface="Futura" pitchFamily="-110" charset="0"/>
              </a:rPr>
            </a:br>
            <a:r>
              <a:rPr lang="en-US" sz="1600" dirty="0">
                <a:solidFill>
                  <a:schemeClr val="accent5"/>
                </a:solidFill>
                <a:latin typeface="Futura" pitchFamily="-110" charset="0"/>
              </a:rPr>
              <a:t>divide</a:t>
            </a:r>
          </a:p>
        </p:txBody>
      </p:sp>
      <p:sp>
        <p:nvSpPr>
          <p:cNvPr id="26655" name="Text Box 30"/>
          <p:cNvSpPr txBox="1">
            <a:spLocks noChangeArrowheads="1"/>
          </p:cNvSpPr>
          <p:nvPr/>
        </p:nvSpPr>
        <p:spPr bwMode="auto">
          <a:xfrm>
            <a:off x="3734884" y="3810000"/>
            <a:ext cx="1244600"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outsourcing</a:t>
            </a:r>
          </a:p>
        </p:txBody>
      </p:sp>
      <p:sp>
        <p:nvSpPr>
          <p:cNvPr id="26656" name="Text Box 31"/>
          <p:cNvSpPr txBox="1">
            <a:spLocks noChangeArrowheads="1"/>
          </p:cNvSpPr>
          <p:nvPr/>
        </p:nvSpPr>
        <p:spPr bwMode="auto">
          <a:xfrm>
            <a:off x="3650891" y="3092450"/>
            <a:ext cx="1384614"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globalisation</a:t>
            </a:r>
          </a:p>
        </p:txBody>
      </p:sp>
      <p:sp>
        <p:nvSpPr>
          <p:cNvPr id="26657" name="Text Box 32"/>
          <p:cNvSpPr txBox="1">
            <a:spLocks noChangeArrowheads="1"/>
          </p:cNvSpPr>
          <p:nvPr/>
        </p:nvSpPr>
        <p:spPr bwMode="auto">
          <a:xfrm>
            <a:off x="1849844" y="4648200"/>
            <a:ext cx="803625"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free </a:t>
            </a:r>
            <a:br>
              <a:rPr lang="en-US" sz="1600" dirty="0">
                <a:solidFill>
                  <a:schemeClr val="accent5"/>
                </a:solidFill>
                <a:latin typeface="Futura" pitchFamily="-110" charset="0"/>
              </a:rPr>
            </a:br>
            <a:r>
              <a:rPr lang="en-US" sz="1600" dirty="0">
                <a:solidFill>
                  <a:schemeClr val="accent5"/>
                </a:solidFill>
                <a:latin typeface="Futura" pitchFamily="-110" charset="0"/>
              </a:rPr>
              <a:t>speech</a:t>
            </a:r>
          </a:p>
        </p:txBody>
      </p:sp>
      <p:sp>
        <p:nvSpPr>
          <p:cNvPr id="26658" name="Text Box 33"/>
          <p:cNvSpPr txBox="1">
            <a:spLocks noChangeArrowheads="1"/>
          </p:cNvSpPr>
          <p:nvPr/>
        </p:nvSpPr>
        <p:spPr bwMode="auto">
          <a:xfrm>
            <a:off x="1901466" y="1485900"/>
            <a:ext cx="1199367" cy="494494"/>
          </a:xfrm>
          <a:prstGeom prst="rect">
            <a:avLst/>
          </a:prstGeom>
          <a:noFill/>
          <a:ln w="9525">
            <a:noFill/>
            <a:miter lim="800000"/>
            <a:headEnd/>
            <a:tailEnd/>
          </a:ln>
        </p:spPr>
        <p:txBody>
          <a:bodyPr wrap="none">
            <a:prstTxWarp prst="textNoShape">
              <a:avLst/>
            </a:prstTxWarp>
            <a:spAutoFit/>
          </a:bodyPr>
          <a:lstStyle/>
          <a:p>
            <a:pPr>
              <a:lnSpc>
                <a:spcPct val="80000"/>
              </a:lnSpc>
            </a:pPr>
            <a:r>
              <a:rPr lang="en-US" sz="1600" dirty="0">
                <a:solidFill>
                  <a:schemeClr val="accent5"/>
                </a:solidFill>
                <a:latin typeface="Futura" pitchFamily="-110" charset="0"/>
              </a:rPr>
              <a:t>intellectual</a:t>
            </a:r>
            <a:br>
              <a:rPr lang="en-US" sz="1600" dirty="0">
                <a:solidFill>
                  <a:schemeClr val="accent5"/>
                </a:solidFill>
                <a:latin typeface="Futura" pitchFamily="-110" charset="0"/>
              </a:rPr>
            </a:br>
            <a:r>
              <a:rPr lang="en-US" sz="1600" dirty="0">
                <a:solidFill>
                  <a:schemeClr val="accent5"/>
                </a:solidFill>
                <a:latin typeface="Futura" pitchFamily="-110" charset="0"/>
              </a:rPr>
              <a:t>property</a:t>
            </a:r>
          </a:p>
        </p:txBody>
      </p:sp>
      <p:sp>
        <p:nvSpPr>
          <p:cNvPr id="26659" name="Text Box 34"/>
          <p:cNvSpPr txBox="1">
            <a:spLocks noChangeArrowheads="1"/>
          </p:cNvSpPr>
          <p:nvPr/>
        </p:nvSpPr>
        <p:spPr bwMode="auto">
          <a:xfrm>
            <a:off x="7395034" y="1714500"/>
            <a:ext cx="720971"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green</a:t>
            </a:r>
            <a:br>
              <a:rPr lang="en-US" sz="1600" dirty="0">
                <a:solidFill>
                  <a:schemeClr val="accent5"/>
                </a:solidFill>
                <a:latin typeface="Futura" pitchFamily="-110" charset="0"/>
              </a:rPr>
            </a:br>
            <a:r>
              <a:rPr lang="en-US" sz="1600" dirty="0">
                <a:solidFill>
                  <a:schemeClr val="accent5"/>
                </a:solidFill>
                <a:latin typeface="Futura" pitchFamily="-110" charset="0"/>
              </a:rPr>
              <a:t>ICT</a:t>
            </a:r>
          </a:p>
        </p:txBody>
      </p:sp>
      <p:sp>
        <p:nvSpPr>
          <p:cNvPr id="26660" name="Text Box 35"/>
          <p:cNvSpPr txBox="1">
            <a:spLocks noChangeArrowheads="1"/>
          </p:cNvSpPr>
          <p:nvPr/>
        </p:nvSpPr>
        <p:spPr bwMode="auto">
          <a:xfrm>
            <a:off x="4258904" y="1371600"/>
            <a:ext cx="1279525" cy="336550"/>
          </a:xfrm>
          <a:prstGeom prst="rect">
            <a:avLst/>
          </a:prstGeom>
          <a:noFill/>
          <a:ln w="9525">
            <a:noFill/>
            <a:miter lim="800000"/>
            <a:headEnd/>
            <a:tailEnd/>
          </a:ln>
        </p:spPr>
        <p:txBody>
          <a:bodyPr wrap="none">
            <a:prstTxWarp prst="textNoShape">
              <a:avLst/>
            </a:prstTxWarp>
            <a:spAutoFit/>
          </a:bodyPr>
          <a:lstStyle/>
          <a:p>
            <a:pPr algn="ctr" eaLnBrk="0" hangingPunct="0"/>
            <a:r>
              <a:rPr lang="en-US" sz="1600" dirty="0">
                <a:solidFill>
                  <a:schemeClr val="accent5"/>
                </a:solidFill>
                <a:latin typeface="Futura" pitchFamily="-110" charset="0"/>
              </a:rPr>
              <a:t>e-commerce</a:t>
            </a:r>
          </a:p>
        </p:txBody>
      </p:sp>
      <p:sp>
        <p:nvSpPr>
          <p:cNvPr id="26661" name="Text Box 37"/>
          <p:cNvSpPr txBox="1">
            <a:spLocks noChangeArrowheads="1"/>
          </p:cNvSpPr>
          <p:nvPr/>
        </p:nvSpPr>
        <p:spPr bwMode="auto">
          <a:xfrm>
            <a:off x="5162578" y="2552700"/>
            <a:ext cx="840895"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digital</a:t>
            </a:r>
            <a:br>
              <a:rPr lang="en-US" sz="1600" dirty="0">
                <a:solidFill>
                  <a:schemeClr val="accent5"/>
                </a:solidFill>
                <a:latin typeface="Futura" pitchFamily="-110" charset="0"/>
              </a:rPr>
            </a:br>
            <a:r>
              <a:rPr lang="en-US" sz="1600" dirty="0">
                <a:solidFill>
                  <a:schemeClr val="accent5"/>
                </a:solidFill>
                <a:latin typeface="Futura" pitchFamily="-110" charset="0"/>
              </a:rPr>
              <a:t>futures</a:t>
            </a:r>
          </a:p>
        </p:txBody>
      </p:sp>
      <p:sp>
        <p:nvSpPr>
          <p:cNvPr id="26662" name="Text Box 38"/>
          <p:cNvSpPr txBox="1">
            <a:spLocks noChangeArrowheads="1"/>
          </p:cNvSpPr>
          <p:nvPr/>
        </p:nvSpPr>
        <p:spPr bwMode="auto">
          <a:xfrm>
            <a:off x="4652459" y="4267200"/>
            <a:ext cx="1220788" cy="336550"/>
          </a:xfrm>
          <a:prstGeom prst="rect">
            <a:avLst/>
          </a:prstGeom>
          <a:noFill/>
          <a:ln w="9525">
            <a:noFill/>
            <a:miter lim="800000"/>
            <a:headEnd/>
            <a:tailEnd/>
          </a:ln>
        </p:spPr>
        <p:txBody>
          <a:bodyPr>
            <a:prstTxWarp prst="textNoShape">
              <a:avLst/>
            </a:prstTxWarp>
            <a:spAutoFit/>
          </a:bodyPr>
          <a:lstStyle/>
          <a:p>
            <a:pPr algn="ctr"/>
            <a:r>
              <a:rPr lang="en-GB" sz="1600" dirty="0" smtClean="0">
                <a:solidFill>
                  <a:schemeClr val="accent5"/>
                </a:solidFill>
                <a:latin typeface="Futura" pitchFamily="-110" charset="0"/>
              </a:rPr>
              <a:t>localisation</a:t>
            </a:r>
            <a:endParaRPr lang="en-GB" sz="1600" dirty="0">
              <a:solidFill>
                <a:schemeClr val="accent5"/>
              </a:solidFill>
              <a:latin typeface="Futura" pitchFamily="-110" charset="0"/>
            </a:endParaRPr>
          </a:p>
        </p:txBody>
      </p:sp>
      <p:sp>
        <p:nvSpPr>
          <p:cNvPr id="26663" name="Text Box 39"/>
          <p:cNvSpPr txBox="1">
            <a:spLocks noChangeArrowheads="1"/>
          </p:cNvSpPr>
          <p:nvPr/>
        </p:nvSpPr>
        <p:spPr bwMode="auto">
          <a:xfrm>
            <a:off x="1006327" y="4933950"/>
            <a:ext cx="774571" cy="621709"/>
          </a:xfrm>
          <a:prstGeom prst="rect">
            <a:avLst/>
          </a:prstGeom>
          <a:noFill/>
          <a:ln w="9525">
            <a:noFill/>
            <a:miter lim="800000"/>
            <a:headEnd/>
            <a:tailEnd/>
          </a:ln>
        </p:spPr>
        <p:txBody>
          <a:bodyPr wrap="none">
            <a:prstTxWarp prst="textNoShape">
              <a:avLst/>
            </a:prstTxWarp>
            <a:spAutoFit/>
          </a:bodyPr>
          <a:lstStyle/>
          <a:p>
            <a:pPr algn="ctr">
              <a:lnSpc>
                <a:spcPct val="70000"/>
              </a:lnSpc>
            </a:pPr>
            <a:r>
              <a:rPr lang="en-US" sz="1600" dirty="0">
                <a:solidFill>
                  <a:schemeClr val="accent5"/>
                </a:solidFill>
                <a:latin typeface="Futura" pitchFamily="-110" charset="0"/>
              </a:rPr>
              <a:t>health</a:t>
            </a:r>
            <a:br>
              <a:rPr lang="en-US" sz="1600" dirty="0">
                <a:solidFill>
                  <a:schemeClr val="accent5"/>
                </a:solidFill>
                <a:latin typeface="Futura" pitchFamily="-110" charset="0"/>
              </a:rPr>
            </a:br>
            <a:r>
              <a:rPr lang="en-US" sz="1600" dirty="0">
                <a:solidFill>
                  <a:schemeClr val="accent5"/>
                </a:solidFill>
                <a:latin typeface="Futura" pitchFamily="-110" charset="0"/>
              </a:rPr>
              <a:t>and</a:t>
            </a:r>
            <a:br>
              <a:rPr lang="en-US" sz="1600" dirty="0">
                <a:solidFill>
                  <a:schemeClr val="accent5"/>
                </a:solidFill>
                <a:latin typeface="Futura" pitchFamily="-110" charset="0"/>
              </a:rPr>
            </a:br>
            <a:r>
              <a:rPr lang="en-US" sz="1600" dirty="0">
                <a:solidFill>
                  <a:schemeClr val="accent5"/>
                </a:solidFill>
                <a:latin typeface="Futura" pitchFamily="-110" charset="0"/>
              </a:rPr>
              <a:t>safety</a:t>
            </a:r>
          </a:p>
        </p:txBody>
      </p:sp>
      <p:sp>
        <p:nvSpPr>
          <p:cNvPr id="26664" name="Text Box 40"/>
          <p:cNvSpPr txBox="1">
            <a:spLocks noChangeArrowheads="1"/>
          </p:cNvSpPr>
          <p:nvPr/>
        </p:nvSpPr>
        <p:spPr bwMode="auto">
          <a:xfrm>
            <a:off x="6356067" y="1295400"/>
            <a:ext cx="1346342" cy="338554"/>
          </a:xfrm>
          <a:prstGeom prst="rect">
            <a:avLst/>
          </a:prstGeom>
          <a:noFill/>
          <a:ln w="9525">
            <a:noFill/>
            <a:miter lim="800000"/>
            <a:headEnd/>
            <a:tailEnd/>
          </a:ln>
        </p:spPr>
        <p:txBody>
          <a:bodyPr wrap="none">
            <a:prstTxWarp prst="textNoShape">
              <a:avLst/>
            </a:prstTxWarp>
            <a:spAutoFit/>
          </a:bodyPr>
          <a:lstStyle/>
          <a:p>
            <a:pPr algn="ctr"/>
            <a:r>
              <a:rPr lang="en-US" sz="1600" dirty="0">
                <a:solidFill>
                  <a:schemeClr val="accent5"/>
                </a:solidFill>
                <a:latin typeface="Futura" pitchFamily="-110" charset="0"/>
              </a:rPr>
              <a:t>environment</a:t>
            </a:r>
          </a:p>
        </p:txBody>
      </p:sp>
      <p:sp>
        <p:nvSpPr>
          <p:cNvPr id="26665" name="Text Box 41"/>
          <p:cNvSpPr txBox="1">
            <a:spLocks noChangeArrowheads="1"/>
          </p:cNvSpPr>
          <p:nvPr/>
        </p:nvSpPr>
        <p:spPr bwMode="auto">
          <a:xfrm>
            <a:off x="5427676" y="4800600"/>
            <a:ext cx="1223512" cy="584776"/>
          </a:xfrm>
          <a:prstGeom prst="rect">
            <a:avLst/>
          </a:prstGeom>
          <a:noFill/>
          <a:ln w="9525">
            <a:noFill/>
            <a:miter lim="800000"/>
            <a:headEnd/>
            <a:tailEnd/>
          </a:ln>
        </p:spPr>
        <p:txBody>
          <a:bodyPr wrap="none">
            <a:prstTxWarp prst="textNoShape">
              <a:avLst/>
            </a:prstTxWarp>
            <a:spAutoFit/>
          </a:bodyPr>
          <a:lstStyle/>
          <a:p>
            <a:pPr algn="ctr"/>
            <a:r>
              <a:rPr lang="en-US" sz="1600" dirty="0">
                <a:solidFill>
                  <a:schemeClr val="accent5"/>
                </a:solidFill>
                <a:latin typeface="Futura" pitchFamily="-110" charset="0"/>
              </a:rPr>
              <a:t>social</a:t>
            </a:r>
            <a:br>
              <a:rPr lang="en-US" sz="1600" dirty="0">
                <a:solidFill>
                  <a:schemeClr val="accent5"/>
                </a:solidFill>
                <a:latin typeface="Futura" pitchFamily="-110" charset="0"/>
              </a:rPr>
            </a:br>
            <a:r>
              <a:rPr lang="en-US" sz="1600" dirty="0">
                <a:solidFill>
                  <a:schemeClr val="accent5"/>
                </a:solidFill>
                <a:latin typeface="Futura" pitchFamily="-110" charset="0"/>
              </a:rPr>
              <a:t>enterprises</a:t>
            </a:r>
          </a:p>
        </p:txBody>
      </p:sp>
      <p:sp>
        <p:nvSpPr>
          <p:cNvPr id="26667" name="Text Box 43"/>
          <p:cNvSpPr txBox="1">
            <a:spLocks noChangeArrowheads="1"/>
          </p:cNvSpPr>
          <p:nvPr/>
        </p:nvSpPr>
        <p:spPr bwMode="auto">
          <a:xfrm>
            <a:off x="3369701" y="1905000"/>
            <a:ext cx="1640293" cy="338554"/>
          </a:xfrm>
          <a:prstGeom prst="rect">
            <a:avLst/>
          </a:prstGeom>
          <a:noFill/>
          <a:ln w="9525">
            <a:noFill/>
            <a:miter lim="800000"/>
            <a:headEnd/>
            <a:tailEnd/>
          </a:ln>
        </p:spPr>
        <p:txBody>
          <a:bodyPr wrap="none">
            <a:prstTxWarp prst="textNoShape">
              <a:avLst/>
            </a:prstTxWarp>
            <a:spAutoFit/>
          </a:bodyPr>
          <a:lstStyle/>
          <a:p>
            <a:pPr algn="ctr"/>
            <a:r>
              <a:rPr lang="en-US" sz="1600" dirty="0">
                <a:solidFill>
                  <a:schemeClr val="accent5"/>
                </a:solidFill>
                <a:latin typeface="Futura" pitchFamily="-110" charset="0"/>
              </a:rPr>
              <a:t>professionalism</a:t>
            </a:r>
          </a:p>
        </p:txBody>
      </p:sp>
      <p:sp>
        <p:nvSpPr>
          <p:cNvPr id="26668" name="Text Box 44"/>
          <p:cNvSpPr txBox="1">
            <a:spLocks noChangeArrowheads="1"/>
          </p:cNvSpPr>
          <p:nvPr/>
        </p:nvSpPr>
        <p:spPr bwMode="auto">
          <a:xfrm>
            <a:off x="6644346" y="4610100"/>
            <a:ext cx="1982634"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digital</a:t>
            </a:r>
            <a:br>
              <a:rPr lang="en-US" sz="1600" dirty="0">
                <a:solidFill>
                  <a:schemeClr val="accent5"/>
                </a:solidFill>
                <a:latin typeface="Futura" pitchFamily="-110" charset="0"/>
              </a:rPr>
            </a:br>
            <a:r>
              <a:rPr lang="en-US" sz="1600" dirty="0">
                <a:solidFill>
                  <a:schemeClr val="accent5"/>
                </a:solidFill>
                <a:latin typeface="Futura" pitchFamily="-110" charset="0"/>
              </a:rPr>
              <a:t>rights management</a:t>
            </a:r>
          </a:p>
        </p:txBody>
      </p:sp>
      <p:sp>
        <p:nvSpPr>
          <p:cNvPr id="26669" name="Text Box 45"/>
          <p:cNvSpPr txBox="1">
            <a:spLocks noChangeArrowheads="1"/>
          </p:cNvSpPr>
          <p:nvPr/>
        </p:nvSpPr>
        <p:spPr bwMode="auto">
          <a:xfrm>
            <a:off x="3397831" y="5029200"/>
            <a:ext cx="1287532"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surveillance</a:t>
            </a:r>
          </a:p>
        </p:txBody>
      </p:sp>
      <p:sp>
        <p:nvSpPr>
          <p:cNvPr id="26670" name="Text Box 46"/>
          <p:cNvSpPr txBox="1">
            <a:spLocks noChangeArrowheads="1"/>
          </p:cNvSpPr>
          <p:nvPr/>
        </p:nvSpPr>
        <p:spPr bwMode="auto">
          <a:xfrm>
            <a:off x="4289065" y="5948869"/>
            <a:ext cx="1152525"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censorship</a:t>
            </a:r>
          </a:p>
        </p:txBody>
      </p:sp>
      <p:sp>
        <p:nvSpPr>
          <p:cNvPr id="26671" name="Text Box 47"/>
          <p:cNvSpPr txBox="1">
            <a:spLocks noChangeArrowheads="1"/>
          </p:cNvSpPr>
          <p:nvPr/>
        </p:nvSpPr>
        <p:spPr bwMode="auto">
          <a:xfrm>
            <a:off x="1521969" y="4000500"/>
            <a:ext cx="1043876"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computer</a:t>
            </a:r>
            <a:br>
              <a:rPr lang="en-US" sz="1600" dirty="0">
                <a:solidFill>
                  <a:schemeClr val="accent5"/>
                </a:solidFill>
                <a:latin typeface="Futura" pitchFamily="-110" charset="0"/>
              </a:rPr>
            </a:br>
            <a:r>
              <a:rPr lang="en-US" sz="1600" dirty="0">
                <a:solidFill>
                  <a:schemeClr val="accent5"/>
                </a:solidFill>
                <a:latin typeface="Futura" pitchFamily="-110" charset="0"/>
              </a:rPr>
              <a:t>crime</a:t>
            </a:r>
          </a:p>
        </p:txBody>
      </p:sp>
      <p:sp>
        <p:nvSpPr>
          <p:cNvPr id="26672" name="Text Box 49"/>
          <p:cNvSpPr txBox="1">
            <a:spLocks noChangeArrowheads="1"/>
          </p:cNvSpPr>
          <p:nvPr/>
        </p:nvSpPr>
        <p:spPr bwMode="auto">
          <a:xfrm>
            <a:off x="3415633" y="2743200"/>
            <a:ext cx="1446830" cy="338554"/>
          </a:xfrm>
          <a:prstGeom prst="rect">
            <a:avLst/>
          </a:prstGeom>
          <a:noFill/>
          <a:ln w="9525">
            <a:noFill/>
            <a:miter lim="800000"/>
            <a:headEnd/>
            <a:tailEnd/>
          </a:ln>
        </p:spPr>
        <p:txBody>
          <a:bodyPr wrap="none">
            <a:prstTxWarp prst="textNoShape">
              <a:avLst/>
            </a:prstTxWarp>
            <a:spAutoFit/>
          </a:bodyPr>
          <a:lstStyle/>
          <a:p>
            <a:pPr algn="ctr" eaLnBrk="0" hangingPunct="0"/>
            <a:r>
              <a:rPr lang="en-US" sz="1600" dirty="0">
                <a:solidFill>
                  <a:schemeClr val="accent5"/>
                </a:solidFill>
                <a:latin typeface="Futura" pitchFamily="-110" charset="0"/>
              </a:rPr>
              <a:t>e-government</a:t>
            </a:r>
          </a:p>
        </p:txBody>
      </p:sp>
      <p:sp>
        <p:nvSpPr>
          <p:cNvPr id="26673" name="Text Box 50"/>
          <p:cNvSpPr txBox="1">
            <a:spLocks noChangeArrowheads="1"/>
          </p:cNvSpPr>
          <p:nvPr/>
        </p:nvSpPr>
        <p:spPr bwMode="auto">
          <a:xfrm>
            <a:off x="1562666" y="3260725"/>
            <a:ext cx="1223412" cy="338554"/>
          </a:xfrm>
          <a:prstGeom prst="rect">
            <a:avLst/>
          </a:prstGeom>
          <a:noFill/>
          <a:ln w="9525">
            <a:noFill/>
            <a:miter lim="800000"/>
            <a:headEnd/>
            <a:tailEnd/>
          </a:ln>
        </p:spPr>
        <p:txBody>
          <a:bodyPr wrap="none">
            <a:prstTxWarp prst="textNoShape">
              <a:avLst/>
            </a:prstTxWarp>
            <a:spAutoFit/>
          </a:bodyPr>
          <a:lstStyle/>
          <a:p>
            <a:pPr algn="ctr" eaLnBrk="0" hangingPunct="0"/>
            <a:r>
              <a:rPr lang="en-US" sz="1600" dirty="0">
                <a:solidFill>
                  <a:schemeClr val="accent5"/>
                </a:solidFill>
                <a:latin typeface="Futura" pitchFamily="-110" charset="0"/>
              </a:rPr>
              <a:t>file-sharing</a:t>
            </a:r>
          </a:p>
        </p:txBody>
      </p:sp>
      <p:sp>
        <p:nvSpPr>
          <p:cNvPr id="26674" name="Text Box 51"/>
          <p:cNvSpPr txBox="1">
            <a:spLocks noChangeArrowheads="1"/>
          </p:cNvSpPr>
          <p:nvPr/>
        </p:nvSpPr>
        <p:spPr bwMode="auto">
          <a:xfrm>
            <a:off x="5811727" y="3581400"/>
            <a:ext cx="1095172" cy="297517"/>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inclusivity</a:t>
            </a:r>
          </a:p>
        </p:txBody>
      </p:sp>
      <p:sp>
        <p:nvSpPr>
          <p:cNvPr id="26675" name="Text Box 52"/>
          <p:cNvSpPr txBox="1">
            <a:spLocks noChangeArrowheads="1"/>
          </p:cNvSpPr>
          <p:nvPr/>
        </p:nvSpPr>
        <p:spPr bwMode="auto">
          <a:xfrm>
            <a:off x="1214999" y="2683657"/>
            <a:ext cx="1321796"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employment</a:t>
            </a:r>
            <a:br>
              <a:rPr lang="en-US" sz="1600" dirty="0">
                <a:solidFill>
                  <a:schemeClr val="accent5"/>
                </a:solidFill>
                <a:latin typeface="Futura" pitchFamily="-110" charset="0"/>
              </a:rPr>
            </a:br>
            <a:r>
              <a:rPr lang="en-US" sz="1600" dirty="0">
                <a:solidFill>
                  <a:schemeClr val="accent5"/>
                </a:solidFill>
                <a:latin typeface="Futura" pitchFamily="-110" charset="0"/>
              </a:rPr>
              <a:t>rights</a:t>
            </a:r>
          </a:p>
        </p:txBody>
      </p:sp>
      <p:sp>
        <p:nvSpPr>
          <p:cNvPr id="50" name="Text Box 28"/>
          <p:cNvSpPr txBox="1">
            <a:spLocks noChangeArrowheads="1"/>
          </p:cNvSpPr>
          <p:nvPr/>
        </p:nvSpPr>
        <p:spPr bwMode="auto">
          <a:xfrm>
            <a:off x="4754632" y="3447037"/>
            <a:ext cx="992579"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s</a:t>
            </a:r>
            <a:r>
              <a:rPr lang="en-US" sz="1600" dirty="0" smtClean="0">
                <a:solidFill>
                  <a:schemeClr val="accent5"/>
                </a:solidFill>
                <a:latin typeface="Futura" pitchFamily="-110" charset="0"/>
              </a:rPr>
              <a:t>emantic</a:t>
            </a:r>
            <a:br>
              <a:rPr lang="en-US" sz="1600" dirty="0" smtClean="0">
                <a:solidFill>
                  <a:schemeClr val="accent5"/>
                </a:solidFill>
                <a:latin typeface="Futura" pitchFamily="-110" charset="0"/>
              </a:rPr>
            </a:br>
            <a:r>
              <a:rPr lang="en-US" sz="1600" dirty="0" smtClean="0">
                <a:solidFill>
                  <a:schemeClr val="accent5"/>
                </a:solidFill>
                <a:latin typeface="Futura" pitchFamily="-110" charset="0"/>
              </a:rPr>
              <a:t>web</a:t>
            </a:r>
            <a:endParaRPr lang="en-US" sz="1600" dirty="0">
              <a:solidFill>
                <a:schemeClr val="accent5"/>
              </a:solidFill>
              <a:latin typeface="Futura" pitchFamily="-110" charset="0"/>
            </a:endParaRPr>
          </a:p>
        </p:txBody>
      </p:sp>
      <p:sp>
        <p:nvSpPr>
          <p:cNvPr id="51" name="Text Box 14"/>
          <p:cNvSpPr txBox="1">
            <a:spLocks noChangeArrowheads="1"/>
          </p:cNvSpPr>
          <p:nvPr/>
        </p:nvSpPr>
        <p:spPr bwMode="auto">
          <a:xfrm>
            <a:off x="7239083" y="3810000"/>
            <a:ext cx="755335" cy="584776"/>
          </a:xfrm>
          <a:prstGeom prst="rect">
            <a:avLst/>
          </a:prstGeom>
          <a:noFill/>
          <a:ln w="9525">
            <a:noFill/>
            <a:miter lim="800000"/>
            <a:headEnd/>
            <a:tailEnd/>
          </a:ln>
        </p:spPr>
        <p:txBody>
          <a:bodyPr wrap="none">
            <a:prstTxWarp prst="textNoShape">
              <a:avLst/>
            </a:prstTxWarp>
            <a:spAutoFit/>
          </a:bodyPr>
          <a:lstStyle/>
          <a:p>
            <a:r>
              <a:rPr lang="en-US" sz="1600" dirty="0" smtClean="0">
                <a:solidFill>
                  <a:schemeClr val="accent5"/>
                </a:solidFill>
                <a:latin typeface="Futura" pitchFamily="-110" charset="0"/>
              </a:rPr>
              <a:t>linked</a:t>
            </a:r>
            <a:r>
              <a:rPr lang="en-US" sz="1600" dirty="0">
                <a:solidFill>
                  <a:schemeClr val="accent5"/>
                </a:solidFill>
                <a:latin typeface="Futura" pitchFamily="-110" charset="0"/>
              </a:rPr>
              <a:t/>
            </a:r>
            <a:br>
              <a:rPr lang="en-US" sz="1600" dirty="0">
                <a:solidFill>
                  <a:schemeClr val="accent5"/>
                </a:solidFill>
                <a:latin typeface="Futura" pitchFamily="-110" charset="0"/>
              </a:rPr>
            </a:br>
            <a:r>
              <a:rPr lang="en-US" sz="1600" dirty="0">
                <a:solidFill>
                  <a:schemeClr val="accent5"/>
                </a:solidFill>
                <a:latin typeface="Futura" pitchFamily="-110" charset="0"/>
              </a:rPr>
              <a:t>data</a:t>
            </a:r>
          </a:p>
        </p:txBody>
      </p:sp>
      <p:sp>
        <p:nvSpPr>
          <p:cNvPr id="2" name="Footer Placeholder 1"/>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3" name="Date Placeholder 2"/>
          <p:cNvSpPr>
            <a:spLocks noGrp="1"/>
          </p:cNvSpPr>
          <p:nvPr>
            <p:ph type="dt" sz="half" idx="10"/>
          </p:nvPr>
        </p:nvSpPr>
        <p:spPr/>
        <p:txBody>
          <a:bodyPr/>
          <a:lstStyle/>
          <a:p>
            <a:fld id="{0AB27698-178A-FF48-A83B-3D2D2011421E}" type="datetime1">
              <a:rPr lang="en-GB" smtClean="0"/>
              <a:t>12/11/14</a:t>
            </a:fld>
            <a:endParaRPr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6</a:t>
            </a:fld>
            <a:endParaRPr kumimoji="0" lang="en-US" dirty="0"/>
          </a:p>
        </p:txBody>
      </p:sp>
    </p:spTree>
    <p:extLst>
      <p:ext uri="{BB962C8B-B14F-4D97-AF65-F5344CB8AC3E}">
        <p14:creationId xmlns:p14="http://schemas.microsoft.com/office/powerpoint/2010/main" val="278970860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noProof="0" smtClean="0"/>
              <a:t>Checklist (from ICO)</a:t>
            </a:r>
          </a:p>
        </p:txBody>
      </p:sp>
      <p:sp>
        <p:nvSpPr>
          <p:cNvPr id="46083" name="Rectangle 3"/>
          <p:cNvSpPr>
            <a:spLocks noGrp="1" noChangeArrowheads="1"/>
          </p:cNvSpPr>
          <p:nvPr>
            <p:ph type="body" sz="half" idx="2"/>
          </p:nvPr>
        </p:nvSpPr>
        <p:spPr/>
        <p:txBody>
          <a:bodyPr>
            <a:normAutofit/>
          </a:bodyPr>
          <a:lstStyle/>
          <a:p>
            <a:pPr>
              <a:lnSpc>
                <a:spcPct val="90000"/>
              </a:lnSpc>
            </a:pPr>
            <a:r>
              <a:rPr lang="en-GB" sz="2000" noProof="0" dirty="0" smtClean="0">
                <a:latin typeface="Arial" charset="0"/>
              </a:rPr>
              <a:t>If I'm asked to pass on personal information, would the people about whom I hold information expect me to do this? </a:t>
            </a:r>
            <a:br>
              <a:rPr lang="en-GB" sz="2000" noProof="0" dirty="0" smtClean="0">
                <a:latin typeface="Arial" charset="0"/>
              </a:rPr>
            </a:br>
            <a:endParaRPr lang="en-GB" sz="2000" noProof="0" dirty="0" smtClean="0">
              <a:latin typeface="Arial" charset="0"/>
            </a:endParaRPr>
          </a:p>
          <a:p>
            <a:pPr>
              <a:lnSpc>
                <a:spcPct val="90000"/>
              </a:lnSpc>
            </a:pPr>
            <a:endParaRPr lang="en-GB" sz="2000" noProof="0" dirty="0" smtClean="0">
              <a:latin typeface="Arial" charset="0"/>
            </a:endParaRPr>
          </a:p>
          <a:p>
            <a:pPr>
              <a:lnSpc>
                <a:spcPct val="90000"/>
              </a:lnSpc>
            </a:pPr>
            <a:r>
              <a:rPr lang="en-GB" sz="2000" noProof="0" dirty="0" smtClean="0">
                <a:latin typeface="Arial" charset="0"/>
              </a:rPr>
              <a:t>Am I satisfied the information is being held securely, whether it's on paper or on computer?</a:t>
            </a:r>
            <a:br>
              <a:rPr lang="en-GB" sz="2000" noProof="0" dirty="0" smtClean="0">
                <a:latin typeface="Arial" charset="0"/>
              </a:rPr>
            </a:br>
            <a:r>
              <a:rPr lang="en-GB" sz="2000" noProof="0" dirty="0" smtClean="0">
                <a:latin typeface="Arial" charset="0"/>
              </a:rPr>
              <a:t> </a:t>
            </a:r>
          </a:p>
          <a:p>
            <a:pPr lvl="1">
              <a:lnSpc>
                <a:spcPct val="90000"/>
              </a:lnSpc>
            </a:pPr>
            <a:r>
              <a:rPr lang="en-GB" sz="1800" noProof="0" dirty="0" smtClean="0">
                <a:latin typeface="Arial" charset="0"/>
              </a:rPr>
              <a:t>And what about my website? Is it secure?</a:t>
            </a:r>
            <a:endParaRPr lang="en-GB" noProof="0" dirty="0">
              <a:latin typeface="Arial" charset="0"/>
            </a:endParaRPr>
          </a:p>
        </p:txBody>
      </p:sp>
      <p:sp>
        <p:nvSpPr>
          <p:cNvPr id="46084" name="Rectangle 4"/>
          <p:cNvSpPr>
            <a:spLocks noGrp="1" noChangeArrowheads="1"/>
          </p:cNvSpPr>
          <p:nvPr>
            <p:ph type="body" sz="half" idx="1"/>
          </p:nvPr>
        </p:nvSpPr>
        <p:spPr/>
        <p:txBody>
          <a:bodyPr/>
          <a:lstStyle/>
          <a:p>
            <a:pPr>
              <a:lnSpc>
                <a:spcPct val="90000"/>
              </a:lnSpc>
              <a:spcBef>
                <a:spcPts val="500"/>
              </a:spcBef>
              <a:spcAft>
                <a:spcPts val="500"/>
              </a:spcAft>
            </a:pPr>
            <a:r>
              <a:rPr lang="en-GB" sz="2000" noProof="0" smtClean="0">
                <a:latin typeface="Arial" charset="0"/>
              </a:rPr>
              <a:t>Do I really need this information about an individual? </a:t>
            </a:r>
            <a:br>
              <a:rPr lang="en-GB" sz="2000" noProof="0" smtClean="0">
                <a:latin typeface="Arial" charset="0"/>
              </a:rPr>
            </a:br>
            <a:endParaRPr lang="en-GB" sz="2000" noProof="0" smtClean="0">
              <a:latin typeface="Arial" charset="0"/>
            </a:endParaRPr>
          </a:p>
          <a:p>
            <a:pPr lvl="1">
              <a:lnSpc>
                <a:spcPct val="90000"/>
              </a:lnSpc>
              <a:spcBef>
                <a:spcPts val="500"/>
              </a:spcBef>
              <a:spcAft>
                <a:spcPts val="500"/>
              </a:spcAft>
            </a:pPr>
            <a:r>
              <a:rPr lang="en-GB" sz="1800" noProof="0" smtClean="0">
                <a:latin typeface="Arial" charset="0"/>
              </a:rPr>
              <a:t>Do I know what I'm going to use it for? </a:t>
            </a:r>
            <a:br>
              <a:rPr lang="en-GB" sz="1800" noProof="0" smtClean="0">
                <a:latin typeface="Arial" charset="0"/>
              </a:rPr>
            </a:br>
            <a:endParaRPr lang="en-GB" sz="1800" noProof="0" smtClean="0">
              <a:latin typeface="Arial" charset="0"/>
            </a:endParaRPr>
          </a:p>
          <a:p>
            <a:pPr lvl="1">
              <a:lnSpc>
                <a:spcPct val="90000"/>
              </a:lnSpc>
              <a:spcBef>
                <a:spcPts val="500"/>
              </a:spcBef>
              <a:spcAft>
                <a:spcPts val="500"/>
              </a:spcAft>
            </a:pPr>
            <a:endParaRPr lang="en-GB" sz="1800" noProof="0" smtClean="0">
              <a:latin typeface="Arial" charset="0"/>
            </a:endParaRPr>
          </a:p>
          <a:p>
            <a:pPr>
              <a:lnSpc>
                <a:spcPct val="90000"/>
              </a:lnSpc>
            </a:pPr>
            <a:r>
              <a:rPr lang="en-GB" sz="2000" noProof="0" smtClean="0">
                <a:latin typeface="Arial" charset="0"/>
              </a:rPr>
              <a:t>Do the people whose information I hold know that I've got it, and are they likely to understand what it will be used for? </a:t>
            </a:r>
          </a:p>
          <a:p>
            <a:pPr lvl="2">
              <a:lnSpc>
                <a:spcPct val="90000"/>
              </a:lnSpc>
            </a:pPr>
            <a:endParaRPr lang="en-GB" sz="1600" noProof="0" smtClean="0">
              <a:latin typeface="Times" charset="0"/>
            </a:endParaRPr>
          </a:p>
          <a:p>
            <a:pPr>
              <a:lnSpc>
                <a:spcPct val="90000"/>
              </a:lnSpc>
            </a:pPr>
            <a:endParaRPr lang="en-GB" sz="2000" noProof="0">
              <a:latin typeface="Arial" charset="0"/>
            </a:endParaRPr>
          </a:p>
        </p:txBody>
      </p:sp>
      <p:sp>
        <p:nvSpPr>
          <p:cNvPr id="2" name="Date Placeholder 1"/>
          <p:cNvSpPr>
            <a:spLocks noGrp="1"/>
          </p:cNvSpPr>
          <p:nvPr>
            <p:ph type="dt" sz="half" idx="10"/>
          </p:nvPr>
        </p:nvSpPr>
        <p:spPr/>
        <p:txBody>
          <a:bodyPr/>
          <a:lstStyle/>
          <a:p>
            <a:fld id="{88F505D6-809B-B24C-985F-E8167B8AD5EB}" type="datetime1">
              <a:rPr lang="en-GB" smtClean="0"/>
              <a:t>12/11/14</a:t>
            </a:fld>
            <a:endParaRPr lang="en-US" dirty="0"/>
          </a:p>
        </p:txBody>
      </p:sp>
      <p:sp>
        <p:nvSpPr>
          <p:cNvPr id="3" name="Footer Placeholder 2"/>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60</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noProof="0" dirty="0" smtClean="0"/>
              <a:t>Checklist continued</a:t>
            </a:r>
          </a:p>
        </p:txBody>
      </p:sp>
      <p:sp>
        <p:nvSpPr>
          <p:cNvPr id="47107" name="Rectangle 3"/>
          <p:cNvSpPr>
            <a:spLocks noGrp="1" noChangeArrowheads="1"/>
          </p:cNvSpPr>
          <p:nvPr>
            <p:ph type="body" sz="half" idx="2"/>
          </p:nvPr>
        </p:nvSpPr>
        <p:spPr/>
        <p:txBody>
          <a:bodyPr/>
          <a:lstStyle/>
          <a:p>
            <a:pPr>
              <a:lnSpc>
                <a:spcPct val="90000"/>
              </a:lnSpc>
              <a:buFontTx/>
              <a:buNone/>
            </a:pPr>
            <a:r>
              <a:rPr lang="en-GB" sz="2000" noProof="0" dirty="0" smtClean="0">
                <a:latin typeface="Arial" charset="0"/>
              </a:rPr>
              <a:t>Have I trained my staff in their duties and responsibilities under the Data Protection Act, and are they putting them into practice? </a:t>
            </a:r>
          </a:p>
          <a:p>
            <a:pPr>
              <a:lnSpc>
                <a:spcPct val="90000"/>
              </a:lnSpc>
              <a:buFontTx/>
              <a:buNone/>
            </a:pPr>
            <a:endParaRPr lang="en-GB" sz="2000" noProof="0" dirty="0" smtClean="0">
              <a:latin typeface="Arial" charset="0"/>
            </a:endParaRPr>
          </a:p>
          <a:p>
            <a:pPr>
              <a:lnSpc>
                <a:spcPct val="90000"/>
              </a:lnSpc>
              <a:buFontTx/>
              <a:buNone/>
            </a:pPr>
            <a:r>
              <a:rPr lang="en-GB" sz="2000" noProof="0" dirty="0" smtClean="0">
                <a:latin typeface="Arial" charset="0"/>
              </a:rPr>
              <a:t>Do I need to notify the Information Commissioner and if so is my notification up to date? </a:t>
            </a:r>
          </a:p>
        </p:txBody>
      </p:sp>
      <p:sp>
        <p:nvSpPr>
          <p:cNvPr id="47108" name="Rectangle 4"/>
          <p:cNvSpPr>
            <a:spLocks noGrp="1" noChangeArrowheads="1"/>
          </p:cNvSpPr>
          <p:nvPr>
            <p:ph type="body" sz="half" idx="1"/>
          </p:nvPr>
        </p:nvSpPr>
        <p:spPr/>
        <p:txBody>
          <a:bodyPr/>
          <a:lstStyle/>
          <a:p>
            <a:pPr>
              <a:lnSpc>
                <a:spcPct val="90000"/>
              </a:lnSpc>
              <a:buFontTx/>
              <a:buNone/>
            </a:pPr>
            <a:r>
              <a:rPr lang="en-GB" sz="2000" noProof="0" smtClean="0">
                <a:latin typeface="Arial" charset="0"/>
              </a:rPr>
              <a:t>Is access to personal information limited to those with a strict need to know? </a:t>
            </a:r>
          </a:p>
          <a:p>
            <a:pPr>
              <a:lnSpc>
                <a:spcPct val="90000"/>
              </a:lnSpc>
              <a:buFontTx/>
              <a:buNone/>
            </a:pPr>
            <a:endParaRPr lang="en-GB" noProof="0" smtClean="0">
              <a:latin typeface="Arial" charset="0"/>
            </a:endParaRPr>
          </a:p>
          <a:p>
            <a:pPr>
              <a:lnSpc>
                <a:spcPct val="90000"/>
              </a:lnSpc>
              <a:buFontTx/>
              <a:buNone/>
            </a:pPr>
            <a:r>
              <a:rPr lang="en-GB" sz="2000" noProof="0" smtClean="0">
                <a:latin typeface="Arial" charset="0"/>
              </a:rPr>
              <a:t>Am I sure the personal information is accurate and up to date? </a:t>
            </a:r>
          </a:p>
          <a:p>
            <a:pPr>
              <a:lnSpc>
                <a:spcPct val="90000"/>
              </a:lnSpc>
              <a:buFontTx/>
              <a:buNone/>
            </a:pPr>
            <a:endParaRPr lang="en-GB" sz="2000" noProof="0" smtClean="0">
              <a:latin typeface="Arial" charset="0"/>
            </a:endParaRPr>
          </a:p>
          <a:p>
            <a:pPr>
              <a:lnSpc>
                <a:spcPct val="90000"/>
              </a:lnSpc>
              <a:buFontTx/>
              <a:buNone/>
            </a:pPr>
            <a:r>
              <a:rPr lang="en-GB" sz="2000" noProof="0" smtClean="0">
                <a:latin typeface="Arial" charset="0"/>
              </a:rPr>
              <a:t>Do I delete or destroy personal information as soon as I have no more need for it?</a:t>
            </a:r>
            <a:endParaRPr lang="en-GB" sz="2000" noProof="0">
              <a:latin typeface="Arial" charset="0"/>
            </a:endParaRPr>
          </a:p>
        </p:txBody>
      </p:sp>
      <p:sp>
        <p:nvSpPr>
          <p:cNvPr id="2" name="Date Placeholder 1"/>
          <p:cNvSpPr>
            <a:spLocks noGrp="1"/>
          </p:cNvSpPr>
          <p:nvPr>
            <p:ph type="dt" sz="half" idx="10"/>
          </p:nvPr>
        </p:nvSpPr>
        <p:spPr/>
        <p:txBody>
          <a:bodyPr/>
          <a:lstStyle/>
          <a:p>
            <a:fld id="{B8BB5441-1981-0D40-BA99-7A383E52C919}" type="datetime1">
              <a:rPr lang="en-GB" smtClean="0"/>
              <a:t>12/11/14</a:t>
            </a:fld>
            <a:endParaRPr lang="en-US" dirty="0"/>
          </a:p>
        </p:txBody>
      </p:sp>
      <p:sp>
        <p:nvSpPr>
          <p:cNvPr id="3" name="Footer Placeholder 2"/>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61</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noProof="0" smtClean="0"/>
              <a:t>Data must be</a:t>
            </a:r>
            <a:endParaRPr lang="en-GB" noProof="0"/>
          </a:p>
        </p:txBody>
      </p:sp>
      <p:sp>
        <p:nvSpPr>
          <p:cNvPr id="48131" name="Rectangle 3"/>
          <p:cNvSpPr>
            <a:spLocks noGrp="1" noChangeArrowheads="1"/>
          </p:cNvSpPr>
          <p:nvPr>
            <p:ph type="body" idx="1"/>
          </p:nvPr>
        </p:nvSpPr>
        <p:spPr/>
        <p:txBody>
          <a:bodyPr>
            <a:normAutofit/>
          </a:bodyPr>
          <a:lstStyle/>
          <a:p>
            <a:pPr>
              <a:lnSpc>
                <a:spcPct val="90000"/>
              </a:lnSpc>
              <a:buFont typeface="Wingdings" charset="2"/>
              <a:buNone/>
            </a:pPr>
            <a:r>
              <a:rPr lang="en-GB" sz="2800" noProof="0" smtClean="0">
                <a:latin typeface="Arial" charset="0"/>
              </a:rPr>
              <a:t> 	 * Fairly and lawfully processed</a:t>
            </a:r>
          </a:p>
          <a:p>
            <a:pPr>
              <a:lnSpc>
                <a:spcPct val="90000"/>
              </a:lnSpc>
              <a:buFont typeface="Wingdings" charset="2"/>
              <a:buNone/>
            </a:pPr>
            <a:r>
              <a:rPr lang="en-GB" sz="2800" noProof="0" smtClean="0">
                <a:latin typeface="Arial" charset="0"/>
              </a:rPr>
              <a:t>    * Processed for limited purposes</a:t>
            </a:r>
          </a:p>
          <a:p>
            <a:pPr>
              <a:lnSpc>
                <a:spcPct val="90000"/>
              </a:lnSpc>
              <a:buFont typeface="Wingdings" charset="2"/>
              <a:buNone/>
            </a:pPr>
            <a:r>
              <a:rPr lang="en-GB" sz="2800" noProof="0" smtClean="0">
                <a:latin typeface="Arial" charset="0"/>
              </a:rPr>
              <a:t>    * Adequate, relevant and not excessive</a:t>
            </a:r>
          </a:p>
          <a:p>
            <a:pPr>
              <a:lnSpc>
                <a:spcPct val="90000"/>
              </a:lnSpc>
              <a:buFont typeface="Wingdings" charset="2"/>
              <a:buNone/>
            </a:pPr>
            <a:r>
              <a:rPr lang="en-GB" sz="2800" noProof="0" smtClean="0">
                <a:latin typeface="Arial" charset="0"/>
              </a:rPr>
              <a:t>    * Accurate and up to date</a:t>
            </a:r>
          </a:p>
          <a:p>
            <a:pPr>
              <a:lnSpc>
                <a:spcPct val="90000"/>
              </a:lnSpc>
              <a:buFont typeface="Wingdings" charset="2"/>
              <a:buNone/>
            </a:pPr>
            <a:r>
              <a:rPr lang="en-GB" sz="2800" noProof="0" smtClean="0">
                <a:latin typeface="Arial" charset="0"/>
              </a:rPr>
              <a:t>    * Not kept for longer than is necessary</a:t>
            </a:r>
          </a:p>
          <a:p>
            <a:pPr>
              <a:lnSpc>
                <a:spcPct val="90000"/>
              </a:lnSpc>
              <a:buFont typeface="Wingdings" charset="2"/>
              <a:buNone/>
            </a:pPr>
            <a:r>
              <a:rPr lang="en-GB" sz="2800" noProof="0" smtClean="0">
                <a:latin typeface="Arial" charset="0"/>
              </a:rPr>
              <a:t>    * Processed in line with your rights</a:t>
            </a:r>
          </a:p>
          <a:p>
            <a:pPr>
              <a:lnSpc>
                <a:spcPct val="90000"/>
              </a:lnSpc>
              <a:buFont typeface="Wingdings" charset="2"/>
              <a:buNone/>
            </a:pPr>
            <a:r>
              <a:rPr lang="en-GB" sz="2800" noProof="0" smtClean="0">
                <a:latin typeface="Arial" charset="0"/>
              </a:rPr>
              <a:t>    * Secure</a:t>
            </a:r>
          </a:p>
          <a:p>
            <a:pPr>
              <a:lnSpc>
                <a:spcPct val="90000"/>
              </a:lnSpc>
              <a:buFont typeface="Wingdings" charset="2"/>
              <a:buNone/>
            </a:pPr>
            <a:r>
              <a:rPr lang="en-GB" sz="2800" noProof="0" smtClean="0">
                <a:latin typeface="Arial" charset="0"/>
              </a:rPr>
              <a:t>    * Not transferred to other countries without</a:t>
            </a:r>
            <a:br>
              <a:rPr lang="en-GB" sz="2800" noProof="0" smtClean="0">
                <a:latin typeface="Arial" charset="0"/>
              </a:rPr>
            </a:br>
            <a:r>
              <a:rPr lang="en-GB" sz="2800" noProof="0" smtClean="0">
                <a:latin typeface="Arial" charset="0"/>
              </a:rPr>
              <a:t>    adequate protection</a:t>
            </a:r>
          </a:p>
        </p:txBody>
      </p:sp>
      <p:sp>
        <p:nvSpPr>
          <p:cNvPr id="2" name="Date Placeholder 1"/>
          <p:cNvSpPr>
            <a:spLocks noGrp="1"/>
          </p:cNvSpPr>
          <p:nvPr>
            <p:ph type="dt" sz="half" idx="10"/>
          </p:nvPr>
        </p:nvSpPr>
        <p:spPr/>
        <p:txBody>
          <a:bodyPr/>
          <a:lstStyle/>
          <a:p>
            <a:fld id="{B7AD3F22-F24A-EE43-BE35-783F2A01C7B1}" type="datetime1">
              <a:rPr lang="en-GB" smtClean="0"/>
              <a:t>12/11/14</a:t>
            </a:fld>
            <a:endParaRPr lang="en-US" dirty="0"/>
          </a:p>
        </p:txBody>
      </p:sp>
      <p:sp>
        <p:nvSpPr>
          <p:cNvPr id="3" name="Footer Placeholder 2"/>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62</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GB" noProof="0" smtClean="0"/>
              <a:t>Think about these pointers</a:t>
            </a:r>
          </a:p>
        </p:txBody>
      </p:sp>
      <p:sp>
        <p:nvSpPr>
          <p:cNvPr id="49155" name="Content Placeholder 2"/>
          <p:cNvSpPr>
            <a:spLocks noGrp="1"/>
          </p:cNvSpPr>
          <p:nvPr>
            <p:ph sz="half" idx="1"/>
          </p:nvPr>
        </p:nvSpPr>
        <p:spPr/>
        <p:txBody>
          <a:bodyPr/>
          <a:lstStyle/>
          <a:p>
            <a:r>
              <a:rPr lang="en-GB" noProof="0" smtClean="0">
                <a:latin typeface="Arial" charset="0"/>
              </a:rPr>
              <a:t>Sources</a:t>
            </a:r>
          </a:p>
          <a:p>
            <a:pPr lvl="1"/>
            <a:r>
              <a:rPr lang="en-GB" noProof="0" smtClean="0">
                <a:latin typeface="Arial" charset="0"/>
              </a:rPr>
              <a:t>Via a library search</a:t>
            </a:r>
          </a:p>
          <a:p>
            <a:pPr lvl="1"/>
            <a:r>
              <a:rPr lang="en-GB" noProof="0" smtClean="0">
                <a:latin typeface="Arial" charset="0"/>
              </a:rPr>
              <a:t>Through selective searching (government and official sites)</a:t>
            </a:r>
          </a:p>
          <a:p>
            <a:pPr lvl="1"/>
            <a:r>
              <a:rPr lang="en-GB" noProof="0" smtClean="0">
                <a:latin typeface="Arial" charset="0"/>
              </a:rPr>
              <a:t>Through popular sources/feeds</a:t>
            </a:r>
          </a:p>
          <a:p>
            <a:pPr lvl="1">
              <a:buFont typeface="Wingdings" charset="2"/>
              <a:buNone/>
            </a:pPr>
            <a:endParaRPr lang="en-GB" noProof="0" smtClean="0">
              <a:latin typeface="Arial" charset="0"/>
            </a:endParaRPr>
          </a:p>
        </p:txBody>
      </p:sp>
      <p:sp>
        <p:nvSpPr>
          <p:cNvPr id="49156" name="Content Placeholder 5"/>
          <p:cNvSpPr>
            <a:spLocks noGrp="1"/>
          </p:cNvSpPr>
          <p:nvPr>
            <p:ph sz="half" idx="2"/>
          </p:nvPr>
        </p:nvSpPr>
        <p:spPr/>
        <p:txBody>
          <a:bodyPr/>
          <a:lstStyle/>
          <a:p>
            <a:r>
              <a:rPr lang="en-GB" noProof="0" smtClean="0">
                <a:latin typeface="Arial" charset="0"/>
              </a:rPr>
              <a:t>Use this approach</a:t>
            </a:r>
          </a:p>
          <a:p>
            <a:pPr lvl="1"/>
            <a:r>
              <a:rPr lang="en-GB" noProof="0" smtClean="0">
                <a:latin typeface="Arial" charset="0"/>
              </a:rPr>
              <a:t>For private study</a:t>
            </a:r>
          </a:p>
          <a:p>
            <a:pPr lvl="1"/>
            <a:r>
              <a:rPr lang="en-GB" noProof="0" smtClean="0">
                <a:latin typeface="Arial" charset="0"/>
              </a:rPr>
              <a:t>For group preparation</a:t>
            </a:r>
          </a:p>
        </p:txBody>
      </p:sp>
      <p:sp>
        <p:nvSpPr>
          <p:cNvPr id="49157" name="Date Placeholder 3"/>
          <p:cNvSpPr>
            <a:spLocks noGrp="1"/>
          </p:cNvSpPr>
          <p:nvPr>
            <p:ph type="dt" sz="quarter" idx="10"/>
          </p:nvPr>
        </p:nvSpPr>
        <p:spPr>
          <a:noFill/>
        </p:spPr>
        <p:txBody>
          <a:bodyPr/>
          <a:lstStyle/>
          <a:p>
            <a:fld id="{BAEFC94B-FA5D-7847-8C0D-0E4C79E0E646}" type="datetime1">
              <a:rPr lang="en-GB" smtClean="0">
                <a:latin typeface="Verdana" charset="0"/>
              </a:rPr>
              <a:t>12/11/14</a:t>
            </a:fld>
            <a:endParaRPr lang="en-US" dirty="0" smtClean="0">
              <a:solidFill>
                <a:schemeClr val="tx1"/>
              </a:solidFill>
              <a:latin typeface="Wingdings" charset="2"/>
            </a:endParaRPr>
          </a:p>
        </p:txBody>
      </p:sp>
      <p:sp>
        <p:nvSpPr>
          <p:cNvPr id="7" name="TextBox 6"/>
          <p:cNvSpPr txBox="1"/>
          <p:nvPr/>
        </p:nvSpPr>
        <p:spPr>
          <a:xfrm>
            <a:off x="1039090" y="5135073"/>
            <a:ext cx="810490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en-GB" sz="1800" dirty="0"/>
              <a:t>you </a:t>
            </a:r>
            <a:r>
              <a:rPr lang="en-GB" sz="1800" dirty="0" smtClean="0"/>
              <a:t>may be expected </a:t>
            </a:r>
            <a:r>
              <a:rPr lang="en-GB" sz="1800" dirty="0"/>
              <a:t>to demonstrate familiarity </a:t>
            </a:r>
            <a:r>
              <a:rPr lang="en-GB" sz="1800" dirty="0" smtClean="0"/>
              <a:t/>
            </a:r>
            <a:br>
              <a:rPr lang="en-GB" sz="1800" dirty="0" smtClean="0"/>
            </a:br>
            <a:r>
              <a:rPr lang="en-GB" sz="1800" dirty="0" smtClean="0"/>
              <a:t>with </a:t>
            </a:r>
            <a:r>
              <a:rPr lang="en-GB" sz="1800" dirty="0"/>
              <a:t>sources of information in the exam</a:t>
            </a:r>
          </a:p>
        </p:txBody>
      </p:sp>
      <p:sp>
        <p:nvSpPr>
          <p:cNvPr id="2" name="Footer Placeholder 1"/>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3" name="Slide Number Placeholder 2"/>
          <p:cNvSpPr>
            <a:spLocks noGrp="1"/>
          </p:cNvSpPr>
          <p:nvPr>
            <p:ph type="sldNum" sz="quarter" idx="12"/>
          </p:nvPr>
        </p:nvSpPr>
        <p:spPr/>
        <p:txBody>
          <a:bodyPr/>
          <a:lstStyle/>
          <a:p>
            <a:fld id="{6294C92D-0306-4E69-9CD3-20855E849650}" type="slidenum">
              <a:rPr kumimoji="0" lang="en-US" smtClean="0"/>
              <a:t>63</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There are some related resources in EdShare</a:t>
            </a:r>
            <a:endParaRPr lang="en-GB" noProof="0"/>
          </a:p>
        </p:txBody>
      </p:sp>
      <p:pic>
        <p:nvPicPr>
          <p:cNvPr id="8" name="Content Placeholder 7" descr="Screen Shot 2013-05-09 at 19.33.41.png"/>
          <p:cNvPicPr>
            <a:picLocks noGrp="1" noChangeAspect="1"/>
          </p:cNvPicPr>
          <p:nvPr>
            <p:ph idx="1"/>
          </p:nvPr>
        </p:nvPicPr>
        <p:blipFill>
          <a:blip r:embed="rId2">
            <a:extLst>
              <a:ext uri="{28A0092B-C50C-407E-A947-70E740481C1C}">
                <a14:useLocalDpi xmlns:a14="http://schemas.microsoft.com/office/drawing/2010/main" val="0"/>
              </a:ext>
            </a:extLst>
          </a:blip>
          <a:srcRect l="-12661" r="-12661"/>
          <a:stretch>
            <a:fillRect/>
          </a:stretch>
        </p:blipFill>
        <p:spPr>
          <a:xfrm>
            <a:off x="1493826" y="1447800"/>
            <a:ext cx="7439862" cy="4763326"/>
          </a:xfrm>
        </p:spPr>
      </p:pic>
      <p:sp>
        <p:nvSpPr>
          <p:cNvPr id="6" name="TextBox 5">
            <a:hlinkClick r:id="rId3"/>
          </p:cNvPr>
          <p:cNvSpPr txBox="1"/>
          <p:nvPr/>
        </p:nvSpPr>
        <p:spPr>
          <a:xfrm>
            <a:off x="1027545" y="6211126"/>
            <a:ext cx="8116455"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dirty="0" smtClean="0">
                <a:hlinkClick r:id="rId3"/>
              </a:rPr>
              <a:t>http://www.edshare.soton.ac.uk/9625</a:t>
            </a:r>
            <a:endParaRPr lang="en-GB" dirty="0" smtClean="0"/>
          </a:p>
          <a:p>
            <a:pPr algn="ctr"/>
            <a:endParaRPr lang="en-GB" dirty="0"/>
          </a:p>
        </p:txBody>
      </p:sp>
      <p:sp>
        <p:nvSpPr>
          <p:cNvPr id="3" name="Date Placeholder 2"/>
          <p:cNvSpPr>
            <a:spLocks noGrp="1"/>
          </p:cNvSpPr>
          <p:nvPr>
            <p:ph type="dt" sz="half" idx="10"/>
          </p:nvPr>
        </p:nvSpPr>
        <p:spPr/>
        <p:txBody>
          <a:bodyPr/>
          <a:lstStyle/>
          <a:p>
            <a:fld id="{D22D67FF-1154-7C44-AA0C-31DD5358A378}" type="datetime1">
              <a:rPr lang="en-GB" smtClean="0"/>
              <a:t>12/11/14</a:t>
            </a:fld>
            <a:endParaRPr lang="en-US" dirty="0"/>
          </a:p>
        </p:txBody>
      </p:sp>
      <p:sp>
        <p:nvSpPr>
          <p:cNvPr id="4" name="Footer Placeholder 3"/>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64</a:t>
            </a:fld>
            <a:endParaRPr kumimoji="0" lang="en-US" dirty="0"/>
          </a:p>
        </p:txBody>
      </p:sp>
    </p:spTree>
    <p:extLst>
      <p:ext uri="{BB962C8B-B14F-4D97-AF65-F5344CB8AC3E}">
        <p14:creationId xmlns:p14="http://schemas.microsoft.com/office/powerpoint/2010/main" val="230004837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noProof="0" smtClean="0"/>
              <a:t>Related topics…</a:t>
            </a:r>
          </a:p>
        </p:txBody>
      </p:sp>
      <p:sp>
        <p:nvSpPr>
          <p:cNvPr id="18435" name="Content Placeholder 2"/>
          <p:cNvSpPr>
            <a:spLocks noGrp="1"/>
          </p:cNvSpPr>
          <p:nvPr>
            <p:ph idx="1"/>
          </p:nvPr>
        </p:nvSpPr>
        <p:spPr/>
        <p:txBody>
          <a:bodyPr/>
          <a:lstStyle/>
          <a:p>
            <a:r>
              <a:rPr lang="en-GB" noProof="0" smtClean="0">
                <a:latin typeface="Arial" charset="0"/>
              </a:rPr>
              <a:t>Privacy and Ownership</a:t>
            </a:r>
          </a:p>
          <a:p>
            <a:pPr lvl="1"/>
            <a:r>
              <a:rPr lang="en-GB" noProof="0" smtClean="0">
                <a:latin typeface="Arial" charset="0"/>
              </a:rPr>
              <a:t>Privacy</a:t>
            </a:r>
          </a:p>
          <a:p>
            <a:pPr lvl="2"/>
            <a:r>
              <a:rPr lang="en-GB" noProof="0" smtClean="0">
                <a:latin typeface="Arial" charset="0"/>
              </a:rPr>
              <a:t>DPA  </a:t>
            </a:r>
            <a:r>
              <a:rPr lang="en-GB" noProof="0" smtClean="0">
                <a:latin typeface="Zapf Dingbats"/>
                <a:ea typeface="Zapf Dingbats"/>
                <a:cs typeface="Zapf Dingbats"/>
              </a:rPr>
              <a:t>✓</a:t>
            </a:r>
            <a:endParaRPr lang="en-GB" noProof="0" smtClean="0">
              <a:latin typeface="Arial" charset="0"/>
            </a:endParaRPr>
          </a:p>
          <a:p>
            <a:pPr lvl="2"/>
            <a:r>
              <a:rPr lang="en-GB" noProof="0" smtClean="0">
                <a:latin typeface="Arial" charset="0"/>
              </a:rPr>
              <a:t>Surveillance</a:t>
            </a:r>
          </a:p>
          <a:p>
            <a:pPr lvl="2"/>
            <a:r>
              <a:rPr lang="en-GB" noProof="0" smtClean="0">
                <a:latin typeface="Arial" charset="0"/>
              </a:rPr>
              <a:t>Freedom of Information</a:t>
            </a:r>
          </a:p>
          <a:p>
            <a:pPr lvl="2"/>
            <a:r>
              <a:rPr lang="en-GB" noProof="0" smtClean="0">
                <a:latin typeface="Arial" charset="0"/>
              </a:rPr>
              <a:t>Human Rights Act</a:t>
            </a:r>
          </a:p>
        </p:txBody>
      </p:sp>
      <p:sp>
        <p:nvSpPr>
          <p:cNvPr id="18436" name="Date Placeholder 3"/>
          <p:cNvSpPr>
            <a:spLocks noGrp="1"/>
          </p:cNvSpPr>
          <p:nvPr>
            <p:ph type="dt" sz="quarter" idx="10"/>
          </p:nvPr>
        </p:nvSpPr>
        <p:spPr>
          <a:noFill/>
        </p:spPr>
        <p:txBody>
          <a:bodyPr/>
          <a:lstStyle/>
          <a:p>
            <a:fld id="{01AA9EB4-EE3B-B84B-99AD-281750156E7E}" type="datetime1">
              <a:rPr lang="en-GB" smtClean="0">
                <a:latin typeface="Verdana" charset="0"/>
              </a:rPr>
              <a:t>12/11/14</a:t>
            </a:fld>
            <a:endParaRPr lang="en-US" dirty="0" smtClean="0">
              <a:solidFill>
                <a:schemeClr val="tx1"/>
              </a:solidFill>
              <a:latin typeface="Wingdings" charset="2"/>
            </a:endParaRPr>
          </a:p>
        </p:txBody>
      </p:sp>
      <p:grpSp>
        <p:nvGrpSpPr>
          <p:cNvPr id="2" name="Group 10"/>
          <p:cNvGrpSpPr>
            <a:grpSpLocks/>
          </p:cNvGrpSpPr>
          <p:nvPr/>
        </p:nvGrpSpPr>
        <p:grpSpPr bwMode="auto">
          <a:xfrm>
            <a:off x="4267200" y="2514600"/>
            <a:ext cx="3970338" cy="739775"/>
            <a:chOff x="4343400" y="2286000"/>
            <a:chExt cx="3970903" cy="739132"/>
          </a:xfrm>
        </p:grpSpPr>
        <p:sp>
          <p:nvSpPr>
            <p:cNvPr id="6" name="Right Brace 5"/>
            <p:cNvSpPr/>
            <p:nvPr/>
          </p:nvSpPr>
          <p:spPr>
            <a:xfrm>
              <a:off x="4343400" y="2286000"/>
              <a:ext cx="431861" cy="739132"/>
            </a:xfrm>
            <a:prstGeom prst="rightBrace">
              <a:avLst/>
            </a:prstGeom>
            <a:ln/>
          </p:spPr>
          <p:style>
            <a:lnRef idx="2">
              <a:schemeClr val="accent1"/>
            </a:lnRef>
            <a:fillRef idx="0">
              <a:schemeClr val="accent1"/>
            </a:fillRef>
            <a:effectRef idx="1">
              <a:schemeClr val="accent1"/>
            </a:effectRef>
            <a:fontRef idx="minor">
              <a:schemeClr val="tx1"/>
            </a:fontRef>
          </p:style>
        </p:sp>
        <p:sp>
          <p:nvSpPr>
            <p:cNvPr id="7" name="TextBox 6"/>
            <p:cNvSpPr txBox="1"/>
            <p:nvPr/>
          </p:nvSpPr>
          <p:spPr>
            <a:xfrm>
              <a:off x="5334141" y="2471577"/>
              <a:ext cx="2980162" cy="36798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defRPr/>
              </a:pPr>
              <a:r>
                <a:rPr lang="en-GB" sz="1800" dirty="0"/>
                <a:t>Pointers </a:t>
              </a:r>
              <a:r>
                <a:rPr lang="en-GB" sz="1800" dirty="0">
                  <a:solidFill>
                    <a:srgbClr val="FF0000"/>
                  </a:solidFill>
                </a:rPr>
                <a:t>plus private study</a:t>
              </a:r>
            </a:p>
          </p:txBody>
        </p:sp>
      </p:grpSp>
      <p:sp>
        <p:nvSpPr>
          <p:cNvPr id="14" name="6-Point Star 13"/>
          <p:cNvSpPr/>
          <p:nvPr/>
        </p:nvSpPr>
        <p:spPr>
          <a:xfrm rot="1204803">
            <a:off x="6019800" y="3276600"/>
            <a:ext cx="2755241" cy="2876367"/>
          </a:xfrm>
          <a:prstGeom prst="star6">
            <a:avLst/>
          </a:prstGeom>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en-GB" sz="2000" dirty="0" smtClean="0">
                <a:latin typeface="+mj-lt"/>
              </a:rPr>
              <a:t>You need to do this private study for the </a:t>
            </a:r>
            <a:r>
              <a:rPr lang="en-GB" sz="2000" dirty="0">
                <a:latin typeface="+mj-lt"/>
              </a:rPr>
              <a:t> </a:t>
            </a:r>
            <a:r>
              <a:rPr lang="en-GB" sz="2000" dirty="0" smtClean="0">
                <a:latin typeface="+mj-lt"/>
              </a:rPr>
              <a:t>exam</a:t>
            </a:r>
            <a:endParaRPr lang="en-GB" sz="2000" dirty="0">
              <a:latin typeface="+mj-lt"/>
            </a:endParaRPr>
          </a:p>
        </p:txBody>
      </p:sp>
      <p:sp>
        <p:nvSpPr>
          <p:cNvPr id="3" name="Footer Placeholder 2"/>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65</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Use the DPA example/model</a:t>
            </a:r>
            <a:endParaRPr lang="en-GB" noProof="0"/>
          </a:p>
        </p:txBody>
      </p:sp>
      <p:sp>
        <p:nvSpPr>
          <p:cNvPr id="3" name="Content Placeholder 2"/>
          <p:cNvSpPr>
            <a:spLocks noGrp="1"/>
          </p:cNvSpPr>
          <p:nvPr>
            <p:ph sz="half" idx="1"/>
          </p:nvPr>
        </p:nvSpPr>
        <p:spPr/>
        <p:txBody>
          <a:bodyPr>
            <a:normAutofit/>
          </a:bodyPr>
          <a:lstStyle/>
          <a:p>
            <a:r>
              <a:rPr lang="en-GB" sz="2000" noProof="0" dirty="0" smtClean="0"/>
              <a:t>This class has identified four topics which come within the frame of privacy </a:t>
            </a:r>
          </a:p>
          <a:p>
            <a:r>
              <a:rPr lang="en-GB" sz="2000" noProof="0" dirty="0" smtClean="0"/>
              <a:t>Use the range of sources shown for the DPA</a:t>
            </a:r>
          </a:p>
          <a:p>
            <a:pPr lvl="1"/>
            <a:r>
              <a:rPr lang="en-GB" sz="1800" noProof="0" dirty="0" smtClean="0"/>
              <a:t> identify information on each topic</a:t>
            </a:r>
          </a:p>
          <a:p>
            <a:pPr lvl="2"/>
            <a:r>
              <a:rPr lang="en-GB" sz="1600" noProof="0" dirty="0" smtClean="0">
                <a:latin typeface="Arial" charset="0"/>
              </a:rPr>
              <a:t>Surveillance</a:t>
            </a:r>
          </a:p>
          <a:p>
            <a:pPr lvl="2"/>
            <a:r>
              <a:rPr lang="en-GB" sz="1600" noProof="0" dirty="0" smtClean="0">
                <a:latin typeface="Arial" charset="0"/>
              </a:rPr>
              <a:t>Freedom of Information</a:t>
            </a:r>
          </a:p>
          <a:p>
            <a:pPr lvl="2"/>
            <a:r>
              <a:rPr lang="en-GB" sz="1600" noProof="0" dirty="0" smtClean="0">
                <a:latin typeface="Arial" charset="0"/>
              </a:rPr>
              <a:t>Human Rights Act</a:t>
            </a:r>
          </a:p>
          <a:p>
            <a:pPr lvl="1"/>
            <a:endParaRPr lang="en-GB" noProof="0" dirty="0" smtClean="0"/>
          </a:p>
          <a:p>
            <a:pPr lvl="2"/>
            <a:endParaRPr lang="en-GB" noProof="0" dirty="0"/>
          </a:p>
        </p:txBody>
      </p:sp>
      <p:sp>
        <p:nvSpPr>
          <p:cNvPr id="4" name="Content Placeholder 3"/>
          <p:cNvSpPr>
            <a:spLocks noGrp="1"/>
          </p:cNvSpPr>
          <p:nvPr>
            <p:ph sz="half" idx="2"/>
          </p:nvPr>
        </p:nvSpPr>
        <p:spPr/>
        <p:txBody>
          <a:bodyPr>
            <a:normAutofit/>
          </a:bodyPr>
          <a:lstStyle/>
          <a:p>
            <a:r>
              <a:rPr lang="en-GB" sz="1400" noProof="0" smtClean="0"/>
              <a:t>Questions</a:t>
            </a:r>
          </a:p>
          <a:p>
            <a:r>
              <a:rPr lang="en-GB" sz="1400" noProof="0" smtClean="0"/>
              <a:t>Books</a:t>
            </a:r>
          </a:p>
          <a:p>
            <a:r>
              <a:rPr lang="en-GB" sz="1400" noProof="0" smtClean="0"/>
              <a:t>Guidance from official web sites – e.g. .gov.uk</a:t>
            </a:r>
          </a:p>
          <a:p>
            <a:r>
              <a:rPr lang="en-GB" sz="1400" noProof="0" smtClean="0"/>
              <a:t>The source legislation –</a:t>
            </a:r>
            <a:br>
              <a:rPr lang="en-GB" sz="1400" noProof="0" smtClean="0"/>
            </a:br>
            <a:r>
              <a:rPr lang="en-GB" sz="1400" noProof="0" smtClean="0"/>
              <a:t> http://legislation.gov.uk from the national archive</a:t>
            </a:r>
          </a:p>
          <a:p>
            <a:r>
              <a:rPr lang="en-GB" sz="1400" noProof="0" smtClean="0"/>
              <a:t>Business advice – business link – </a:t>
            </a:r>
            <a:br>
              <a:rPr lang="en-GB" sz="1400" noProof="0" smtClean="0"/>
            </a:br>
            <a:r>
              <a:rPr lang="en-GB" sz="1400" noProof="0" smtClean="0"/>
              <a:t>http://www.businesslink.gov.uk/</a:t>
            </a:r>
          </a:p>
          <a:p>
            <a:r>
              <a:rPr lang="en-GB" sz="1400" noProof="0" smtClean="0"/>
              <a:t>Public Services Portal –</a:t>
            </a:r>
            <a:br>
              <a:rPr lang="en-GB" sz="1400" noProof="0" smtClean="0"/>
            </a:br>
            <a:r>
              <a:rPr lang="en-GB" sz="1400" noProof="0" smtClean="0"/>
              <a:t> http://www.direct.gov.uk/</a:t>
            </a:r>
          </a:p>
          <a:p>
            <a:r>
              <a:rPr lang="en-GB" sz="1400" noProof="0" smtClean="0"/>
              <a:t>Library Searches </a:t>
            </a:r>
            <a:br>
              <a:rPr lang="en-GB" sz="1400" noProof="0" smtClean="0"/>
            </a:br>
            <a:r>
              <a:rPr lang="en-GB" sz="1400" noProof="0" smtClean="0"/>
              <a:t>http://www.soton.ac.uk/library/</a:t>
            </a:r>
          </a:p>
          <a:p>
            <a:r>
              <a:rPr lang="en-GB" sz="1400" noProof="0" smtClean="0"/>
              <a:t>YouTube searches </a:t>
            </a:r>
            <a:br>
              <a:rPr lang="en-GB" sz="1400" noProof="0" smtClean="0"/>
            </a:br>
            <a:r>
              <a:rPr lang="en-GB" sz="1400" noProof="0" smtClean="0"/>
              <a:t>http://www.youtube.com/</a:t>
            </a:r>
          </a:p>
          <a:p>
            <a:r>
              <a:rPr lang="en-GB" sz="1400" noProof="0" smtClean="0"/>
              <a:t>Professional bodies – e.g. British Computer Society </a:t>
            </a:r>
            <a:br>
              <a:rPr lang="en-GB" sz="1400" noProof="0" smtClean="0"/>
            </a:br>
            <a:r>
              <a:rPr lang="en-GB" sz="1400" noProof="0" smtClean="0"/>
              <a:t>http://www.bcs.org/</a:t>
            </a:r>
          </a:p>
        </p:txBody>
      </p:sp>
      <p:sp>
        <p:nvSpPr>
          <p:cNvPr id="5" name="Date Placeholder 4"/>
          <p:cNvSpPr>
            <a:spLocks noGrp="1"/>
          </p:cNvSpPr>
          <p:nvPr>
            <p:ph type="dt" sz="half" idx="10"/>
          </p:nvPr>
        </p:nvSpPr>
        <p:spPr/>
        <p:txBody>
          <a:bodyPr/>
          <a:lstStyle/>
          <a:p>
            <a:pPr>
              <a:defRPr/>
            </a:pPr>
            <a:fld id="{6AAC7A98-6823-1345-9F8D-E32C6857653E}" type="datetime1">
              <a:rPr lang="en-GB" smtClean="0"/>
              <a:t>12/11/14</a:t>
            </a:fld>
            <a:endParaRPr lang="en-US" dirty="0">
              <a:solidFill>
                <a:schemeClr val="tx1"/>
              </a:solidFill>
              <a:latin typeface="Wingdings" pitchFamily="-110" charset="2"/>
            </a:endParaRPr>
          </a:p>
        </p:txBody>
      </p:sp>
      <p:sp>
        <p:nvSpPr>
          <p:cNvPr id="6" name="Footer Placeholder 5"/>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66</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Conducting private study</a:t>
            </a:r>
            <a:endParaRPr lang="en-GB" noProof="0"/>
          </a:p>
        </p:txBody>
      </p:sp>
      <p:sp>
        <p:nvSpPr>
          <p:cNvPr id="3" name="Content Placeholder 2"/>
          <p:cNvSpPr>
            <a:spLocks noGrp="1"/>
          </p:cNvSpPr>
          <p:nvPr>
            <p:ph sz="half" idx="1"/>
          </p:nvPr>
        </p:nvSpPr>
        <p:spPr/>
        <p:txBody>
          <a:bodyPr>
            <a:normAutofit fontScale="92500" lnSpcReduction="10000"/>
          </a:bodyPr>
          <a:lstStyle/>
          <a:p>
            <a:pPr>
              <a:buNone/>
            </a:pPr>
            <a:r>
              <a:rPr lang="en-GB" noProof="0" smtClean="0"/>
              <a:t>Find Information</a:t>
            </a:r>
          </a:p>
          <a:p>
            <a:pPr lvl="1"/>
            <a:r>
              <a:rPr lang="en-GB" noProof="0" smtClean="0"/>
              <a:t>Google searches for orientation</a:t>
            </a:r>
          </a:p>
          <a:p>
            <a:pPr lvl="2"/>
            <a:r>
              <a:rPr lang="en-GB" noProof="0" smtClean="0"/>
              <a:t>Keywords</a:t>
            </a:r>
          </a:p>
          <a:p>
            <a:pPr lvl="2"/>
            <a:r>
              <a:rPr lang="en-GB" noProof="0" smtClean="0"/>
              <a:t>Keywords + ‘tutorial’</a:t>
            </a:r>
          </a:p>
          <a:p>
            <a:pPr lvl="2"/>
            <a:r>
              <a:rPr lang="en-GB" noProof="0" smtClean="0"/>
              <a:t>Keywords + ‘quiz’</a:t>
            </a:r>
          </a:p>
          <a:p>
            <a:pPr lvl="2"/>
            <a:r>
              <a:rPr lang="en-GB" noProof="0" smtClean="0"/>
              <a:t>Keywords + ‘ac.uk’ | ‘.edu’</a:t>
            </a:r>
          </a:p>
          <a:p>
            <a:pPr lvl="1"/>
            <a:r>
              <a:rPr lang="en-GB" noProof="0" smtClean="0"/>
              <a:t>Critical reading of responses</a:t>
            </a:r>
          </a:p>
          <a:p>
            <a:pPr lvl="1"/>
            <a:r>
              <a:rPr lang="en-GB" noProof="0" smtClean="0"/>
              <a:t>Targeted searches to </a:t>
            </a:r>
            <a:r>
              <a:rPr lang="en-GB" u="sng" noProof="0" smtClean="0"/>
              <a:t>gather</a:t>
            </a:r>
            <a:r>
              <a:rPr lang="en-GB" noProof="0" smtClean="0"/>
              <a:t> information</a:t>
            </a:r>
          </a:p>
          <a:p>
            <a:pPr lvl="1"/>
            <a:r>
              <a:rPr lang="en-GB" noProof="0" smtClean="0"/>
              <a:t>Further work to organise information</a:t>
            </a:r>
          </a:p>
          <a:p>
            <a:endParaRPr lang="en-GB" noProof="0"/>
          </a:p>
        </p:txBody>
      </p:sp>
      <p:sp>
        <p:nvSpPr>
          <p:cNvPr id="4" name="Content Placeholder 3"/>
          <p:cNvSpPr>
            <a:spLocks noGrp="1"/>
          </p:cNvSpPr>
          <p:nvPr>
            <p:ph sz="half" idx="2"/>
          </p:nvPr>
        </p:nvSpPr>
        <p:spPr/>
        <p:txBody>
          <a:bodyPr>
            <a:normAutofit fontScale="92500" lnSpcReduction="10000"/>
          </a:bodyPr>
          <a:lstStyle/>
          <a:p>
            <a:pPr>
              <a:buNone/>
            </a:pPr>
            <a:r>
              <a:rPr lang="en-GB" noProof="0" smtClean="0"/>
              <a:t>Organise/review</a:t>
            </a:r>
          </a:p>
          <a:p>
            <a:r>
              <a:rPr lang="en-GB" noProof="0" smtClean="0"/>
              <a:t>You might want to work alone</a:t>
            </a:r>
          </a:p>
          <a:p>
            <a:r>
              <a:rPr lang="en-GB" noProof="0" smtClean="0"/>
              <a:t>You might like to work together</a:t>
            </a:r>
          </a:p>
          <a:p>
            <a:pPr lvl="1"/>
            <a:r>
              <a:rPr lang="en-GB" noProof="0" smtClean="0"/>
              <a:t>Study groups</a:t>
            </a:r>
          </a:p>
          <a:p>
            <a:pPr lvl="1"/>
            <a:r>
              <a:rPr lang="en-GB" noProof="0" smtClean="0"/>
              <a:t>Revision groups</a:t>
            </a:r>
          </a:p>
          <a:p>
            <a:pPr lvl="1"/>
            <a:r>
              <a:rPr lang="en-GB" noProof="0" smtClean="0"/>
              <a:t>Student wiki</a:t>
            </a:r>
          </a:p>
          <a:p>
            <a:endParaRPr lang="en-GB" noProof="0" smtClean="0"/>
          </a:p>
        </p:txBody>
      </p:sp>
      <p:sp>
        <p:nvSpPr>
          <p:cNvPr id="5" name="Date Placeholder 4"/>
          <p:cNvSpPr>
            <a:spLocks noGrp="1"/>
          </p:cNvSpPr>
          <p:nvPr>
            <p:ph type="dt" sz="half" idx="10"/>
          </p:nvPr>
        </p:nvSpPr>
        <p:spPr/>
        <p:txBody>
          <a:bodyPr/>
          <a:lstStyle/>
          <a:p>
            <a:pPr>
              <a:defRPr/>
            </a:pPr>
            <a:fld id="{23BCD4AD-E0C7-7448-9700-AB64C634A42E}" type="datetime1">
              <a:rPr lang="en-GB" smtClean="0"/>
              <a:t>12/11/14</a:t>
            </a:fld>
            <a:endParaRPr lang="en-US" dirty="0">
              <a:solidFill>
                <a:schemeClr val="tx1"/>
              </a:solidFill>
              <a:latin typeface="Wingdings" pitchFamily="-110" charset="2"/>
            </a:endParaRPr>
          </a:p>
        </p:txBody>
      </p:sp>
      <p:sp>
        <p:nvSpPr>
          <p:cNvPr id="6" name="Footer Placeholder 5"/>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67</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Think about a bigger picture…</a:t>
            </a:r>
            <a:endParaRPr lang="en-GB" noProof="0"/>
          </a:p>
        </p:txBody>
      </p:sp>
      <p:pic>
        <p:nvPicPr>
          <p:cNvPr id="6" name="Content Placeholder 5" descr="Screen Shot 2013-05-14 at 07.30.21.png"/>
          <p:cNvPicPr>
            <a:picLocks noGrp="1" noChangeAspect="1"/>
          </p:cNvPicPr>
          <p:nvPr>
            <p:ph idx="1"/>
          </p:nvPr>
        </p:nvPicPr>
        <p:blipFill>
          <a:blip r:embed="rId2">
            <a:extLst>
              <a:ext uri="{28A0092B-C50C-407E-A947-70E740481C1C}">
                <a14:useLocalDpi xmlns:a14="http://schemas.microsoft.com/office/drawing/2010/main" val="0"/>
              </a:ext>
            </a:extLst>
          </a:blip>
          <a:srcRect l="-31460" r="-31460"/>
          <a:stretch>
            <a:fillRect/>
          </a:stretch>
        </p:blipFill>
        <p:spPr/>
      </p:pic>
      <p:sp>
        <p:nvSpPr>
          <p:cNvPr id="4" name="Date Placeholder 3"/>
          <p:cNvSpPr>
            <a:spLocks noGrp="1"/>
          </p:cNvSpPr>
          <p:nvPr>
            <p:ph type="dt" sz="half" idx="10"/>
          </p:nvPr>
        </p:nvSpPr>
        <p:spPr/>
        <p:txBody>
          <a:bodyPr/>
          <a:lstStyle/>
          <a:p>
            <a:fld id="{AE91CA70-42C7-9546-972B-05DB65B2A742}" type="datetime1">
              <a:rPr lang="en-GB" smtClean="0"/>
              <a:t>12/11/14</a:t>
            </a:fld>
            <a:endParaRPr lang="en-US">
              <a:solidFill>
                <a:schemeClr val="tx1"/>
              </a:solidFill>
              <a:latin typeface="Wingdings" charset="2"/>
            </a:endParaRPr>
          </a:p>
        </p:txBody>
      </p:sp>
      <p:sp>
        <p:nvSpPr>
          <p:cNvPr id="3" name="Footer Placeholder 2"/>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68</a:t>
            </a:fld>
            <a:endParaRPr kumimoji="0" lang="en-US" dirty="0"/>
          </a:p>
        </p:txBody>
      </p:sp>
    </p:spTree>
    <p:extLst>
      <p:ext uri="{BB962C8B-B14F-4D97-AF65-F5344CB8AC3E}">
        <p14:creationId xmlns:p14="http://schemas.microsoft.com/office/powerpoint/2010/main" val="13166090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noProof="0" smtClean="0"/>
              <a:t>Starting points</a:t>
            </a:r>
            <a:endParaRPr lang="en-GB" noProof="0"/>
          </a:p>
        </p:txBody>
      </p:sp>
      <p:pic>
        <p:nvPicPr>
          <p:cNvPr id="9" name="Content Placeholder 8" descr="Screen Shot 2013-05-09 at 12.48.50.png"/>
          <p:cNvPicPr>
            <a:picLocks noGrp="1" noChangeAspect="1"/>
          </p:cNvPicPr>
          <p:nvPr>
            <p:ph idx="1"/>
          </p:nvPr>
        </p:nvPicPr>
        <p:blipFill>
          <a:blip r:embed="rId2">
            <a:extLst>
              <a:ext uri="{28A0092B-C50C-407E-A947-70E740481C1C}">
                <a14:useLocalDpi xmlns:a14="http://schemas.microsoft.com/office/drawing/2010/main" val="0"/>
              </a:ext>
            </a:extLst>
          </a:blip>
          <a:srcRect l="4421" r="4421"/>
          <a:stretch>
            <a:fillRect/>
          </a:stretch>
        </p:blipFill>
        <p:spPr/>
      </p:pic>
      <p:sp>
        <p:nvSpPr>
          <p:cNvPr id="2" name="Date Placeholder 1"/>
          <p:cNvSpPr>
            <a:spLocks noGrp="1"/>
          </p:cNvSpPr>
          <p:nvPr>
            <p:ph type="dt" sz="half" idx="10"/>
          </p:nvPr>
        </p:nvSpPr>
        <p:spPr/>
        <p:txBody>
          <a:bodyPr/>
          <a:lstStyle/>
          <a:p>
            <a:fld id="{9A4B1C3C-3CCD-8B4E-9EA3-7F9F6B756B26}" type="datetime1">
              <a:rPr lang="en-GB" smtClean="0"/>
              <a:t>12/11/14</a:t>
            </a:fld>
            <a:endParaRPr lang="en-US" dirty="0"/>
          </a:p>
        </p:txBody>
      </p:sp>
      <p:sp>
        <p:nvSpPr>
          <p:cNvPr id="3" name="Footer Placeholder 2"/>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69</a:t>
            </a:fld>
            <a:endParaRPr kumimoji="0" lang="en-US" dirty="0"/>
          </a:p>
        </p:txBody>
      </p:sp>
    </p:spTree>
    <p:extLst>
      <p:ext uri="{BB962C8B-B14F-4D97-AF65-F5344CB8AC3E}">
        <p14:creationId xmlns:p14="http://schemas.microsoft.com/office/powerpoint/2010/main" val="887756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Take ownership</a:t>
            </a:r>
            <a:endParaRPr lang="en-US" dirty="0"/>
          </a:p>
        </p:txBody>
      </p:sp>
      <p:sp>
        <p:nvSpPr>
          <p:cNvPr id="8" name="Content Placeholder 7"/>
          <p:cNvSpPr>
            <a:spLocks noGrp="1"/>
          </p:cNvSpPr>
          <p:nvPr>
            <p:ph idx="1"/>
          </p:nvPr>
        </p:nvSpPr>
        <p:spPr/>
        <p:txBody>
          <a:bodyPr/>
          <a:lstStyle/>
          <a:p>
            <a:r>
              <a:rPr lang="en-US" dirty="0" smtClean="0"/>
              <a:t>What do you want to do?</a:t>
            </a:r>
          </a:p>
          <a:p>
            <a:r>
              <a:rPr lang="en-US" dirty="0" smtClean="0"/>
              <a:t>What CS/IT areas really interest you?</a:t>
            </a:r>
          </a:p>
          <a:p>
            <a:r>
              <a:rPr lang="en-US" dirty="0" smtClean="0"/>
              <a:t>Identify the topics where you plan to be an expert</a:t>
            </a:r>
          </a:p>
          <a:p>
            <a:endParaRPr lang="en-US" dirty="0"/>
          </a:p>
        </p:txBody>
      </p:sp>
      <p:sp>
        <p:nvSpPr>
          <p:cNvPr id="2" name="Footer Placeholder 1"/>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3" name="Date Placeholder 2"/>
          <p:cNvSpPr>
            <a:spLocks noGrp="1"/>
          </p:cNvSpPr>
          <p:nvPr>
            <p:ph type="dt" sz="half" idx="10"/>
          </p:nvPr>
        </p:nvSpPr>
        <p:spPr/>
        <p:txBody>
          <a:bodyPr/>
          <a:lstStyle/>
          <a:p>
            <a:fld id="{19AECA51-F379-7F44-B472-00CF95C1F3F6}" type="datetime1">
              <a:rPr lang="en-GB" smtClean="0"/>
              <a:t>12/11/14</a:t>
            </a:fld>
            <a:endParaRPr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7</a:t>
            </a:fld>
            <a:endParaRPr kumimoji="0" lang="en-US" dirty="0"/>
          </a:p>
        </p:txBody>
      </p:sp>
    </p:spTree>
    <p:extLst>
      <p:ext uri="{BB962C8B-B14F-4D97-AF65-F5344CB8AC3E}">
        <p14:creationId xmlns:p14="http://schemas.microsoft.com/office/powerpoint/2010/main" val="29219957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Starting points</a:t>
            </a:r>
            <a:endParaRPr lang="en-GB" noProof="0"/>
          </a:p>
        </p:txBody>
      </p:sp>
      <p:pic>
        <p:nvPicPr>
          <p:cNvPr id="4" name="Content Placeholder 3" descr="Screen Shot 2013-05-09 at 12.48.37.png"/>
          <p:cNvPicPr>
            <a:picLocks noGrp="1" noChangeAspect="1"/>
          </p:cNvPicPr>
          <p:nvPr>
            <p:ph idx="1"/>
          </p:nvPr>
        </p:nvPicPr>
        <p:blipFill>
          <a:blip r:embed="rId2">
            <a:extLst>
              <a:ext uri="{28A0092B-C50C-407E-A947-70E740481C1C}">
                <a14:useLocalDpi xmlns:a14="http://schemas.microsoft.com/office/drawing/2010/main" val="0"/>
              </a:ext>
            </a:extLst>
          </a:blip>
          <a:srcRect l="-346" r="-346"/>
          <a:stretch>
            <a:fillRect/>
          </a:stretch>
        </p:blipFill>
        <p:spPr/>
      </p:pic>
      <p:sp>
        <p:nvSpPr>
          <p:cNvPr id="3" name="Date Placeholder 2"/>
          <p:cNvSpPr>
            <a:spLocks noGrp="1"/>
          </p:cNvSpPr>
          <p:nvPr>
            <p:ph type="dt" sz="half" idx="10"/>
          </p:nvPr>
        </p:nvSpPr>
        <p:spPr/>
        <p:txBody>
          <a:bodyPr/>
          <a:lstStyle/>
          <a:p>
            <a:fld id="{2C397B2D-94C8-7348-A48E-ED69291CF4B4}" type="datetime1">
              <a:rPr lang="en-GB" smtClean="0"/>
              <a:t>12/11/14</a:t>
            </a:fld>
            <a:endParaRPr lang="en-US" dirty="0"/>
          </a:p>
        </p:txBody>
      </p:sp>
      <p:sp>
        <p:nvSpPr>
          <p:cNvPr id="5" name="Footer Placeholder 4"/>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70</a:t>
            </a:fld>
            <a:endParaRPr kumimoji="0" lang="en-US" dirty="0"/>
          </a:p>
        </p:txBody>
      </p:sp>
    </p:spTree>
    <p:extLst>
      <p:ext uri="{BB962C8B-B14F-4D97-AF65-F5344CB8AC3E}">
        <p14:creationId xmlns:p14="http://schemas.microsoft.com/office/powerpoint/2010/main" val="88729137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noProof="0" smtClean="0"/>
              <a:t>Data and Information</a:t>
            </a:r>
            <a:endParaRPr lang="en-GB" noProof="0"/>
          </a:p>
        </p:txBody>
      </p:sp>
      <p:pic>
        <p:nvPicPr>
          <p:cNvPr id="7" name="Content Placeholder 6" descr="Screen Shot 2013-05-14 at 10.47.19.png"/>
          <p:cNvPicPr>
            <a:picLocks noGrp="1" noChangeAspect="1"/>
          </p:cNvPicPr>
          <p:nvPr>
            <p:ph idx="1"/>
          </p:nvPr>
        </p:nvPicPr>
        <p:blipFill>
          <a:blip r:embed="rId2">
            <a:extLst>
              <a:ext uri="{28A0092B-C50C-407E-A947-70E740481C1C}">
                <a14:useLocalDpi xmlns:a14="http://schemas.microsoft.com/office/drawing/2010/main" val="0"/>
              </a:ext>
            </a:extLst>
          </a:blip>
          <a:srcRect t="-17632" b="-17632"/>
          <a:stretch>
            <a:fillRect/>
          </a:stretch>
        </p:blipFill>
        <p:spPr/>
      </p:pic>
      <p:sp>
        <p:nvSpPr>
          <p:cNvPr id="2" name="Date Placeholder 1"/>
          <p:cNvSpPr>
            <a:spLocks noGrp="1"/>
          </p:cNvSpPr>
          <p:nvPr>
            <p:ph type="dt" sz="half" idx="10"/>
          </p:nvPr>
        </p:nvSpPr>
        <p:spPr/>
        <p:txBody>
          <a:bodyPr/>
          <a:lstStyle/>
          <a:p>
            <a:fld id="{BDE0E57F-DD13-5047-8168-592E3BE1EA92}" type="datetime1">
              <a:rPr lang="en-GB" smtClean="0"/>
              <a:t>12/11/14</a:t>
            </a:fld>
            <a:endParaRPr lang="en-US" dirty="0"/>
          </a:p>
        </p:txBody>
      </p:sp>
      <p:sp>
        <p:nvSpPr>
          <p:cNvPr id="3" name="Footer Placeholder 2"/>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71</a:t>
            </a:fld>
            <a:endParaRPr kumimoji="0" lang="en-US" dirty="0"/>
          </a:p>
        </p:txBody>
      </p:sp>
    </p:spTree>
    <p:extLst>
      <p:ext uri="{BB962C8B-B14F-4D97-AF65-F5344CB8AC3E}">
        <p14:creationId xmlns:p14="http://schemas.microsoft.com/office/powerpoint/2010/main" val="388586410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Think about a bigger picture…</a:t>
            </a:r>
            <a:endParaRPr lang="en-GB" noProof="0"/>
          </a:p>
        </p:txBody>
      </p:sp>
      <p:pic>
        <p:nvPicPr>
          <p:cNvPr id="6" name="Content Placeholder 5" descr="Screen Shot 2013-05-14 at 07.30.21.png"/>
          <p:cNvPicPr>
            <a:picLocks noGrp="1" noChangeAspect="1"/>
          </p:cNvPicPr>
          <p:nvPr>
            <p:ph idx="1"/>
          </p:nvPr>
        </p:nvPicPr>
        <p:blipFill>
          <a:blip r:embed="rId2">
            <a:extLst>
              <a:ext uri="{28A0092B-C50C-407E-A947-70E740481C1C}">
                <a14:useLocalDpi xmlns:a14="http://schemas.microsoft.com/office/drawing/2010/main" val="0"/>
              </a:ext>
            </a:extLst>
          </a:blip>
          <a:srcRect l="-31460" r="-31460"/>
          <a:stretch>
            <a:fillRect/>
          </a:stretch>
        </p:blipFill>
        <p:spPr/>
      </p:pic>
      <p:sp>
        <p:nvSpPr>
          <p:cNvPr id="4" name="Date Placeholder 3"/>
          <p:cNvSpPr>
            <a:spLocks noGrp="1"/>
          </p:cNvSpPr>
          <p:nvPr>
            <p:ph type="dt" sz="half" idx="10"/>
          </p:nvPr>
        </p:nvSpPr>
        <p:spPr/>
        <p:txBody>
          <a:bodyPr/>
          <a:lstStyle/>
          <a:p>
            <a:fld id="{91F7F13B-5754-0349-B414-60D7B04DE5C5}" type="datetime1">
              <a:rPr lang="en-GB" smtClean="0"/>
              <a:t>12/11/14</a:t>
            </a:fld>
            <a:endParaRPr lang="en-US">
              <a:solidFill>
                <a:schemeClr val="tx1"/>
              </a:solidFill>
              <a:latin typeface="Wingdings" charset="2"/>
            </a:endParaRPr>
          </a:p>
        </p:txBody>
      </p:sp>
      <p:sp>
        <p:nvSpPr>
          <p:cNvPr id="3" name="Footer Placeholder 2"/>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72</a:t>
            </a:fld>
            <a:endParaRPr kumimoji="0" lang="en-US" dirty="0"/>
          </a:p>
        </p:txBody>
      </p:sp>
    </p:spTree>
    <p:extLst>
      <p:ext uri="{BB962C8B-B14F-4D97-AF65-F5344CB8AC3E}">
        <p14:creationId xmlns:p14="http://schemas.microsoft.com/office/powerpoint/2010/main" val="13166090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Reminders:</a:t>
            </a:r>
            <a:br>
              <a:rPr lang="en-GB" noProof="0" dirty="0" smtClean="0"/>
            </a:br>
            <a:r>
              <a:rPr lang="en-GB" noProof="0" dirty="0" smtClean="0"/>
              <a:t>Module overview</a:t>
            </a:r>
            <a:endParaRPr lang="en-GB" noProof="0" dirty="0"/>
          </a:p>
        </p:txBody>
      </p:sp>
      <p:sp>
        <p:nvSpPr>
          <p:cNvPr id="7" name="Text Placeholder 6"/>
          <p:cNvSpPr>
            <a:spLocks noGrp="1"/>
          </p:cNvSpPr>
          <p:nvPr>
            <p:ph type="body" idx="1"/>
          </p:nvPr>
        </p:nvSpPr>
        <p:spPr/>
        <p:txBody>
          <a:bodyPr/>
          <a:lstStyle/>
          <a:p>
            <a:r>
              <a:rPr lang="en-GB" noProof="0" smtClean="0"/>
              <a:t>Build up your knowledge step by step</a:t>
            </a:r>
            <a:endParaRPr lang="en-GB" noProof="0"/>
          </a:p>
        </p:txBody>
      </p:sp>
      <p:sp>
        <p:nvSpPr>
          <p:cNvPr id="4" name="Date Placeholder 3"/>
          <p:cNvSpPr>
            <a:spLocks noGrp="1"/>
          </p:cNvSpPr>
          <p:nvPr>
            <p:ph type="dt" sz="half" idx="10"/>
          </p:nvPr>
        </p:nvSpPr>
        <p:spPr/>
        <p:txBody>
          <a:bodyPr/>
          <a:lstStyle/>
          <a:p>
            <a:fld id="{CE55BBBE-1830-BB4D-ACB6-B3E8F77F038C}" type="datetime1">
              <a:rPr lang="en-GB" smtClean="0"/>
              <a:t>12/11/14</a:t>
            </a:fld>
            <a:endParaRPr lang="en-US" dirty="0"/>
          </a:p>
        </p:txBody>
      </p:sp>
      <p:sp>
        <p:nvSpPr>
          <p:cNvPr id="5" name="Footer Placeholder 4"/>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73</a:t>
            </a:fld>
            <a:endParaRPr kumimoji="0" lang="en-US" dirty="0"/>
          </a:p>
        </p:txBody>
      </p:sp>
    </p:spTree>
    <p:extLst>
      <p:ext uri="{BB962C8B-B14F-4D97-AF65-F5344CB8AC3E}">
        <p14:creationId xmlns:p14="http://schemas.microsoft.com/office/powerpoint/2010/main" val="1651687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Work smarter not harder</a:t>
            </a:r>
            <a:endParaRPr lang="en-GB" noProof="0"/>
          </a:p>
        </p:txBody>
      </p:sp>
      <p:sp>
        <p:nvSpPr>
          <p:cNvPr id="3" name="Text Placeholder 2"/>
          <p:cNvSpPr>
            <a:spLocks noGrp="1"/>
          </p:cNvSpPr>
          <p:nvPr>
            <p:ph type="body" idx="1"/>
          </p:nvPr>
        </p:nvSpPr>
        <p:spPr/>
        <p:txBody>
          <a:bodyPr/>
          <a:lstStyle/>
          <a:p>
            <a:r>
              <a:rPr lang="en-GB" noProof="0" smtClean="0"/>
              <a:t>Work smarter not harder</a:t>
            </a:r>
            <a:endParaRPr lang="en-GB" noProof="0"/>
          </a:p>
        </p:txBody>
      </p:sp>
      <p:sp>
        <p:nvSpPr>
          <p:cNvPr id="4" name="Text Placeholder 3"/>
          <p:cNvSpPr>
            <a:spLocks noGrp="1"/>
          </p:cNvSpPr>
          <p:nvPr>
            <p:ph type="body" sz="half" idx="3"/>
          </p:nvPr>
        </p:nvSpPr>
        <p:spPr/>
        <p:txBody>
          <a:bodyPr/>
          <a:lstStyle/>
          <a:p>
            <a:r>
              <a:rPr lang="en-GB" noProof="0" smtClean="0"/>
              <a:t>Approaches</a:t>
            </a:r>
            <a:endParaRPr lang="en-GB" noProof="0"/>
          </a:p>
        </p:txBody>
      </p:sp>
      <p:sp>
        <p:nvSpPr>
          <p:cNvPr id="5" name="Content Placeholder 4"/>
          <p:cNvSpPr>
            <a:spLocks noGrp="1"/>
          </p:cNvSpPr>
          <p:nvPr>
            <p:ph sz="quarter" idx="2"/>
          </p:nvPr>
        </p:nvSpPr>
        <p:spPr/>
        <p:txBody>
          <a:bodyPr>
            <a:normAutofit/>
          </a:bodyPr>
          <a:lstStyle/>
          <a:p>
            <a:r>
              <a:rPr lang="en-GB" noProof="0" smtClean="0"/>
              <a:t>Intellectually </a:t>
            </a:r>
          </a:p>
          <a:p>
            <a:pPr lvl="1"/>
            <a:r>
              <a:rPr lang="en-GB" noProof="0" smtClean="0"/>
              <a:t>Understand your motivations</a:t>
            </a:r>
          </a:p>
          <a:p>
            <a:r>
              <a:rPr lang="en-GB" noProof="0" smtClean="0"/>
              <a:t>Imaginatively</a:t>
            </a:r>
          </a:p>
          <a:p>
            <a:pPr lvl="1"/>
            <a:r>
              <a:rPr lang="en-GB" noProof="0" smtClean="0"/>
              <a:t>Develop and use your creativity and imagination</a:t>
            </a:r>
          </a:p>
          <a:p>
            <a:pPr lvl="1"/>
            <a:r>
              <a:rPr lang="en-GB" noProof="0" smtClean="0"/>
              <a:t>Make your tasks enjoyable</a:t>
            </a:r>
          </a:p>
          <a:p>
            <a:r>
              <a:rPr lang="en-GB" noProof="0" smtClean="0"/>
              <a:t>Intuitively</a:t>
            </a:r>
          </a:p>
          <a:p>
            <a:pPr lvl="1"/>
            <a:r>
              <a:rPr lang="en-GB" noProof="0" smtClean="0"/>
              <a:t>Learn to know what works </a:t>
            </a:r>
            <a:br>
              <a:rPr lang="en-GB" noProof="0" smtClean="0"/>
            </a:br>
            <a:r>
              <a:rPr lang="en-GB" u="sng" noProof="0" smtClean="0"/>
              <a:t>for you</a:t>
            </a:r>
          </a:p>
          <a:p>
            <a:pPr lvl="1"/>
            <a:endParaRPr lang="en-GB" noProof="0"/>
          </a:p>
        </p:txBody>
      </p:sp>
      <p:sp>
        <p:nvSpPr>
          <p:cNvPr id="6" name="Content Placeholder 5"/>
          <p:cNvSpPr>
            <a:spLocks noGrp="1"/>
          </p:cNvSpPr>
          <p:nvPr>
            <p:ph sz="quarter" idx="4"/>
          </p:nvPr>
        </p:nvSpPr>
        <p:spPr/>
        <p:txBody>
          <a:bodyPr/>
          <a:lstStyle/>
          <a:p>
            <a:r>
              <a:rPr lang="en-GB" noProof="0" smtClean="0"/>
              <a:t>Pareto principle</a:t>
            </a:r>
          </a:p>
          <a:p>
            <a:pPr lvl="1"/>
            <a:r>
              <a:rPr lang="en-GB" noProof="0" smtClean="0"/>
              <a:t>20% of the effort produces 80% of the result</a:t>
            </a:r>
          </a:p>
          <a:p>
            <a:pPr lvl="1"/>
            <a:r>
              <a:rPr lang="en-GB" noProof="0" smtClean="0"/>
              <a:t>… but think about it logically, rationally</a:t>
            </a:r>
          </a:p>
          <a:p>
            <a:r>
              <a:rPr lang="en-GB" noProof="0" smtClean="0"/>
              <a:t>One touch</a:t>
            </a:r>
          </a:p>
          <a:p>
            <a:pPr lvl="1"/>
            <a:r>
              <a:rPr lang="en-GB" noProof="0" smtClean="0"/>
              <a:t>Capture all the necessary information in a single touch</a:t>
            </a:r>
            <a:endParaRPr lang="en-GB" noProof="0"/>
          </a:p>
        </p:txBody>
      </p:sp>
      <p:sp>
        <p:nvSpPr>
          <p:cNvPr id="7" name="Rectangle 6"/>
          <p:cNvSpPr/>
          <p:nvPr/>
        </p:nvSpPr>
        <p:spPr>
          <a:xfrm>
            <a:off x="11336" y="6211669"/>
            <a:ext cx="9144000" cy="646331"/>
          </a:xfrm>
          <a:prstGeom prst="rect">
            <a:avLst/>
          </a:prstGeom>
        </p:spPr>
        <p:txBody>
          <a:bodyPr wrap="square">
            <a:spAutoFit/>
          </a:bodyPr>
          <a:lstStyle/>
          <a:p>
            <a:pPr lvl="1" algn="r"/>
            <a:r>
              <a:rPr lang="en-US" i="1" dirty="0" smtClean="0"/>
              <a:t>Follow up: Dan </a:t>
            </a:r>
            <a:r>
              <a:rPr lang="en-US" i="1" dirty="0"/>
              <a:t>Pink – RSA </a:t>
            </a:r>
            <a:r>
              <a:rPr lang="en-US" i="1" dirty="0" smtClean="0"/>
              <a:t>Animate, see </a:t>
            </a:r>
            <a:r>
              <a:rPr lang="en-US" i="1" dirty="0"/>
              <a:t>refs and links</a:t>
            </a:r>
          </a:p>
          <a:p>
            <a:pPr lvl="1" algn="r"/>
            <a:endParaRPr lang="en-US" i="1" dirty="0"/>
          </a:p>
        </p:txBody>
      </p:sp>
      <p:sp>
        <p:nvSpPr>
          <p:cNvPr id="8" name="Footer Placeholder 7"/>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9" name="Date Placeholder 8"/>
          <p:cNvSpPr>
            <a:spLocks noGrp="1"/>
          </p:cNvSpPr>
          <p:nvPr>
            <p:ph type="dt" sz="half" idx="10"/>
          </p:nvPr>
        </p:nvSpPr>
        <p:spPr/>
        <p:txBody>
          <a:bodyPr/>
          <a:lstStyle/>
          <a:p>
            <a:fld id="{01992CCE-C9FA-734C-8D5E-91588144C0EC}" type="datetime1">
              <a:rPr lang="en-GB" smtClean="0"/>
              <a:t>12/11/14</a:t>
            </a:fld>
            <a:endParaRPr lang="en-US" dirty="0"/>
          </a:p>
        </p:txBody>
      </p:sp>
      <p:sp>
        <p:nvSpPr>
          <p:cNvPr id="10" name="Slide Number Placeholder 9"/>
          <p:cNvSpPr>
            <a:spLocks noGrp="1"/>
          </p:cNvSpPr>
          <p:nvPr>
            <p:ph type="sldNum" sz="quarter" idx="12"/>
          </p:nvPr>
        </p:nvSpPr>
        <p:spPr/>
        <p:txBody>
          <a:bodyPr/>
          <a:lstStyle/>
          <a:p>
            <a:fld id="{6294C92D-0306-4E69-9CD3-20855E849650}" type="slidenum">
              <a:rPr kumimoji="0" lang="en-US" smtClean="0"/>
              <a:t>74</a:t>
            </a:fld>
            <a:endParaRPr kumimoji="0" lang="en-US" dirty="0"/>
          </a:p>
        </p:txBody>
      </p:sp>
    </p:spTree>
    <p:extLst>
      <p:ext uri="{BB962C8B-B14F-4D97-AF65-F5344CB8AC3E}">
        <p14:creationId xmlns:p14="http://schemas.microsoft.com/office/powerpoint/2010/main" val="71828524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noProof="0" smtClean="0"/>
              <a:t>The presentation topics relate to the syllabus..</a:t>
            </a:r>
            <a:endParaRPr lang="en-GB" noProof="0"/>
          </a:p>
        </p:txBody>
      </p:sp>
      <p:sp>
        <p:nvSpPr>
          <p:cNvPr id="8" name="Content Placeholder 7"/>
          <p:cNvSpPr>
            <a:spLocks noGrp="1"/>
          </p:cNvSpPr>
          <p:nvPr>
            <p:ph idx="1"/>
          </p:nvPr>
        </p:nvSpPr>
        <p:spPr/>
        <p:txBody>
          <a:bodyPr/>
          <a:lstStyle/>
          <a:p>
            <a:pPr marL="82296" indent="0">
              <a:buNone/>
            </a:pPr>
            <a:r>
              <a:rPr lang="en-GB" noProof="0" smtClean="0"/>
              <a:t>You will become a specialist</a:t>
            </a:r>
          </a:p>
          <a:p>
            <a:r>
              <a:rPr lang="en-GB" noProof="0" smtClean="0"/>
              <a:t>Use your presentation to understand content, context and perspectives as well as develop skills</a:t>
            </a:r>
          </a:p>
          <a:p>
            <a:r>
              <a:rPr lang="en-GB" noProof="0" smtClean="0"/>
              <a:t>Many of the other presentations will have content which relates to the exam topics, pay attention </a:t>
            </a:r>
            <a:r>
              <a:rPr lang="en-GB" noProof="0" smtClean="0">
                <a:sym typeface="Wingdings"/>
              </a:rPr>
              <a:t></a:t>
            </a:r>
            <a:endParaRPr lang="en-GB" noProof="0"/>
          </a:p>
        </p:txBody>
      </p:sp>
      <p:sp>
        <p:nvSpPr>
          <p:cNvPr id="4" name="Date Placeholder 3"/>
          <p:cNvSpPr>
            <a:spLocks noGrp="1"/>
          </p:cNvSpPr>
          <p:nvPr>
            <p:ph type="dt" sz="half" idx="10"/>
          </p:nvPr>
        </p:nvSpPr>
        <p:spPr/>
        <p:txBody>
          <a:bodyPr/>
          <a:lstStyle/>
          <a:p>
            <a:fld id="{7EC662A1-74AF-D74C-BE60-221947767302}" type="datetime1">
              <a:rPr lang="en-GB" smtClean="0"/>
              <a:t>12/11/14</a:t>
            </a:fld>
            <a:endParaRPr lang="en-US" dirty="0"/>
          </a:p>
        </p:txBody>
      </p:sp>
      <p:sp>
        <p:nvSpPr>
          <p:cNvPr id="5" name="Footer Placeholder 4"/>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75</a:t>
            </a:fld>
            <a:endParaRPr kumimoji="0" lang="en-US" dirty="0"/>
          </a:p>
        </p:txBody>
      </p:sp>
    </p:spTree>
    <p:extLst>
      <p:ext uri="{BB962C8B-B14F-4D97-AF65-F5344CB8AC3E}">
        <p14:creationId xmlns:p14="http://schemas.microsoft.com/office/powerpoint/2010/main" val="345420354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smtClean="0"/>
              <a:t>Overview: working method</a:t>
            </a:r>
            <a:endParaRPr lang="en-GB" noProof="0" dirty="0"/>
          </a:p>
        </p:txBody>
      </p:sp>
      <p:sp>
        <p:nvSpPr>
          <p:cNvPr id="5" name="Text Placeholder 4"/>
          <p:cNvSpPr>
            <a:spLocks noGrp="1"/>
          </p:cNvSpPr>
          <p:nvPr>
            <p:ph type="body" idx="1"/>
          </p:nvPr>
        </p:nvSpPr>
        <p:spPr/>
        <p:txBody>
          <a:bodyPr/>
          <a:lstStyle/>
          <a:p>
            <a:r>
              <a:rPr lang="en-GB" noProof="0" smtClean="0"/>
              <a:t>Formal/timetabled</a:t>
            </a:r>
            <a:endParaRPr lang="en-GB" noProof="0"/>
          </a:p>
        </p:txBody>
      </p:sp>
      <p:sp>
        <p:nvSpPr>
          <p:cNvPr id="6" name="Text Placeholder 5"/>
          <p:cNvSpPr>
            <a:spLocks noGrp="1"/>
          </p:cNvSpPr>
          <p:nvPr>
            <p:ph type="body" sz="half" idx="3"/>
          </p:nvPr>
        </p:nvSpPr>
        <p:spPr/>
        <p:txBody>
          <a:bodyPr/>
          <a:lstStyle/>
          <a:p>
            <a:r>
              <a:rPr lang="en-GB" noProof="0" smtClean="0"/>
              <a:t>Informal/un-timetables</a:t>
            </a:r>
            <a:endParaRPr lang="en-GB" noProof="0"/>
          </a:p>
        </p:txBody>
      </p:sp>
      <p:sp>
        <p:nvSpPr>
          <p:cNvPr id="3" name="Content Placeholder 2"/>
          <p:cNvSpPr>
            <a:spLocks noGrp="1"/>
          </p:cNvSpPr>
          <p:nvPr>
            <p:ph sz="quarter" idx="2"/>
          </p:nvPr>
        </p:nvSpPr>
        <p:spPr/>
        <p:txBody>
          <a:bodyPr/>
          <a:lstStyle/>
          <a:p>
            <a:pPr lvl="1"/>
            <a:r>
              <a:rPr lang="en-GB" noProof="0" dirty="0" smtClean="0"/>
              <a:t>Lecture</a:t>
            </a:r>
          </a:p>
          <a:p>
            <a:pPr lvl="2"/>
            <a:r>
              <a:rPr lang="en-GB" noProof="0" dirty="0" smtClean="0"/>
              <a:t>The big picture</a:t>
            </a:r>
          </a:p>
          <a:p>
            <a:pPr lvl="2"/>
            <a:r>
              <a:rPr lang="en-GB" noProof="0" dirty="0" smtClean="0"/>
              <a:t>Pacing</a:t>
            </a:r>
          </a:p>
          <a:p>
            <a:pPr lvl="1"/>
            <a:r>
              <a:rPr lang="en-GB" noProof="0" dirty="0" smtClean="0"/>
              <a:t>Notes/</a:t>
            </a:r>
            <a:r>
              <a:rPr lang="en-GB" noProof="0" dirty="0" err="1" smtClean="0"/>
              <a:t>EdShare</a:t>
            </a:r>
            <a:endParaRPr lang="en-GB" noProof="0" dirty="0" smtClean="0"/>
          </a:p>
          <a:p>
            <a:pPr lvl="2"/>
            <a:r>
              <a:rPr lang="en-GB" noProof="0" dirty="0" smtClean="0"/>
              <a:t>Links and references</a:t>
            </a:r>
          </a:p>
        </p:txBody>
      </p:sp>
      <p:sp>
        <p:nvSpPr>
          <p:cNvPr id="4" name="Content Placeholder 3"/>
          <p:cNvSpPr>
            <a:spLocks noGrp="1"/>
          </p:cNvSpPr>
          <p:nvPr>
            <p:ph sz="quarter" idx="4"/>
          </p:nvPr>
        </p:nvSpPr>
        <p:spPr/>
        <p:txBody>
          <a:bodyPr/>
          <a:lstStyle/>
          <a:p>
            <a:pPr lvl="1"/>
            <a:r>
              <a:rPr lang="en-GB" noProof="0" dirty="0" smtClean="0"/>
              <a:t>Out of class</a:t>
            </a:r>
          </a:p>
          <a:p>
            <a:pPr lvl="2"/>
            <a:r>
              <a:rPr lang="en-GB" noProof="0" dirty="0" smtClean="0"/>
              <a:t>Watch videos</a:t>
            </a:r>
          </a:p>
          <a:p>
            <a:pPr lvl="2"/>
            <a:r>
              <a:rPr lang="en-GB" noProof="0" dirty="0" smtClean="0"/>
              <a:t>Read overviews</a:t>
            </a:r>
          </a:p>
          <a:p>
            <a:pPr lvl="2"/>
            <a:r>
              <a:rPr lang="en-GB" noProof="0" dirty="0" smtClean="0"/>
              <a:t>Work through tasks</a:t>
            </a:r>
          </a:p>
          <a:p>
            <a:pPr lvl="2"/>
            <a:r>
              <a:rPr lang="en-GB" noProof="0" dirty="0" smtClean="0"/>
              <a:t>Think and discuss</a:t>
            </a:r>
          </a:p>
          <a:p>
            <a:pPr lvl="2"/>
            <a:r>
              <a:rPr lang="en-GB" noProof="0" dirty="0" smtClean="0"/>
              <a:t>Prepare for examination</a:t>
            </a:r>
          </a:p>
          <a:p>
            <a:endParaRPr lang="en-GB" noProof="0" dirty="0"/>
          </a:p>
        </p:txBody>
      </p:sp>
      <p:sp>
        <p:nvSpPr>
          <p:cNvPr id="7" name="Rectangle 6"/>
          <p:cNvSpPr/>
          <p:nvPr/>
        </p:nvSpPr>
        <p:spPr>
          <a:xfrm>
            <a:off x="0" y="4498089"/>
            <a:ext cx="9144000" cy="646331"/>
          </a:xfrm>
          <a:prstGeom prst="rect">
            <a:avLst/>
          </a:prstGeom>
        </p:spPr>
        <p:txBody>
          <a:bodyPr wrap="square">
            <a:spAutoFit/>
          </a:bodyPr>
          <a:lstStyle/>
          <a:p>
            <a:pPr algn="ctr"/>
            <a:r>
              <a:rPr lang="en-US" dirty="0" smtClean="0"/>
              <a:t>Objective: </a:t>
            </a:r>
            <a:br>
              <a:rPr lang="en-US" dirty="0" smtClean="0"/>
            </a:br>
            <a:r>
              <a:rPr lang="en-US" dirty="0" smtClean="0"/>
              <a:t>knowledge</a:t>
            </a:r>
            <a:r>
              <a:rPr lang="en-US" dirty="0"/>
              <a:t>, skills and understanding</a:t>
            </a:r>
          </a:p>
        </p:txBody>
      </p:sp>
      <p:sp>
        <p:nvSpPr>
          <p:cNvPr id="8" name="Footer Placeholder 7"/>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9" name="Date Placeholder 8"/>
          <p:cNvSpPr>
            <a:spLocks noGrp="1"/>
          </p:cNvSpPr>
          <p:nvPr>
            <p:ph type="dt" sz="half" idx="10"/>
          </p:nvPr>
        </p:nvSpPr>
        <p:spPr/>
        <p:txBody>
          <a:bodyPr/>
          <a:lstStyle/>
          <a:p>
            <a:fld id="{6BF7DD65-3A0E-EC42-B872-94362A710275}" type="datetime1">
              <a:rPr lang="en-GB" smtClean="0"/>
              <a:t>12/11/14</a:t>
            </a:fld>
            <a:endParaRPr lang="en-US" dirty="0"/>
          </a:p>
        </p:txBody>
      </p:sp>
      <p:sp>
        <p:nvSpPr>
          <p:cNvPr id="10" name="Slide Number Placeholder 9"/>
          <p:cNvSpPr>
            <a:spLocks noGrp="1"/>
          </p:cNvSpPr>
          <p:nvPr>
            <p:ph type="sldNum" sz="quarter" idx="12"/>
          </p:nvPr>
        </p:nvSpPr>
        <p:spPr/>
        <p:txBody>
          <a:bodyPr/>
          <a:lstStyle/>
          <a:p>
            <a:fld id="{6294C92D-0306-4E69-9CD3-20855E849650}" type="slidenum">
              <a:rPr kumimoji="0" lang="en-US" smtClean="0"/>
              <a:t>76</a:t>
            </a:fld>
            <a:endParaRPr kumimoji="0" lang="en-US" dirty="0"/>
          </a:p>
        </p:txBody>
      </p:sp>
    </p:spTree>
    <p:extLst>
      <p:ext uri="{BB962C8B-B14F-4D97-AF65-F5344CB8AC3E}">
        <p14:creationId xmlns:p14="http://schemas.microsoft.com/office/powerpoint/2010/main" val="312662206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Reminder: rationale of the structure</a:t>
            </a:r>
            <a:endParaRPr lang="en-GB" noProof="0"/>
          </a:p>
        </p:txBody>
      </p:sp>
      <p:sp>
        <p:nvSpPr>
          <p:cNvPr id="3" name="Content Placeholder 2"/>
          <p:cNvSpPr>
            <a:spLocks noGrp="1"/>
          </p:cNvSpPr>
          <p:nvPr>
            <p:ph idx="1"/>
          </p:nvPr>
        </p:nvSpPr>
        <p:spPr/>
        <p:txBody>
          <a:bodyPr>
            <a:normAutofit fontScale="70000" lnSpcReduction="20000"/>
          </a:bodyPr>
          <a:lstStyle/>
          <a:p>
            <a:pPr>
              <a:lnSpc>
                <a:spcPct val="90000"/>
              </a:lnSpc>
              <a:buFont typeface="Wingdings" pitchFamily="-110" charset="2"/>
              <a:buNone/>
            </a:pPr>
            <a:r>
              <a:rPr lang="en-GB" noProof="0" smtClean="0">
                <a:ea typeface="Times New Roman" pitchFamily="-110" charset="0"/>
                <a:cs typeface="Times New Roman" pitchFamily="-110" charset="0"/>
              </a:rPr>
              <a:t>Guidance and prompting </a:t>
            </a:r>
          </a:p>
          <a:p>
            <a:pPr>
              <a:lnSpc>
                <a:spcPct val="90000"/>
              </a:lnSpc>
              <a:buFont typeface="Wingdings" pitchFamily="-110" charset="2"/>
              <a:buNone/>
            </a:pPr>
            <a:r>
              <a:rPr lang="en-GB" b="1" noProof="0" smtClean="0">
                <a:ea typeface="Times New Roman" pitchFamily="-110" charset="0"/>
                <a:cs typeface="Times New Roman" pitchFamily="-110" charset="0"/>
              </a:rPr>
              <a:t>Plus</a:t>
            </a:r>
            <a:r>
              <a:rPr lang="en-GB" noProof="0" smtClean="0">
                <a:ea typeface="Times New Roman" pitchFamily="-110" charset="0"/>
                <a:cs typeface="Times New Roman" pitchFamily="-110" charset="0"/>
              </a:rPr>
              <a:t>… directing you to a realistic/sustainable approach</a:t>
            </a:r>
          </a:p>
          <a:p>
            <a:pPr>
              <a:lnSpc>
                <a:spcPct val="90000"/>
              </a:lnSpc>
              <a:buFont typeface="Wingdings" pitchFamily="-110" charset="2"/>
              <a:buNone/>
            </a:pPr>
            <a:endParaRPr lang="en-GB" noProof="0" smtClean="0"/>
          </a:p>
          <a:p>
            <a:pPr>
              <a:lnSpc>
                <a:spcPct val="90000"/>
              </a:lnSpc>
              <a:buFont typeface="Wingdings" pitchFamily="-110" charset="2"/>
              <a:buNone/>
            </a:pPr>
            <a:r>
              <a:rPr lang="en-GB" noProof="0" smtClean="0"/>
              <a:t>This is not the same as coding, maths or other ‘hard’ subject areas</a:t>
            </a:r>
          </a:p>
          <a:p>
            <a:pPr>
              <a:lnSpc>
                <a:spcPct val="90000"/>
              </a:lnSpc>
              <a:buFont typeface="Wingdings" pitchFamily="-110" charset="2"/>
              <a:buNone/>
            </a:pPr>
            <a:r>
              <a:rPr lang="en-GB" noProof="0" smtClean="0"/>
              <a:t>But it is </a:t>
            </a:r>
            <a:r>
              <a:rPr lang="en-GB" b="1" noProof="0" smtClean="0"/>
              <a:t>very relevant </a:t>
            </a:r>
            <a:r>
              <a:rPr lang="en-GB" noProof="0" smtClean="0"/>
              <a:t>to your degree…</a:t>
            </a:r>
          </a:p>
          <a:p>
            <a:pPr>
              <a:lnSpc>
                <a:spcPct val="90000"/>
              </a:lnSpc>
              <a:buFont typeface="Wingdings" pitchFamily="-110" charset="2"/>
              <a:buNone/>
            </a:pPr>
            <a:r>
              <a:rPr lang="en-GB" noProof="0" smtClean="0"/>
              <a:t>… and the approach is relevant to future study and work</a:t>
            </a:r>
          </a:p>
          <a:p>
            <a:pPr>
              <a:lnSpc>
                <a:spcPct val="90000"/>
              </a:lnSpc>
              <a:buFont typeface="Wingdings" pitchFamily="-110" charset="2"/>
              <a:buNone/>
            </a:pPr>
            <a:endParaRPr lang="en-GB" noProof="0" smtClean="0"/>
          </a:p>
          <a:p>
            <a:pPr>
              <a:lnSpc>
                <a:spcPct val="90000"/>
              </a:lnSpc>
            </a:pPr>
            <a:r>
              <a:rPr lang="en-GB" noProof="0" smtClean="0"/>
              <a:t>Find out, think about, re-present</a:t>
            </a:r>
          </a:p>
          <a:p>
            <a:pPr>
              <a:lnSpc>
                <a:spcPct val="90000"/>
              </a:lnSpc>
              <a:spcAft>
                <a:spcPts val="1200"/>
              </a:spcAft>
            </a:pPr>
            <a:r>
              <a:rPr lang="en-GB" noProof="0" smtClean="0"/>
              <a:t>Work in groups</a:t>
            </a:r>
          </a:p>
          <a:p>
            <a:pPr>
              <a:lnSpc>
                <a:spcPct val="90000"/>
              </a:lnSpc>
              <a:spcAft>
                <a:spcPts val="1200"/>
              </a:spcAft>
            </a:pPr>
            <a:r>
              <a:rPr lang="en-GB" noProof="0" smtClean="0"/>
              <a:t>Find your strengths</a:t>
            </a:r>
          </a:p>
          <a:p>
            <a:pPr>
              <a:lnSpc>
                <a:spcPct val="90000"/>
              </a:lnSpc>
              <a:spcAft>
                <a:spcPts val="1200"/>
              </a:spcAft>
            </a:pPr>
            <a:r>
              <a:rPr lang="en-GB" noProof="0" smtClean="0"/>
              <a:t>Overcome your weaknesses</a:t>
            </a:r>
          </a:p>
          <a:p>
            <a:pPr>
              <a:lnSpc>
                <a:spcPct val="90000"/>
              </a:lnSpc>
              <a:spcAft>
                <a:spcPts val="1200"/>
              </a:spcAft>
            </a:pPr>
            <a:r>
              <a:rPr lang="en-GB" noProof="0" smtClean="0"/>
              <a:t>Enjoy yourselves</a:t>
            </a:r>
          </a:p>
          <a:p>
            <a:endParaRPr lang="en-GB" noProof="0"/>
          </a:p>
        </p:txBody>
      </p:sp>
      <p:sp>
        <p:nvSpPr>
          <p:cNvPr id="4" name="Footer Placeholder 3"/>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5" name="Date Placeholder 4"/>
          <p:cNvSpPr>
            <a:spLocks noGrp="1"/>
          </p:cNvSpPr>
          <p:nvPr>
            <p:ph type="dt" sz="half" idx="10"/>
          </p:nvPr>
        </p:nvSpPr>
        <p:spPr/>
        <p:txBody>
          <a:bodyPr/>
          <a:lstStyle/>
          <a:p>
            <a:fld id="{78F28631-A708-F844-AF42-6C1DD2595D35}" type="datetime1">
              <a:rPr lang="en-GB" smtClean="0"/>
              <a:t>12/11/14</a:t>
            </a:fld>
            <a:endParaRPr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77</a:t>
            </a:fld>
            <a:endParaRPr kumimoji="0" lang="en-US" dirty="0"/>
          </a:p>
        </p:txBody>
      </p:sp>
    </p:spTree>
    <p:extLst>
      <p:ext uri="{BB962C8B-B14F-4D97-AF65-F5344CB8AC3E}">
        <p14:creationId xmlns:p14="http://schemas.microsoft.com/office/powerpoint/2010/main" val="349470582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Tasks: Other key areas</a:t>
            </a:r>
            <a:endParaRPr lang="en-GB" dirty="0"/>
          </a:p>
        </p:txBody>
      </p:sp>
      <p:sp>
        <p:nvSpPr>
          <p:cNvPr id="3" name="Content Placeholder 2"/>
          <p:cNvSpPr>
            <a:spLocks noGrp="1"/>
          </p:cNvSpPr>
          <p:nvPr>
            <p:ph idx="1"/>
          </p:nvPr>
        </p:nvSpPr>
        <p:spPr/>
        <p:txBody>
          <a:bodyPr/>
          <a:lstStyle/>
          <a:p>
            <a:pPr marL="82296" indent="0">
              <a:buNone/>
            </a:pPr>
            <a:r>
              <a:rPr lang="en-GB" dirty="0"/>
              <a:t>Copyright Design and Patents </a:t>
            </a:r>
            <a:r>
              <a:rPr lang="en-GB" dirty="0" smtClean="0"/>
              <a:t>Act</a:t>
            </a:r>
          </a:p>
          <a:p>
            <a:pPr marL="82296" indent="0">
              <a:buNone/>
            </a:pPr>
            <a:r>
              <a:rPr lang="en-GB" dirty="0" smtClean="0"/>
              <a:t>Review the slides, make notes </a:t>
            </a:r>
            <a:endParaRPr lang="en-GB" dirty="0"/>
          </a:p>
          <a:p>
            <a:r>
              <a:rPr lang="en-GB" dirty="0"/>
              <a:t>Related slides – rights and ownership online </a:t>
            </a:r>
            <a:br>
              <a:rPr lang="en-GB" dirty="0"/>
            </a:br>
            <a:r>
              <a:rPr lang="en-GB" dirty="0">
                <a:hlinkClick r:id="rId2"/>
              </a:rPr>
              <a:t>http://www.edshare.soton.ac.uk/9939/</a:t>
            </a:r>
            <a:endParaRPr lang="en-GB" dirty="0"/>
          </a:p>
          <a:p>
            <a:endParaRPr lang="en-GB" dirty="0"/>
          </a:p>
        </p:txBody>
      </p:sp>
      <p:sp>
        <p:nvSpPr>
          <p:cNvPr id="4" name="Date Placeholder 3"/>
          <p:cNvSpPr>
            <a:spLocks noGrp="1"/>
          </p:cNvSpPr>
          <p:nvPr>
            <p:ph type="dt" sz="half" idx="10"/>
          </p:nvPr>
        </p:nvSpPr>
        <p:spPr/>
        <p:txBody>
          <a:bodyPr/>
          <a:lstStyle/>
          <a:p>
            <a:fld id="{5E1A056F-C085-6F4D-9F75-1D5B6E2510F2}" type="datetime1">
              <a:rPr lang="en-GB" smtClean="0"/>
              <a:t>12/11/14</a:t>
            </a:fld>
            <a:endParaRPr lang="en-US" dirty="0"/>
          </a:p>
        </p:txBody>
      </p:sp>
      <p:sp>
        <p:nvSpPr>
          <p:cNvPr id="5" name="Footer Placeholder 4"/>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78</a:t>
            </a:fld>
            <a:endParaRPr kumimoji="0" lang="en-US" dirty="0"/>
          </a:p>
        </p:txBody>
      </p:sp>
    </p:spTree>
    <p:extLst>
      <p:ext uri="{BB962C8B-B14F-4D97-AF65-F5344CB8AC3E}">
        <p14:creationId xmlns:p14="http://schemas.microsoft.com/office/powerpoint/2010/main" val="87721790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next week</a:t>
            </a:r>
            <a:endParaRPr lang="en-US" dirty="0"/>
          </a:p>
        </p:txBody>
      </p:sp>
      <p:sp>
        <p:nvSpPr>
          <p:cNvPr id="5" name="Text Placeholder 4"/>
          <p:cNvSpPr>
            <a:spLocks noGrp="1"/>
          </p:cNvSpPr>
          <p:nvPr>
            <p:ph type="body" idx="1"/>
          </p:nvPr>
        </p:nvSpPr>
        <p:spPr/>
        <p:txBody>
          <a:bodyPr/>
          <a:lstStyle/>
          <a:p>
            <a:r>
              <a:rPr lang="en-US" dirty="0"/>
              <a:t>Independent Study</a:t>
            </a:r>
          </a:p>
        </p:txBody>
      </p:sp>
      <p:sp>
        <p:nvSpPr>
          <p:cNvPr id="6" name="Text Placeholder 5"/>
          <p:cNvSpPr>
            <a:spLocks noGrp="1"/>
          </p:cNvSpPr>
          <p:nvPr>
            <p:ph type="body" sz="half" idx="3"/>
          </p:nvPr>
        </p:nvSpPr>
        <p:spPr/>
        <p:txBody>
          <a:bodyPr/>
          <a:lstStyle/>
          <a:p>
            <a:r>
              <a:rPr lang="en-US" dirty="0" smtClean="0"/>
              <a:t>Watch, visit, study, review</a:t>
            </a:r>
            <a:endParaRPr lang="en-US" dirty="0"/>
          </a:p>
        </p:txBody>
      </p:sp>
      <p:sp>
        <p:nvSpPr>
          <p:cNvPr id="3" name="Content Placeholder 2"/>
          <p:cNvSpPr>
            <a:spLocks noGrp="1"/>
          </p:cNvSpPr>
          <p:nvPr>
            <p:ph sz="quarter" idx="2"/>
          </p:nvPr>
        </p:nvSpPr>
        <p:spPr/>
        <p:txBody>
          <a:bodyPr>
            <a:normAutofit fontScale="70000" lnSpcReduction="20000"/>
          </a:bodyPr>
          <a:lstStyle/>
          <a:p>
            <a:r>
              <a:rPr lang="en-US" dirty="0" smtClean="0"/>
              <a:t>Watch</a:t>
            </a:r>
            <a:endParaRPr lang="en-US" dirty="0"/>
          </a:p>
          <a:p>
            <a:pPr lvl="1"/>
            <a:r>
              <a:rPr lang="en-US" dirty="0" smtClean="0"/>
              <a:t>RSA </a:t>
            </a:r>
            <a:r>
              <a:rPr lang="en-US" dirty="0"/>
              <a:t>Animation on </a:t>
            </a:r>
            <a:r>
              <a:rPr lang="en-US" dirty="0" smtClean="0"/>
              <a:t>Motivation</a:t>
            </a:r>
          </a:p>
          <a:p>
            <a:pPr lvl="2"/>
            <a:r>
              <a:rPr lang="en-US" dirty="0"/>
              <a:t>http:/</a:t>
            </a:r>
            <a:r>
              <a:rPr lang="en-US" dirty="0" smtClean="0"/>
              <a:t>/</a:t>
            </a:r>
            <a:r>
              <a:rPr lang="en-GB" dirty="0" smtClean="0"/>
              <a:t>youtu.be</a:t>
            </a:r>
            <a:r>
              <a:rPr lang="en-US" dirty="0" smtClean="0"/>
              <a:t>/</a:t>
            </a:r>
            <a:r>
              <a:rPr lang="en-US" dirty="0"/>
              <a:t>u6XAPnuFjJc</a:t>
            </a:r>
          </a:p>
          <a:p>
            <a:pPr lvl="1"/>
            <a:r>
              <a:rPr lang="en-US" dirty="0"/>
              <a:t>Data Protection Act </a:t>
            </a:r>
            <a:br>
              <a:rPr lang="en-US" dirty="0"/>
            </a:br>
            <a:r>
              <a:rPr lang="en-US" dirty="0"/>
              <a:t>(from the ICO)</a:t>
            </a:r>
          </a:p>
          <a:p>
            <a:pPr lvl="2"/>
            <a:r>
              <a:rPr lang="en-US" dirty="0"/>
              <a:t>“The lights are on” </a:t>
            </a:r>
            <a:br>
              <a:rPr lang="en-US" dirty="0"/>
            </a:br>
            <a:r>
              <a:rPr lang="en-US" dirty="0">
                <a:hlinkClick r:id="rId2"/>
              </a:rPr>
              <a:t>http://youtu.be/wAe4358amJc</a:t>
            </a:r>
            <a:endParaRPr lang="en-US" dirty="0"/>
          </a:p>
          <a:p>
            <a:pPr lvl="2"/>
            <a:r>
              <a:rPr lang="en-US" dirty="0"/>
              <a:t>“Data Day Hygiene”</a:t>
            </a:r>
            <a:br>
              <a:rPr lang="en-US" dirty="0"/>
            </a:br>
            <a:r>
              <a:rPr lang="en-US" dirty="0">
                <a:hlinkClick r:id="rId3"/>
              </a:rPr>
              <a:t>http://youtu.be/CdYWoLC7TNI</a:t>
            </a:r>
            <a:endParaRPr lang="en-US" dirty="0"/>
          </a:p>
          <a:p>
            <a:pPr lvl="2"/>
            <a:r>
              <a:rPr lang="en-US" dirty="0"/>
              <a:t>Tick Tock</a:t>
            </a:r>
            <a:br>
              <a:rPr lang="en-US" dirty="0"/>
            </a:br>
            <a:r>
              <a:rPr lang="en-US" dirty="0">
                <a:hlinkClick r:id="rId4"/>
              </a:rPr>
              <a:t>http://youtu.be/</a:t>
            </a:r>
            <a:r>
              <a:rPr lang="en-US" dirty="0" smtClean="0">
                <a:hlinkClick r:id="rId4"/>
              </a:rPr>
              <a:t>Tdff6UPzvDQ</a:t>
            </a:r>
            <a:endParaRPr lang="en-US" dirty="0" smtClean="0"/>
          </a:p>
          <a:p>
            <a:pPr lvl="2"/>
            <a:r>
              <a:rPr lang="en-US" dirty="0" smtClean="0"/>
              <a:t>Visit and study</a:t>
            </a:r>
          </a:p>
          <a:p>
            <a:pPr lvl="1"/>
            <a:r>
              <a:rPr lang="en-US" dirty="0" smtClean="0"/>
              <a:t>Information </a:t>
            </a:r>
            <a:r>
              <a:rPr lang="en-US" dirty="0"/>
              <a:t>Commissioners Office</a:t>
            </a:r>
            <a:br>
              <a:rPr lang="en-US" dirty="0"/>
            </a:br>
            <a:r>
              <a:rPr lang="en-US" dirty="0">
                <a:hlinkClick r:id="rId5"/>
              </a:rPr>
              <a:t>http://ico.org.uk/what_we_cover/</a:t>
            </a:r>
            <a:r>
              <a:rPr lang="en-US" dirty="0" smtClean="0">
                <a:hlinkClick r:id="rId5"/>
              </a:rPr>
              <a:t>legislation</a:t>
            </a:r>
            <a:endParaRPr lang="en-US" dirty="0" smtClean="0"/>
          </a:p>
          <a:p>
            <a:pPr marL="402336" lvl="1" indent="0">
              <a:buNone/>
            </a:pPr>
            <a:r>
              <a:rPr lang="en-US" dirty="0" smtClean="0"/>
              <a:t>	Review</a:t>
            </a:r>
            <a:endParaRPr lang="en-US" dirty="0"/>
          </a:p>
          <a:p>
            <a:pPr marL="402336" lvl="1" indent="0">
              <a:buNone/>
            </a:pPr>
            <a:r>
              <a:rPr lang="en-US" dirty="0" smtClean="0"/>
              <a:t>This week’s slides and instructions</a:t>
            </a:r>
            <a:endParaRPr lang="en-US" dirty="0"/>
          </a:p>
        </p:txBody>
      </p:sp>
      <p:pic>
        <p:nvPicPr>
          <p:cNvPr id="8" name="Content Placeholder 7" descr="ICOTheLightsAreOn.png"/>
          <p:cNvPicPr>
            <a:picLocks noGrp="1" noChangeAspect="1"/>
          </p:cNvPicPr>
          <p:nvPr>
            <p:ph sz="quarter" idx="4"/>
          </p:nvPr>
        </p:nvPicPr>
        <p:blipFill>
          <a:blip r:embed="rId6">
            <a:extLst>
              <a:ext uri="{28A0092B-C50C-407E-A947-70E740481C1C}">
                <a14:useLocalDpi xmlns:a14="http://schemas.microsoft.com/office/drawing/2010/main" val="0"/>
              </a:ext>
            </a:extLst>
          </a:blip>
          <a:srcRect t="-12982" b="-12982"/>
          <a:stretch>
            <a:fillRect/>
          </a:stretch>
        </p:blipFill>
        <p:spPr/>
      </p:pic>
      <p:sp>
        <p:nvSpPr>
          <p:cNvPr id="4" name="Rectangle 3"/>
          <p:cNvSpPr/>
          <p:nvPr/>
        </p:nvSpPr>
        <p:spPr>
          <a:xfrm>
            <a:off x="45720" y="6310641"/>
            <a:ext cx="9235440" cy="523220"/>
          </a:xfrm>
          <a:prstGeom prst="rect">
            <a:avLst/>
          </a:prstGeom>
        </p:spPr>
        <p:txBody>
          <a:bodyPr wrap="square">
            <a:spAutoFit/>
          </a:bodyPr>
          <a:lstStyle/>
          <a:p>
            <a:pPr lvl="1" algn="ctr"/>
            <a:r>
              <a:rPr lang="en-US" sz="1400" i="1" dirty="0" smtClean="0"/>
              <a:t>Use your judgment to decide how carefully you work on a video, reading or task</a:t>
            </a:r>
            <a:br>
              <a:rPr lang="en-US" sz="1400" i="1" dirty="0" smtClean="0"/>
            </a:br>
            <a:r>
              <a:rPr lang="en-US" sz="1400" i="1" dirty="0" smtClean="0"/>
              <a:t>remember keeping up to date makes it more likely you will pass the exam</a:t>
            </a:r>
            <a:endParaRPr lang="en-US" sz="1400" i="1" dirty="0"/>
          </a:p>
        </p:txBody>
      </p:sp>
      <p:sp>
        <p:nvSpPr>
          <p:cNvPr id="7" name="Footer Placeholder 6"/>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9" name="Date Placeholder 8"/>
          <p:cNvSpPr>
            <a:spLocks noGrp="1"/>
          </p:cNvSpPr>
          <p:nvPr>
            <p:ph type="dt" sz="half" idx="10"/>
          </p:nvPr>
        </p:nvSpPr>
        <p:spPr/>
        <p:txBody>
          <a:bodyPr/>
          <a:lstStyle/>
          <a:p>
            <a:fld id="{5A24FEA0-0CF8-9A4A-88A0-FFCF34004D25}" type="datetime1">
              <a:rPr lang="en-GB" smtClean="0"/>
              <a:t>12/11/14</a:t>
            </a:fld>
            <a:endParaRPr lang="en-US" dirty="0"/>
          </a:p>
        </p:txBody>
      </p:sp>
      <p:sp>
        <p:nvSpPr>
          <p:cNvPr id="10" name="Slide Number Placeholder 9"/>
          <p:cNvSpPr>
            <a:spLocks noGrp="1"/>
          </p:cNvSpPr>
          <p:nvPr>
            <p:ph type="sldNum" sz="quarter" idx="12"/>
          </p:nvPr>
        </p:nvSpPr>
        <p:spPr/>
        <p:txBody>
          <a:bodyPr/>
          <a:lstStyle/>
          <a:p>
            <a:fld id="{6294C92D-0306-4E69-9CD3-20855E849650}" type="slidenum">
              <a:rPr kumimoji="0" lang="en-US" smtClean="0"/>
              <a:t>79</a:t>
            </a:fld>
            <a:endParaRPr kumimoji="0" lang="en-US" dirty="0"/>
          </a:p>
        </p:txBody>
      </p:sp>
    </p:spTree>
    <p:extLst>
      <p:ext uri="{BB962C8B-B14F-4D97-AF65-F5344CB8AC3E}">
        <p14:creationId xmlns:p14="http://schemas.microsoft.com/office/powerpoint/2010/main" val="12395225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2014-03-09 14.49.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006" y="939523"/>
            <a:ext cx="8101994" cy="5710313"/>
          </a:xfrm>
          <a:prstGeom prst="rect">
            <a:avLst/>
          </a:prstGeom>
        </p:spPr>
      </p:pic>
      <p:sp>
        <p:nvSpPr>
          <p:cNvPr id="2" name="Footer Placeholder 1"/>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3" name="Date Placeholder 2"/>
          <p:cNvSpPr>
            <a:spLocks noGrp="1"/>
          </p:cNvSpPr>
          <p:nvPr>
            <p:ph type="dt" sz="half" idx="10"/>
          </p:nvPr>
        </p:nvSpPr>
        <p:spPr/>
        <p:txBody>
          <a:bodyPr/>
          <a:lstStyle/>
          <a:p>
            <a:fld id="{15268A8C-99F1-C64A-AD4D-205C18AC0778}" type="datetime1">
              <a:rPr lang="en-GB" smtClean="0"/>
              <a:t>12/11/14</a:t>
            </a:fld>
            <a:endParaRPr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8</a:t>
            </a:fld>
            <a:endParaRPr kumimoji="0" lang="en-US" dirty="0"/>
          </a:p>
        </p:txBody>
      </p:sp>
    </p:spTree>
    <p:extLst>
      <p:ext uri="{BB962C8B-B14F-4D97-AF65-F5344CB8AC3E}">
        <p14:creationId xmlns:p14="http://schemas.microsoft.com/office/powerpoint/2010/main" val="8238407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 timescales and topics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9020559"/>
              </p:ext>
            </p:extLst>
          </p:nvPr>
        </p:nvGraphicFramePr>
        <p:xfrm>
          <a:off x="983329" y="1123495"/>
          <a:ext cx="8279054" cy="5259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 name="Rectangle 58"/>
          <p:cNvSpPr/>
          <p:nvPr/>
        </p:nvSpPr>
        <p:spPr>
          <a:xfrm>
            <a:off x="1201531" y="120749"/>
            <a:ext cx="7732157" cy="307777"/>
          </a:xfrm>
          <a:prstGeom prst="rect">
            <a:avLst/>
          </a:prstGeom>
        </p:spPr>
        <p:txBody>
          <a:bodyPr wrap="square">
            <a:spAutoFit/>
          </a:bodyPr>
          <a:lstStyle/>
          <a:p>
            <a:pPr algn="ctr"/>
            <a:r>
              <a:rPr lang="en-GB" sz="1400" dirty="0" smtClean="0"/>
              <a:t>Ethics and Professionalism are threads which run throughout the module </a:t>
            </a:r>
            <a:endParaRPr lang="en-US" sz="1400" dirty="0"/>
          </a:p>
        </p:txBody>
      </p:sp>
      <p:sp>
        <p:nvSpPr>
          <p:cNvPr id="3" name="Footer Placeholder 2"/>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5" name="Date Placeholder 4"/>
          <p:cNvSpPr>
            <a:spLocks noGrp="1"/>
          </p:cNvSpPr>
          <p:nvPr>
            <p:ph type="dt" sz="half" idx="10"/>
          </p:nvPr>
        </p:nvSpPr>
        <p:spPr/>
        <p:txBody>
          <a:bodyPr/>
          <a:lstStyle/>
          <a:p>
            <a:fld id="{E950E51B-4A93-2C40-B4DC-CDB7D15F9CA1}" type="datetime1">
              <a:rPr lang="en-GB" smtClean="0"/>
              <a:t>12/11/14</a:t>
            </a:fld>
            <a:endParaRPr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80</a:t>
            </a:fld>
            <a:endParaRPr kumimoji="0" lang="en-US" dirty="0"/>
          </a:p>
        </p:txBody>
      </p:sp>
      <p:sp>
        <p:nvSpPr>
          <p:cNvPr id="7" name="TextBox 6"/>
          <p:cNvSpPr txBox="1"/>
          <p:nvPr/>
        </p:nvSpPr>
        <p:spPr>
          <a:xfrm>
            <a:off x="2870078" y="6480056"/>
            <a:ext cx="3975004" cy="307777"/>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n-US" sz="1400" dirty="0" smtClean="0"/>
              <a:t>Overview of entire module by multiple choice exam </a:t>
            </a:r>
            <a:endParaRPr lang="en-US" sz="1400" dirty="0"/>
          </a:p>
        </p:txBody>
      </p:sp>
    </p:spTree>
    <p:extLst>
      <p:ext uri="{BB962C8B-B14F-4D97-AF65-F5344CB8AC3E}">
        <p14:creationId xmlns:p14="http://schemas.microsoft.com/office/powerpoint/2010/main" val="9401378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Reminder: rationale of the structure</a:t>
            </a:r>
            <a:endParaRPr lang="en-US" dirty="0"/>
          </a:p>
        </p:txBody>
      </p:sp>
      <p:sp>
        <p:nvSpPr>
          <p:cNvPr id="3" name="Content Placeholder 2"/>
          <p:cNvSpPr>
            <a:spLocks noGrp="1"/>
          </p:cNvSpPr>
          <p:nvPr>
            <p:ph idx="1"/>
          </p:nvPr>
        </p:nvSpPr>
        <p:spPr/>
        <p:txBody>
          <a:bodyPr>
            <a:normAutofit fontScale="70000" lnSpcReduction="20000"/>
          </a:bodyPr>
          <a:lstStyle/>
          <a:p>
            <a:pPr>
              <a:lnSpc>
                <a:spcPct val="90000"/>
              </a:lnSpc>
              <a:buFont typeface="Wingdings" pitchFamily="-110" charset="2"/>
              <a:buNone/>
            </a:pPr>
            <a:r>
              <a:rPr lang="en-GB" dirty="0" smtClean="0">
                <a:ea typeface="Times New Roman" pitchFamily="-110" charset="0"/>
                <a:cs typeface="Times New Roman" pitchFamily="-110" charset="0"/>
              </a:rPr>
              <a:t>Guidance and prompting </a:t>
            </a:r>
          </a:p>
          <a:p>
            <a:pPr>
              <a:lnSpc>
                <a:spcPct val="90000"/>
              </a:lnSpc>
              <a:buFont typeface="Wingdings" pitchFamily="-110" charset="2"/>
              <a:buNone/>
            </a:pPr>
            <a:r>
              <a:rPr lang="en-GB" b="1" dirty="0" smtClean="0">
                <a:ea typeface="Times New Roman" pitchFamily="-110" charset="0"/>
                <a:cs typeface="Times New Roman" pitchFamily="-110" charset="0"/>
              </a:rPr>
              <a:t>Plus</a:t>
            </a:r>
            <a:r>
              <a:rPr lang="en-GB" dirty="0" smtClean="0">
                <a:ea typeface="Times New Roman" pitchFamily="-110" charset="0"/>
                <a:cs typeface="Times New Roman" pitchFamily="-110" charset="0"/>
              </a:rPr>
              <a:t>… directing you to a realistic/sustainable approach</a:t>
            </a:r>
          </a:p>
          <a:p>
            <a:pPr>
              <a:lnSpc>
                <a:spcPct val="90000"/>
              </a:lnSpc>
              <a:buFont typeface="Wingdings" pitchFamily="-110" charset="2"/>
              <a:buNone/>
            </a:pPr>
            <a:endParaRPr lang="en-GB" dirty="0" smtClean="0"/>
          </a:p>
          <a:p>
            <a:pPr>
              <a:lnSpc>
                <a:spcPct val="90000"/>
              </a:lnSpc>
              <a:buFont typeface="Wingdings" pitchFamily="-110" charset="2"/>
              <a:buNone/>
            </a:pPr>
            <a:r>
              <a:rPr lang="en-GB" dirty="0" smtClean="0"/>
              <a:t>This is not the same as coding, maths or other ‘hard’ subject areas</a:t>
            </a:r>
          </a:p>
          <a:p>
            <a:pPr>
              <a:lnSpc>
                <a:spcPct val="90000"/>
              </a:lnSpc>
              <a:buFont typeface="Wingdings" pitchFamily="-110" charset="2"/>
              <a:buNone/>
            </a:pPr>
            <a:r>
              <a:rPr lang="en-GB" dirty="0" smtClean="0"/>
              <a:t>But it is </a:t>
            </a:r>
            <a:r>
              <a:rPr lang="en-GB" b="1" dirty="0" smtClean="0"/>
              <a:t>very relevant </a:t>
            </a:r>
            <a:r>
              <a:rPr lang="en-GB" dirty="0" smtClean="0"/>
              <a:t>to your degree…</a:t>
            </a:r>
          </a:p>
          <a:p>
            <a:pPr>
              <a:lnSpc>
                <a:spcPct val="90000"/>
              </a:lnSpc>
              <a:buFont typeface="Wingdings" pitchFamily="-110" charset="2"/>
              <a:buNone/>
            </a:pPr>
            <a:r>
              <a:rPr lang="en-GB" dirty="0" smtClean="0"/>
              <a:t>… and the approach is relevant to future study and work</a:t>
            </a:r>
          </a:p>
          <a:p>
            <a:pPr>
              <a:lnSpc>
                <a:spcPct val="90000"/>
              </a:lnSpc>
              <a:buFont typeface="Wingdings" pitchFamily="-110" charset="2"/>
              <a:buNone/>
            </a:pPr>
            <a:endParaRPr lang="en-GB" dirty="0"/>
          </a:p>
          <a:p>
            <a:pPr>
              <a:lnSpc>
                <a:spcPct val="90000"/>
              </a:lnSpc>
            </a:pPr>
            <a:r>
              <a:rPr lang="en-GB" dirty="0" smtClean="0"/>
              <a:t>Find out, think about, re-present</a:t>
            </a:r>
          </a:p>
          <a:p>
            <a:pPr>
              <a:lnSpc>
                <a:spcPct val="90000"/>
              </a:lnSpc>
              <a:spcAft>
                <a:spcPts val="1200"/>
              </a:spcAft>
            </a:pPr>
            <a:r>
              <a:rPr lang="en-GB" dirty="0" smtClean="0"/>
              <a:t>Work </a:t>
            </a:r>
            <a:r>
              <a:rPr lang="en-GB" dirty="0"/>
              <a:t>in groups</a:t>
            </a:r>
          </a:p>
          <a:p>
            <a:pPr>
              <a:lnSpc>
                <a:spcPct val="90000"/>
              </a:lnSpc>
              <a:spcAft>
                <a:spcPts val="1200"/>
              </a:spcAft>
            </a:pPr>
            <a:r>
              <a:rPr lang="en-GB" dirty="0"/>
              <a:t>Find your strengths</a:t>
            </a:r>
          </a:p>
          <a:p>
            <a:pPr>
              <a:lnSpc>
                <a:spcPct val="90000"/>
              </a:lnSpc>
              <a:spcAft>
                <a:spcPts val="1200"/>
              </a:spcAft>
            </a:pPr>
            <a:r>
              <a:rPr lang="en-GB" dirty="0"/>
              <a:t>Overcome your weaknesses</a:t>
            </a:r>
          </a:p>
          <a:p>
            <a:pPr>
              <a:lnSpc>
                <a:spcPct val="90000"/>
              </a:lnSpc>
              <a:spcAft>
                <a:spcPts val="1200"/>
              </a:spcAft>
            </a:pPr>
            <a:r>
              <a:rPr lang="en-GB" dirty="0"/>
              <a:t>Enjoy yourselves</a:t>
            </a:r>
          </a:p>
          <a:p>
            <a:endParaRPr lang="en-US" dirty="0"/>
          </a:p>
        </p:txBody>
      </p:sp>
      <p:sp>
        <p:nvSpPr>
          <p:cNvPr id="4" name="Footer Placeholder 3"/>
          <p:cNvSpPr>
            <a:spLocks noGrp="1"/>
          </p:cNvSpPr>
          <p:nvPr>
            <p:ph type="ftr" sz="quarter" idx="11"/>
          </p:nvPr>
        </p:nvSpPr>
        <p:spPr/>
        <p:txBody>
          <a:bodyPr/>
          <a:lstStyle/>
          <a:p>
            <a:r>
              <a:rPr kumimoji="0" lang="en-US" smtClean="0"/>
              <a:t>Dr Su White saw@ecs.soton.ac.uk  http://www.edshare.soton.ac.uk/13596/</a:t>
            </a:r>
            <a:endParaRPr kumimoji="0" lang="en-US" dirty="0"/>
          </a:p>
        </p:txBody>
      </p:sp>
      <p:sp>
        <p:nvSpPr>
          <p:cNvPr id="5" name="Date Placeholder 4"/>
          <p:cNvSpPr>
            <a:spLocks noGrp="1"/>
          </p:cNvSpPr>
          <p:nvPr>
            <p:ph type="dt" sz="half" idx="10"/>
          </p:nvPr>
        </p:nvSpPr>
        <p:spPr/>
        <p:txBody>
          <a:bodyPr/>
          <a:lstStyle/>
          <a:p>
            <a:fld id="{3852F58F-652D-174D-829F-D54249C620A0}" type="datetime1">
              <a:rPr lang="en-GB" smtClean="0"/>
              <a:t>12/11/14</a:t>
            </a:fld>
            <a:endParaRPr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9</a:t>
            </a:fld>
            <a:endParaRPr kumimoji="0" lang="en-US" dirty="0"/>
          </a:p>
        </p:txBody>
      </p:sp>
    </p:spTree>
    <p:extLst>
      <p:ext uri="{BB962C8B-B14F-4D97-AF65-F5344CB8AC3E}">
        <p14:creationId xmlns:p14="http://schemas.microsoft.com/office/powerpoint/2010/main" val="252535463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835</TotalTime>
  <Words>3970</Words>
  <Application>Microsoft Macintosh PowerPoint</Application>
  <PresentationFormat>On-screen Show (4:3)</PresentationFormat>
  <Paragraphs>864</Paragraphs>
  <Slides>80</Slides>
  <Notes>11</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Solstice</vt:lpstr>
      <vt:lpstr>COMP1205 Week 8</vt:lpstr>
      <vt:lpstr>Overview, Principles</vt:lpstr>
      <vt:lpstr>High Level Objectives</vt:lpstr>
      <vt:lpstr>Work smarter not harder</vt:lpstr>
      <vt:lpstr>Legal &amp; professional</vt:lpstr>
      <vt:lpstr>professional and legal issues might include</vt:lpstr>
      <vt:lpstr>Take ownership</vt:lpstr>
      <vt:lpstr>PowerPoint Presentation</vt:lpstr>
      <vt:lpstr>Reminder: rationale of the structure</vt:lpstr>
      <vt:lpstr>This week… and next </vt:lpstr>
      <vt:lpstr>You are not learning to be a lawyer</vt:lpstr>
      <vt:lpstr>Understand the extent of the area</vt:lpstr>
      <vt:lpstr>Example: power &amp; responsibility</vt:lpstr>
      <vt:lpstr>Legal areas</vt:lpstr>
      <vt:lpstr>Key topics for legislation</vt:lpstr>
      <vt:lpstr>Types of law in the UK</vt:lpstr>
      <vt:lpstr>Overview: Types of law in the UK</vt:lpstr>
      <vt:lpstr>UK: Statute Law</vt:lpstr>
      <vt:lpstr>Statutes are made by parliament</vt:lpstr>
      <vt:lpstr>UK: Common Law aka Case Law</vt:lpstr>
      <vt:lpstr>Common law examples</vt:lpstr>
      <vt:lpstr>International law: treaties</vt:lpstr>
      <vt:lpstr>European Legislation</vt:lpstr>
      <vt:lpstr>Focus: criminal vs civil</vt:lpstr>
      <vt:lpstr>Civil and criminal law can both be relevant</vt:lpstr>
      <vt:lpstr>Key Areas</vt:lpstr>
      <vt:lpstr>Ways of looking at  UK law  as an  IT professional</vt:lpstr>
      <vt:lpstr>Data and Information perspectives</vt:lpstr>
      <vt:lpstr>Workplace Perspectives</vt:lpstr>
      <vt:lpstr>Via the presentations…</vt:lpstr>
      <vt:lpstr>You will have to study independently</vt:lpstr>
      <vt:lpstr>Follow the task instructions</vt:lpstr>
      <vt:lpstr>TAKING AN IT perspective</vt:lpstr>
      <vt:lpstr>IT contexts</vt:lpstr>
      <vt:lpstr>New technologies -&gt; ‘disruption’</vt:lpstr>
      <vt:lpstr>Legislation as response to change</vt:lpstr>
      <vt:lpstr>Computer misuse Act 1990</vt:lpstr>
      <vt:lpstr>Computer misuse act</vt:lpstr>
      <vt:lpstr>Computer fraud</vt:lpstr>
      <vt:lpstr>Over to you….</vt:lpstr>
      <vt:lpstr>You will have to study independently</vt:lpstr>
      <vt:lpstr>Thank you ;-)</vt:lpstr>
      <vt:lpstr>Following slides for independent study</vt:lpstr>
      <vt:lpstr>Data protection ACt</vt:lpstr>
      <vt:lpstr>First calibrate your existing knowledge…</vt:lpstr>
      <vt:lpstr>Who?</vt:lpstr>
      <vt:lpstr>What?</vt:lpstr>
      <vt:lpstr>Rights</vt:lpstr>
      <vt:lpstr>Why questions?</vt:lpstr>
      <vt:lpstr>Data Protection Act (1998) </vt:lpstr>
      <vt:lpstr>Where? …basics</vt:lpstr>
      <vt:lpstr>Data Protection Act 1998</vt:lpstr>
      <vt:lpstr>ICO web site</vt:lpstr>
      <vt:lpstr>Gov.uk</vt:lpstr>
      <vt:lpstr>Further sources?</vt:lpstr>
      <vt:lpstr>YouTube –use your critical faculties</vt:lpstr>
      <vt:lpstr>BCS – book details + download</vt:lpstr>
      <vt:lpstr>Google it!</vt:lpstr>
      <vt:lpstr>DPA - extent</vt:lpstr>
      <vt:lpstr>Checklist (from ICO)</vt:lpstr>
      <vt:lpstr>Checklist continued</vt:lpstr>
      <vt:lpstr>Data must be</vt:lpstr>
      <vt:lpstr>Think about these pointers</vt:lpstr>
      <vt:lpstr>There are some related resources in EdShare</vt:lpstr>
      <vt:lpstr>Related topics…</vt:lpstr>
      <vt:lpstr>Use the DPA example/model</vt:lpstr>
      <vt:lpstr>Conducting private study</vt:lpstr>
      <vt:lpstr>Think about a bigger picture…</vt:lpstr>
      <vt:lpstr>Starting points</vt:lpstr>
      <vt:lpstr>Starting points</vt:lpstr>
      <vt:lpstr>Data and Information</vt:lpstr>
      <vt:lpstr>Think about a bigger picture…</vt:lpstr>
      <vt:lpstr>Reminders: Module overview</vt:lpstr>
      <vt:lpstr>Work smarter not harder</vt:lpstr>
      <vt:lpstr>The presentation topics relate to the syllabus..</vt:lpstr>
      <vt:lpstr>Overview: working method</vt:lpstr>
      <vt:lpstr>Reminder: rationale of the structure</vt:lpstr>
      <vt:lpstr>Tasks: Other key areas</vt:lpstr>
      <vt:lpstr>Before next week</vt:lpstr>
      <vt:lpstr>Overview: timescales and topics</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COMP1205</dc:title>
  <dc:creator>Su White</dc:creator>
  <cp:lastModifiedBy>Su White</cp:lastModifiedBy>
  <cp:revision>66</cp:revision>
  <cp:lastPrinted>2014-03-24T09:50:10Z</cp:lastPrinted>
  <dcterms:created xsi:type="dcterms:W3CDTF">2014-03-09T11:41:28Z</dcterms:created>
  <dcterms:modified xsi:type="dcterms:W3CDTF">2014-11-12T23:42:36Z</dcterms:modified>
</cp:coreProperties>
</file>