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33"/>
  </p:notesMasterIdLst>
  <p:sldIdLst>
    <p:sldId id="256" r:id="rId2"/>
    <p:sldId id="257" r:id="rId3"/>
    <p:sldId id="258" r:id="rId4"/>
    <p:sldId id="270" r:id="rId5"/>
    <p:sldId id="285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80" r:id="rId15"/>
    <p:sldId id="287" r:id="rId16"/>
    <p:sldId id="259" r:id="rId17"/>
    <p:sldId id="279" r:id="rId18"/>
    <p:sldId id="286" r:id="rId19"/>
    <p:sldId id="265" r:id="rId20"/>
    <p:sldId id="266" r:id="rId21"/>
    <p:sldId id="281" r:id="rId22"/>
    <p:sldId id="288" r:id="rId23"/>
    <p:sldId id="267" r:id="rId24"/>
    <p:sldId id="283" r:id="rId25"/>
    <p:sldId id="290" r:id="rId26"/>
    <p:sldId id="268" r:id="rId27"/>
    <p:sldId id="282" r:id="rId28"/>
    <p:sldId id="269" r:id="rId29"/>
    <p:sldId id="284" r:id="rId30"/>
    <p:sldId id="291" r:id="rId31"/>
    <p:sldId id="289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610" autoAdjust="0"/>
  </p:normalViewPr>
  <p:slideViewPr>
    <p:cSldViewPr snapToGrid="0" snapToObjects="1" showGuides="1">
      <p:cViewPr varScale="1">
        <p:scale>
          <a:sx n="44" d="100"/>
          <a:sy n="44" d="100"/>
        </p:scale>
        <p:origin x="-1336" y="-104"/>
      </p:cViewPr>
      <p:guideLst>
        <p:guide orient="horz" pos="1419"/>
        <p:guide pos="283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30240D-8D39-9349-9CA9-2E47B6A14893}" type="doc">
      <dgm:prSet loTypeId="urn:microsoft.com/office/officeart/2005/8/layout/pyramid2" loCatId="" qsTypeId="urn:microsoft.com/office/officeart/2005/8/quickstyle/simple4" qsCatId="simple" csTypeId="urn:microsoft.com/office/officeart/2005/8/colors/accent1_2" csCatId="accent1" phldr="1"/>
      <dgm:spPr/>
    </dgm:pt>
    <dgm:pt modelId="{1C840392-9F3E-4849-B0EB-3E7ED1BB96B0}">
      <dgm:prSet phldrT="[Text]"/>
      <dgm:spPr/>
      <dgm:t>
        <a:bodyPr/>
        <a:lstStyle/>
        <a:p>
          <a:r>
            <a:rPr lang="en-US" dirty="0" smtClean="0"/>
            <a:t>Hypermedia</a:t>
          </a:r>
          <a:endParaRPr lang="en-US" dirty="0"/>
        </a:p>
      </dgm:t>
    </dgm:pt>
    <dgm:pt modelId="{B02C6FF0-3099-2544-BE53-602D2F25E93C}" type="parTrans" cxnId="{C2821CED-7A6A-074F-B365-10834D6BA60B}">
      <dgm:prSet/>
      <dgm:spPr/>
      <dgm:t>
        <a:bodyPr/>
        <a:lstStyle/>
        <a:p>
          <a:endParaRPr lang="en-US"/>
        </a:p>
      </dgm:t>
    </dgm:pt>
    <dgm:pt modelId="{7004ACD4-2718-CF4E-8CCC-CEAD57141A96}" type="sibTrans" cxnId="{C2821CED-7A6A-074F-B365-10834D6BA60B}">
      <dgm:prSet/>
      <dgm:spPr/>
      <dgm:t>
        <a:bodyPr/>
        <a:lstStyle/>
        <a:p>
          <a:endParaRPr lang="en-US"/>
        </a:p>
      </dgm:t>
    </dgm:pt>
    <dgm:pt modelId="{F42225CF-17E7-5C49-B622-318CE95FCABD}">
      <dgm:prSet phldrT="[Text]"/>
      <dgm:spPr/>
      <dgm:t>
        <a:bodyPr/>
        <a:lstStyle/>
        <a:p>
          <a:r>
            <a:rPr lang="en-US" dirty="0" smtClean="0"/>
            <a:t>HTTP</a:t>
          </a:r>
          <a:endParaRPr lang="en-US" dirty="0"/>
        </a:p>
      </dgm:t>
    </dgm:pt>
    <dgm:pt modelId="{28A27216-8068-7E4E-A388-1EECEA1CEB05}" type="parTrans" cxnId="{F41B4B9C-03D3-A646-9B0C-4082B706F972}">
      <dgm:prSet/>
      <dgm:spPr/>
      <dgm:t>
        <a:bodyPr/>
        <a:lstStyle/>
        <a:p>
          <a:endParaRPr lang="en-US"/>
        </a:p>
      </dgm:t>
    </dgm:pt>
    <dgm:pt modelId="{0081B85D-618B-D347-8EB5-89C79F9C4976}" type="sibTrans" cxnId="{F41B4B9C-03D3-A646-9B0C-4082B706F972}">
      <dgm:prSet/>
      <dgm:spPr/>
      <dgm:t>
        <a:bodyPr/>
        <a:lstStyle/>
        <a:p>
          <a:endParaRPr lang="en-US"/>
        </a:p>
      </dgm:t>
    </dgm:pt>
    <dgm:pt modelId="{787A0279-D2E7-3C43-87A9-EC052B7B545B}">
      <dgm:prSet phldrT="[Text]"/>
      <dgm:spPr/>
      <dgm:t>
        <a:bodyPr/>
        <a:lstStyle/>
        <a:p>
          <a:r>
            <a:rPr lang="en-US" dirty="0" smtClean="0"/>
            <a:t>URI</a:t>
          </a:r>
          <a:endParaRPr lang="en-US" dirty="0"/>
        </a:p>
      </dgm:t>
    </dgm:pt>
    <dgm:pt modelId="{99E9F571-4A79-6349-8EA0-AAD8C236A400}" type="parTrans" cxnId="{CD764773-F998-F144-B2AB-DA3E9136A660}">
      <dgm:prSet/>
      <dgm:spPr/>
      <dgm:t>
        <a:bodyPr/>
        <a:lstStyle/>
        <a:p>
          <a:endParaRPr lang="en-US"/>
        </a:p>
      </dgm:t>
    </dgm:pt>
    <dgm:pt modelId="{0685AEB3-9AE2-804E-8B0D-45790011074A}" type="sibTrans" cxnId="{CD764773-F998-F144-B2AB-DA3E9136A660}">
      <dgm:prSet/>
      <dgm:spPr/>
      <dgm:t>
        <a:bodyPr/>
        <a:lstStyle/>
        <a:p>
          <a:endParaRPr lang="en-US"/>
        </a:p>
      </dgm:t>
    </dgm:pt>
    <dgm:pt modelId="{7756A0BA-3B97-1A4C-90AE-7AF16C7FBAC4}" type="pres">
      <dgm:prSet presAssocID="{4630240D-8D39-9349-9CA9-2E47B6A14893}" presName="compositeShape" presStyleCnt="0">
        <dgm:presLayoutVars>
          <dgm:dir/>
          <dgm:resizeHandles/>
        </dgm:presLayoutVars>
      </dgm:prSet>
      <dgm:spPr/>
    </dgm:pt>
    <dgm:pt modelId="{C9EBB3FC-025B-1746-AB23-97BE7497C252}" type="pres">
      <dgm:prSet presAssocID="{4630240D-8D39-9349-9CA9-2E47B6A14893}" presName="pyramid" presStyleLbl="node1" presStyleIdx="0" presStyleCnt="1"/>
      <dgm:spPr/>
    </dgm:pt>
    <dgm:pt modelId="{97845297-DC18-414C-AC76-3E6EB3BF4EC4}" type="pres">
      <dgm:prSet presAssocID="{4630240D-8D39-9349-9CA9-2E47B6A14893}" presName="theList" presStyleCnt="0"/>
      <dgm:spPr/>
    </dgm:pt>
    <dgm:pt modelId="{D37D5C33-2942-AA4F-AD42-E7E26C500408}" type="pres">
      <dgm:prSet presAssocID="{1C840392-9F3E-4849-B0EB-3E7ED1BB96B0}" presName="aNode" presStyleLbl="fgAcc1" presStyleIdx="0" presStyleCnt="3">
        <dgm:presLayoutVars>
          <dgm:bulletEnabled val="1"/>
        </dgm:presLayoutVars>
      </dgm:prSet>
      <dgm:spPr/>
    </dgm:pt>
    <dgm:pt modelId="{22789995-0C07-A44E-A893-8BC5D37A6116}" type="pres">
      <dgm:prSet presAssocID="{1C840392-9F3E-4849-B0EB-3E7ED1BB96B0}" presName="aSpace" presStyleCnt="0"/>
      <dgm:spPr/>
    </dgm:pt>
    <dgm:pt modelId="{254BBCFD-0CC7-C749-B37F-EB06695DAC1A}" type="pres">
      <dgm:prSet presAssocID="{F42225CF-17E7-5C49-B622-318CE95FCABD}" presName="aNode" presStyleLbl="fgAcc1" presStyleIdx="1" presStyleCnt="3">
        <dgm:presLayoutVars>
          <dgm:bulletEnabled val="1"/>
        </dgm:presLayoutVars>
      </dgm:prSet>
      <dgm:spPr/>
    </dgm:pt>
    <dgm:pt modelId="{E21FAFB4-31E5-4649-A072-341E46FB827A}" type="pres">
      <dgm:prSet presAssocID="{F42225CF-17E7-5C49-B622-318CE95FCABD}" presName="aSpace" presStyleCnt="0"/>
      <dgm:spPr/>
    </dgm:pt>
    <dgm:pt modelId="{59B5719E-5479-5149-92E8-6F345D3CD1B2}" type="pres">
      <dgm:prSet presAssocID="{787A0279-D2E7-3C43-87A9-EC052B7B545B}" presName="aNode" presStyleLbl="fgAcc1" presStyleIdx="2" presStyleCnt="3">
        <dgm:presLayoutVars>
          <dgm:bulletEnabled val="1"/>
        </dgm:presLayoutVars>
      </dgm:prSet>
      <dgm:spPr/>
    </dgm:pt>
    <dgm:pt modelId="{D173E277-1903-2E4C-8F0D-772600D8CFCA}" type="pres">
      <dgm:prSet presAssocID="{787A0279-D2E7-3C43-87A9-EC052B7B545B}" presName="aSpace" presStyleCnt="0"/>
      <dgm:spPr/>
    </dgm:pt>
  </dgm:ptLst>
  <dgm:cxnLst>
    <dgm:cxn modelId="{A164E942-77D0-B24D-8F2C-A5C2024D56D2}" type="presOf" srcId="{4630240D-8D39-9349-9CA9-2E47B6A14893}" destId="{7756A0BA-3B97-1A4C-90AE-7AF16C7FBAC4}" srcOrd="0" destOrd="0" presId="urn:microsoft.com/office/officeart/2005/8/layout/pyramid2"/>
    <dgm:cxn modelId="{C2821CED-7A6A-074F-B365-10834D6BA60B}" srcId="{4630240D-8D39-9349-9CA9-2E47B6A14893}" destId="{1C840392-9F3E-4849-B0EB-3E7ED1BB96B0}" srcOrd="0" destOrd="0" parTransId="{B02C6FF0-3099-2544-BE53-602D2F25E93C}" sibTransId="{7004ACD4-2718-CF4E-8CCC-CEAD57141A96}"/>
    <dgm:cxn modelId="{CD764773-F998-F144-B2AB-DA3E9136A660}" srcId="{4630240D-8D39-9349-9CA9-2E47B6A14893}" destId="{787A0279-D2E7-3C43-87A9-EC052B7B545B}" srcOrd="2" destOrd="0" parTransId="{99E9F571-4A79-6349-8EA0-AAD8C236A400}" sibTransId="{0685AEB3-9AE2-804E-8B0D-45790011074A}"/>
    <dgm:cxn modelId="{8D75D3E7-524D-9948-AC34-BE9350DFBF37}" type="presOf" srcId="{F42225CF-17E7-5C49-B622-318CE95FCABD}" destId="{254BBCFD-0CC7-C749-B37F-EB06695DAC1A}" srcOrd="0" destOrd="0" presId="urn:microsoft.com/office/officeart/2005/8/layout/pyramid2"/>
    <dgm:cxn modelId="{F41B4B9C-03D3-A646-9B0C-4082B706F972}" srcId="{4630240D-8D39-9349-9CA9-2E47B6A14893}" destId="{F42225CF-17E7-5C49-B622-318CE95FCABD}" srcOrd="1" destOrd="0" parTransId="{28A27216-8068-7E4E-A388-1EECEA1CEB05}" sibTransId="{0081B85D-618B-D347-8EB5-89C79F9C4976}"/>
    <dgm:cxn modelId="{382CB809-4B66-AE4B-A3FA-0D5FA552BC1D}" type="presOf" srcId="{787A0279-D2E7-3C43-87A9-EC052B7B545B}" destId="{59B5719E-5479-5149-92E8-6F345D3CD1B2}" srcOrd="0" destOrd="0" presId="urn:microsoft.com/office/officeart/2005/8/layout/pyramid2"/>
    <dgm:cxn modelId="{4091F8E7-5F7D-1347-820C-207A830963B7}" type="presOf" srcId="{1C840392-9F3E-4849-B0EB-3E7ED1BB96B0}" destId="{D37D5C33-2942-AA4F-AD42-E7E26C500408}" srcOrd="0" destOrd="0" presId="urn:microsoft.com/office/officeart/2005/8/layout/pyramid2"/>
    <dgm:cxn modelId="{D6A4F5B9-DD56-F94E-B394-44C5FFA2969A}" type="presParOf" srcId="{7756A0BA-3B97-1A4C-90AE-7AF16C7FBAC4}" destId="{C9EBB3FC-025B-1746-AB23-97BE7497C252}" srcOrd="0" destOrd="0" presId="urn:microsoft.com/office/officeart/2005/8/layout/pyramid2"/>
    <dgm:cxn modelId="{81E8498A-BBA9-D440-B5A9-6E0373FBB532}" type="presParOf" srcId="{7756A0BA-3B97-1A4C-90AE-7AF16C7FBAC4}" destId="{97845297-DC18-414C-AC76-3E6EB3BF4EC4}" srcOrd="1" destOrd="0" presId="urn:microsoft.com/office/officeart/2005/8/layout/pyramid2"/>
    <dgm:cxn modelId="{FF40C040-10CA-E04F-960F-574642892F51}" type="presParOf" srcId="{97845297-DC18-414C-AC76-3E6EB3BF4EC4}" destId="{D37D5C33-2942-AA4F-AD42-E7E26C500408}" srcOrd="0" destOrd="0" presId="urn:microsoft.com/office/officeart/2005/8/layout/pyramid2"/>
    <dgm:cxn modelId="{FEA03440-982B-BB4C-AD29-75756A8CEA0A}" type="presParOf" srcId="{97845297-DC18-414C-AC76-3E6EB3BF4EC4}" destId="{22789995-0C07-A44E-A893-8BC5D37A6116}" srcOrd="1" destOrd="0" presId="urn:microsoft.com/office/officeart/2005/8/layout/pyramid2"/>
    <dgm:cxn modelId="{27649139-72F2-504C-91F8-D643C0264CFE}" type="presParOf" srcId="{97845297-DC18-414C-AC76-3E6EB3BF4EC4}" destId="{254BBCFD-0CC7-C749-B37F-EB06695DAC1A}" srcOrd="2" destOrd="0" presId="urn:microsoft.com/office/officeart/2005/8/layout/pyramid2"/>
    <dgm:cxn modelId="{DB5C5645-DB2F-924E-8B31-FD183413C118}" type="presParOf" srcId="{97845297-DC18-414C-AC76-3E6EB3BF4EC4}" destId="{E21FAFB4-31E5-4649-A072-341E46FB827A}" srcOrd="3" destOrd="0" presId="urn:microsoft.com/office/officeart/2005/8/layout/pyramid2"/>
    <dgm:cxn modelId="{438BB860-9917-CF49-B285-D04963285A91}" type="presParOf" srcId="{97845297-DC18-414C-AC76-3E6EB3BF4EC4}" destId="{59B5719E-5479-5149-92E8-6F345D3CD1B2}" srcOrd="4" destOrd="0" presId="urn:microsoft.com/office/officeart/2005/8/layout/pyramid2"/>
    <dgm:cxn modelId="{68FF457D-7368-8F4A-B255-F7E814F4A4B5}" type="presParOf" srcId="{97845297-DC18-414C-AC76-3E6EB3BF4EC4}" destId="{D173E277-1903-2E4C-8F0D-772600D8CFCA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084976-058F-F24A-AD5F-8A378F636386}" type="doc">
      <dgm:prSet loTypeId="urn:microsoft.com/office/officeart/2005/8/layout/pyramid2" loCatId="" qsTypeId="urn:microsoft.com/office/officeart/2005/8/quickstyle/simple4" qsCatId="simple" csTypeId="urn:microsoft.com/office/officeart/2005/8/colors/accent1_2" csCatId="accent1" phldr="1"/>
      <dgm:spPr/>
    </dgm:pt>
    <dgm:pt modelId="{5479A943-35B2-C34B-98F2-693EFC85C061}">
      <dgm:prSet phldrT="[Text]"/>
      <dgm:spPr/>
      <dgm:t>
        <a:bodyPr/>
        <a:lstStyle/>
        <a:p>
          <a:r>
            <a:rPr lang="en-US" strike="sngStrike" dirty="0" smtClean="0"/>
            <a:t>Hypermedia</a:t>
          </a:r>
          <a:endParaRPr lang="en-US" strike="sngStrike" dirty="0"/>
        </a:p>
      </dgm:t>
    </dgm:pt>
    <dgm:pt modelId="{E8D093E5-54A6-0046-B38A-C19248F69273}" type="parTrans" cxnId="{E31D1011-DDB8-4A43-9E2E-7E3FF16C26AF}">
      <dgm:prSet/>
      <dgm:spPr/>
    </dgm:pt>
    <dgm:pt modelId="{E069F165-4B5E-1840-939B-EF0CCB24A606}" type="sibTrans" cxnId="{E31D1011-DDB8-4A43-9E2E-7E3FF16C26AF}">
      <dgm:prSet/>
      <dgm:spPr/>
    </dgm:pt>
    <dgm:pt modelId="{D787D0EB-C486-AB43-9763-D5C86D041CA8}">
      <dgm:prSet phldrT="[Text]"/>
      <dgm:spPr/>
      <dgm:t>
        <a:bodyPr/>
        <a:lstStyle/>
        <a:p>
          <a:r>
            <a:rPr lang="en-US" strike="sngStrike" dirty="0" smtClean="0"/>
            <a:t>HTTP</a:t>
          </a:r>
          <a:endParaRPr lang="en-US" strike="sngStrike" dirty="0"/>
        </a:p>
      </dgm:t>
    </dgm:pt>
    <dgm:pt modelId="{62AE46FF-E316-F34F-8FF9-9304FF38AF65}" type="parTrans" cxnId="{4B023C47-49C2-9141-BD59-039E89330512}">
      <dgm:prSet/>
      <dgm:spPr/>
    </dgm:pt>
    <dgm:pt modelId="{48E338EC-B859-B644-AD15-02A9577E8CFD}" type="sibTrans" cxnId="{4B023C47-49C2-9141-BD59-039E89330512}">
      <dgm:prSet/>
      <dgm:spPr/>
    </dgm:pt>
    <dgm:pt modelId="{B9D1FAFC-F6F5-7A4D-8F6E-3DBC16FB50C4}">
      <dgm:prSet phldrT="[Text]"/>
      <dgm:spPr/>
      <dgm:t>
        <a:bodyPr/>
        <a:lstStyle/>
        <a:p>
          <a:r>
            <a:rPr lang="en-US" strike="sngStrike" dirty="0" smtClean="0"/>
            <a:t>URI</a:t>
          </a:r>
          <a:endParaRPr lang="en-US" strike="sngStrike" dirty="0"/>
        </a:p>
      </dgm:t>
    </dgm:pt>
    <dgm:pt modelId="{922DF8A2-CC6F-7448-8602-F353BF92136E}" type="parTrans" cxnId="{EAFAD719-B812-BB4E-B37D-E155B0C64601}">
      <dgm:prSet/>
      <dgm:spPr/>
    </dgm:pt>
    <dgm:pt modelId="{819A617D-959C-7D49-A729-84FB09865842}" type="sibTrans" cxnId="{EAFAD719-B812-BB4E-B37D-E155B0C64601}">
      <dgm:prSet/>
      <dgm:spPr/>
    </dgm:pt>
    <dgm:pt modelId="{12E9EE3A-CBB1-FB42-AF6E-E5E873835A18}" type="pres">
      <dgm:prSet presAssocID="{E4084976-058F-F24A-AD5F-8A378F636386}" presName="compositeShape" presStyleCnt="0">
        <dgm:presLayoutVars>
          <dgm:dir/>
          <dgm:resizeHandles/>
        </dgm:presLayoutVars>
      </dgm:prSet>
      <dgm:spPr/>
    </dgm:pt>
    <dgm:pt modelId="{3C55F6DC-74BC-A944-B3CE-0A3F155BCB0F}" type="pres">
      <dgm:prSet presAssocID="{E4084976-058F-F24A-AD5F-8A378F636386}" presName="pyramid" presStyleLbl="node1" presStyleIdx="0" presStyleCnt="1"/>
      <dgm:spPr/>
    </dgm:pt>
    <dgm:pt modelId="{D9F073F7-8AD0-A841-BD71-4B5A71B6AE7C}" type="pres">
      <dgm:prSet presAssocID="{E4084976-058F-F24A-AD5F-8A378F636386}" presName="theList" presStyleCnt="0"/>
      <dgm:spPr/>
    </dgm:pt>
    <dgm:pt modelId="{41E9B3BA-5495-814D-A969-B0EE3527DB47}" type="pres">
      <dgm:prSet presAssocID="{5479A943-35B2-C34B-98F2-693EFC85C061}" presName="aNode" presStyleLbl="fgAcc1" presStyleIdx="0" presStyleCnt="3">
        <dgm:presLayoutVars>
          <dgm:bulletEnabled val="1"/>
        </dgm:presLayoutVars>
      </dgm:prSet>
      <dgm:spPr/>
    </dgm:pt>
    <dgm:pt modelId="{69C7C53F-992A-304F-933F-468F12C8F20B}" type="pres">
      <dgm:prSet presAssocID="{5479A943-35B2-C34B-98F2-693EFC85C061}" presName="aSpace" presStyleCnt="0"/>
      <dgm:spPr/>
    </dgm:pt>
    <dgm:pt modelId="{6ECC383C-8794-B84A-B77D-24103A3E20F1}" type="pres">
      <dgm:prSet presAssocID="{D787D0EB-C486-AB43-9763-D5C86D041CA8}" presName="aNode" presStyleLbl="fgAcc1" presStyleIdx="1" presStyleCnt="3">
        <dgm:presLayoutVars>
          <dgm:bulletEnabled val="1"/>
        </dgm:presLayoutVars>
      </dgm:prSet>
      <dgm:spPr/>
    </dgm:pt>
    <dgm:pt modelId="{88CE3BC8-877D-A547-A8F1-A6FE9038B176}" type="pres">
      <dgm:prSet presAssocID="{D787D0EB-C486-AB43-9763-D5C86D041CA8}" presName="aSpace" presStyleCnt="0"/>
      <dgm:spPr/>
    </dgm:pt>
    <dgm:pt modelId="{1CC712C6-03C4-7B4B-B84F-7A0A793F4367}" type="pres">
      <dgm:prSet presAssocID="{B9D1FAFC-F6F5-7A4D-8F6E-3DBC16FB50C4}" presName="aNode" presStyleLbl="fgAcc1" presStyleIdx="2" presStyleCnt="3">
        <dgm:presLayoutVars>
          <dgm:bulletEnabled val="1"/>
        </dgm:presLayoutVars>
      </dgm:prSet>
      <dgm:spPr/>
    </dgm:pt>
    <dgm:pt modelId="{687FE3A0-BAD0-5645-9BFA-684D864786CC}" type="pres">
      <dgm:prSet presAssocID="{B9D1FAFC-F6F5-7A4D-8F6E-3DBC16FB50C4}" presName="aSpace" presStyleCnt="0"/>
      <dgm:spPr/>
    </dgm:pt>
  </dgm:ptLst>
  <dgm:cxnLst>
    <dgm:cxn modelId="{83BA7C36-8163-6247-838B-7597F3E4C208}" type="presOf" srcId="{5479A943-35B2-C34B-98F2-693EFC85C061}" destId="{41E9B3BA-5495-814D-A969-B0EE3527DB47}" srcOrd="0" destOrd="0" presId="urn:microsoft.com/office/officeart/2005/8/layout/pyramid2"/>
    <dgm:cxn modelId="{6A74D8D5-5F0E-614E-964A-5E2BA6ADBC09}" type="presOf" srcId="{D787D0EB-C486-AB43-9763-D5C86D041CA8}" destId="{6ECC383C-8794-B84A-B77D-24103A3E20F1}" srcOrd="0" destOrd="0" presId="urn:microsoft.com/office/officeart/2005/8/layout/pyramid2"/>
    <dgm:cxn modelId="{E31D1011-DDB8-4A43-9E2E-7E3FF16C26AF}" srcId="{E4084976-058F-F24A-AD5F-8A378F636386}" destId="{5479A943-35B2-C34B-98F2-693EFC85C061}" srcOrd="0" destOrd="0" parTransId="{E8D093E5-54A6-0046-B38A-C19248F69273}" sibTransId="{E069F165-4B5E-1840-939B-EF0CCB24A606}"/>
    <dgm:cxn modelId="{4B023C47-49C2-9141-BD59-039E89330512}" srcId="{E4084976-058F-F24A-AD5F-8A378F636386}" destId="{D787D0EB-C486-AB43-9763-D5C86D041CA8}" srcOrd="1" destOrd="0" parTransId="{62AE46FF-E316-F34F-8FF9-9304FF38AF65}" sibTransId="{48E338EC-B859-B644-AD15-02A9577E8CFD}"/>
    <dgm:cxn modelId="{EAFAD719-B812-BB4E-B37D-E155B0C64601}" srcId="{E4084976-058F-F24A-AD5F-8A378F636386}" destId="{B9D1FAFC-F6F5-7A4D-8F6E-3DBC16FB50C4}" srcOrd="2" destOrd="0" parTransId="{922DF8A2-CC6F-7448-8602-F353BF92136E}" sibTransId="{819A617D-959C-7D49-A729-84FB09865842}"/>
    <dgm:cxn modelId="{30370885-B9A3-6640-82BC-8154079CF881}" type="presOf" srcId="{B9D1FAFC-F6F5-7A4D-8F6E-3DBC16FB50C4}" destId="{1CC712C6-03C4-7B4B-B84F-7A0A793F4367}" srcOrd="0" destOrd="0" presId="urn:microsoft.com/office/officeart/2005/8/layout/pyramid2"/>
    <dgm:cxn modelId="{36187149-D838-9548-BCD4-9325946E55CD}" type="presOf" srcId="{E4084976-058F-F24A-AD5F-8A378F636386}" destId="{12E9EE3A-CBB1-FB42-AF6E-E5E873835A18}" srcOrd="0" destOrd="0" presId="urn:microsoft.com/office/officeart/2005/8/layout/pyramid2"/>
    <dgm:cxn modelId="{1937AF15-345A-7E46-B451-6A094628C8B2}" type="presParOf" srcId="{12E9EE3A-CBB1-FB42-AF6E-E5E873835A18}" destId="{3C55F6DC-74BC-A944-B3CE-0A3F155BCB0F}" srcOrd="0" destOrd="0" presId="urn:microsoft.com/office/officeart/2005/8/layout/pyramid2"/>
    <dgm:cxn modelId="{32420AEB-A70B-A84A-A803-90F77DCC91F8}" type="presParOf" srcId="{12E9EE3A-CBB1-FB42-AF6E-E5E873835A18}" destId="{D9F073F7-8AD0-A841-BD71-4B5A71B6AE7C}" srcOrd="1" destOrd="0" presId="urn:microsoft.com/office/officeart/2005/8/layout/pyramid2"/>
    <dgm:cxn modelId="{A3A29929-BABB-C244-ABAF-8AC662A778A7}" type="presParOf" srcId="{D9F073F7-8AD0-A841-BD71-4B5A71B6AE7C}" destId="{41E9B3BA-5495-814D-A969-B0EE3527DB47}" srcOrd="0" destOrd="0" presId="urn:microsoft.com/office/officeart/2005/8/layout/pyramid2"/>
    <dgm:cxn modelId="{0DE607B4-F61B-BE4D-B41E-62FDFA92E845}" type="presParOf" srcId="{D9F073F7-8AD0-A841-BD71-4B5A71B6AE7C}" destId="{69C7C53F-992A-304F-933F-468F12C8F20B}" srcOrd="1" destOrd="0" presId="urn:microsoft.com/office/officeart/2005/8/layout/pyramid2"/>
    <dgm:cxn modelId="{FE9C05A7-09F6-2344-BCEB-0720A5C61CE6}" type="presParOf" srcId="{D9F073F7-8AD0-A841-BD71-4B5A71B6AE7C}" destId="{6ECC383C-8794-B84A-B77D-24103A3E20F1}" srcOrd="2" destOrd="0" presId="urn:microsoft.com/office/officeart/2005/8/layout/pyramid2"/>
    <dgm:cxn modelId="{E05D26C7-ADCD-1947-B473-63AFD85E32FC}" type="presParOf" srcId="{D9F073F7-8AD0-A841-BD71-4B5A71B6AE7C}" destId="{88CE3BC8-877D-A547-A8F1-A6FE9038B176}" srcOrd="3" destOrd="0" presId="urn:microsoft.com/office/officeart/2005/8/layout/pyramid2"/>
    <dgm:cxn modelId="{1AA8C256-BA7E-5345-B025-AF29DF9CA7E6}" type="presParOf" srcId="{D9F073F7-8AD0-A841-BD71-4B5A71B6AE7C}" destId="{1CC712C6-03C4-7B4B-B84F-7A0A793F4367}" srcOrd="4" destOrd="0" presId="urn:microsoft.com/office/officeart/2005/8/layout/pyramid2"/>
    <dgm:cxn modelId="{FD38A296-60DC-F544-9D48-9D7AEB5CC7B6}" type="presParOf" srcId="{D9F073F7-8AD0-A841-BD71-4B5A71B6AE7C}" destId="{687FE3A0-BAD0-5645-9BFA-684D864786CC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1A92C54-7D3C-E440-B617-80062ECC327A}" type="doc">
      <dgm:prSet loTypeId="urn:microsoft.com/office/officeart/2005/8/layout/pyramid2" loCatId="" qsTypeId="urn:microsoft.com/office/officeart/2005/8/quickstyle/simple4" qsCatId="simple" csTypeId="urn:microsoft.com/office/officeart/2005/8/colors/accent1_2" csCatId="accent1" phldr="1"/>
      <dgm:spPr/>
    </dgm:pt>
    <dgm:pt modelId="{65424D40-2680-C944-96C5-6F8964198943}">
      <dgm:prSet phldrT="[Text]"/>
      <dgm:spPr/>
      <dgm:t>
        <a:bodyPr/>
        <a:lstStyle/>
        <a:p>
          <a:r>
            <a:rPr lang="en-US" strike="sngStrike" dirty="0" smtClean="0"/>
            <a:t>Hypermedia</a:t>
          </a:r>
          <a:endParaRPr lang="en-US" strike="sngStrike" dirty="0"/>
        </a:p>
      </dgm:t>
    </dgm:pt>
    <dgm:pt modelId="{8912185D-6E52-0349-B94C-FF64AC19897F}" type="parTrans" cxnId="{7DA6C856-8607-B740-8A8A-791DCFA35CD1}">
      <dgm:prSet/>
      <dgm:spPr/>
    </dgm:pt>
    <dgm:pt modelId="{6C5D33DD-5891-034F-B1C8-EB883B085998}" type="sibTrans" cxnId="{7DA6C856-8607-B740-8A8A-791DCFA35CD1}">
      <dgm:prSet/>
      <dgm:spPr/>
    </dgm:pt>
    <dgm:pt modelId="{F2935565-B795-1A41-9B6D-7F37B11D4AFF}">
      <dgm:prSet phldrT="[Text]"/>
      <dgm:spPr/>
      <dgm:t>
        <a:bodyPr/>
        <a:lstStyle/>
        <a:p>
          <a:r>
            <a:rPr lang="en-US" strike="sngStrike" dirty="0" smtClean="0"/>
            <a:t>HTTP</a:t>
          </a:r>
          <a:endParaRPr lang="en-US" strike="sngStrike" dirty="0"/>
        </a:p>
      </dgm:t>
    </dgm:pt>
    <dgm:pt modelId="{B08EE842-330F-AD46-B9C9-72E81540FADC}" type="parTrans" cxnId="{C116662A-5088-3D44-9940-94E73DD3701F}">
      <dgm:prSet/>
      <dgm:spPr/>
    </dgm:pt>
    <dgm:pt modelId="{63C98811-0F36-1242-8CA1-369772FED824}" type="sibTrans" cxnId="{C116662A-5088-3D44-9940-94E73DD3701F}">
      <dgm:prSet/>
      <dgm:spPr/>
    </dgm:pt>
    <dgm:pt modelId="{996C9606-1BB6-DF4A-BB20-7206514C82B4}">
      <dgm:prSet phldrT="[Text]"/>
      <dgm:spPr/>
      <dgm:t>
        <a:bodyPr/>
        <a:lstStyle/>
        <a:p>
          <a:r>
            <a:rPr lang="en-US" dirty="0" smtClean="0"/>
            <a:t>URI</a:t>
          </a:r>
          <a:endParaRPr lang="en-US" dirty="0"/>
        </a:p>
      </dgm:t>
    </dgm:pt>
    <dgm:pt modelId="{26CE417C-E710-BF45-8DCB-03A484905ECC}" type="parTrans" cxnId="{3F96EA74-1E7A-554D-9C6B-C0BC692A2F24}">
      <dgm:prSet/>
      <dgm:spPr/>
    </dgm:pt>
    <dgm:pt modelId="{0E27FD21-8EB4-DA40-AC9D-2896693D4CBE}" type="sibTrans" cxnId="{3F96EA74-1E7A-554D-9C6B-C0BC692A2F24}">
      <dgm:prSet/>
      <dgm:spPr/>
    </dgm:pt>
    <dgm:pt modelId="{C8BF963C-34C0-464E-9BC4-2682A606354C}" type="pres">
      <dgm:prSet presAssocID="{71A92C54-7D3C-E440-B617-80062ECC327A}" presName="compositeShape" presStyleCnt="0">
        <dgm:presLayoutVars>
          <dgm:dir/>
          <dgm:resizeHandles/>
        </dgm:presLayoutVars>
      </dgm:prSet>
      <dgm:spPr/>
    </dgm:pt>
    <dgm:pt modelId="{4AFE258B-E71D-194D-A781-A9E01DA704D8}" type="pres">
      <dgm:prSet presAssocID="{71A92C54-7D3C-E440-B617-80062ECC327A}" presName="pyramid" presStyleLbl="node1" presStyleIdx="0" presStyleCnt="1"/>
      <dgm:spPr/>
    </dgm:pt>
    <dgm:pt modelId="{3C361192-9F08-8A40-B735-278EF4DF721F}" type="pres">
      <dgm:prSet presAssocID="{71A92C54-7D3C-E440-B617-80062ECC327A}" presName="theList" presStyleCnt="0"/>
      <dgm:spPr/>
    </dgm:pt>
    <dgm:pt modelId="{23636923-3E72-5846-9416-CF492F619C14}" type="pres">
      <dgm:prSet presAssocID="{65424D40-2680-C944-96C5-6F8964198943}" presName="aNode" presStyleLbl="fgAcc1" presStyleIdx="0" presStyleCnt="3">
        <dgm:presLayoutVars>
          <dgm:bulletEnabled val="1"/>
        </dgm:presLayoutVars>
      </dgm:prSet>
      <dgm:spPr/>
    </dgm:pt>
    <dgm:pt modelId="{3576760A-120F-B140-A68F-DE69F6EC621F}" type="pres">
      <dgm:prSet presAssocID="{65424D40-2680-C944-96C5-6F8964198943}" presName="aSpace" presStyleCnt="0"/>
      <dgm:spPr/>
    </dgm:pt>
    <dgm:pt modelId="{50740206-3259-8645-B213-3DE76FD0F1C0}" type="pres">
      <dgm:prSet presAssocID="{F2935565-B795-1A41-9B6D-7F37B11D4AFF}" presName="aNode" presStyleLbl="fgAcc1" presStyleIdx="1" presStyleCnt="3">
        <dgm:presLayoutVars>
          <dgm:bulletEnabled val="1"/>
        </dgm:presLayoutVars>
      </dgm:prSet>
      <dgm:spPr/>
    </dgm:pt>
    <dgm:pt modelId="{5B7E7D08-F8CE-6F45-8BC6-4E7DE6455325}" type="pres">
      <dgm:prSet presAssocID="{F2935565-B795-1A41-9B6D-7F37B11D4AFF}" presName="aSpace" presStyleCnt="0"/>
      <dgm:spPr/>
    </dgm:pt>
    <dgm:pt modelId="{F66A3927-C959-2846-858B-3CC6D9983937}" type="pres">
      <dgm:prSet presAssocID="{996C9606-1BB6-DF4A-BB20-7206514C82B4}" presName="aNode" presStyleLbl="fgAcc1" presStyleIdx="2" presStyleCnt="3">
        <dgm:presLayoutVars>
          <dgm:bulletEnabled val="1"/>
        </dgm:presLayoutVars>
      </dgm:prSet>
      <dgm:spPr/>
    </dgm:pt>
    <dgm:pt modelId="{13221772-6D7C-AD46-84BF-1D34FA91E6AF}" type="pres">
      <dgm:prSet presAssocID="{996C9606-1BB6-DF4A-BB20-7206514C82B4}" presName="aSpace" presStyleCnt="0"/>
      <dgm:spPr/>
    </dgm:pt>
  </dgm:ptLst>
  <dgm:cxnLst>
    <dgm:cxn modelId="{47205548-2913-E34C-BBA5-FD0C1403E75A}" type="presOf" srcId="{F2935565-B795-1A41-9B6D-7F37B11D4AFF}" destId="{50740206-3259-8645-B213-3DE76FD0F1C0}" srcOrd="0" destOrd="0" presId="urn:microsoft.com/office/officeart/2005/8/layout/pyramid2"/>
    <dgm:cxn modelId="{3F96EA74-1E7A-554D-9C6B-C0BC692A2F24}" srcId="{71A92C54-7D3C-E440-B617-80062ECC327A}" destId="{996C9606-1BB6-DF4A-BB20-7206514C82B4}" srcOrd="2" destOrd="0" parTransId="{26CE417C-E710-BF45-8DCB-03A484905ECC}" sibTransId="{0E27FD21-8EB4-DA40-AC9D-2896693D4CBE}"/>
    <dgm:cxn modelId="{B5916234-B0C9-3545-9BF4-3B8C939F1BB0}" type="presOf" srcId="{65424D40-2680-C944-96C5-6F8964198943}" destId="{23636923-3E72-5846-9416-CF492F619C14}" srcOrd="0" destOrd="0" presId="urn:microsoft.com/office/officeart/2005/8/layout/pyramid2"/>
    <dgm:cxn modelId="{7DA6C856-8607-B740-8A8A-791DCFA35CD1}" srcId="{71A92C54-7D3C-E440-B617-80062ECC327A}" destId="{65424D40-2680-C944-96C5-6F8964198943}" srcOrd="0" destOrd="0" parTransId="{8912185D-6E52-0349-B94C-FF64AC19897F}" sibTransId="{6C5D33DD-5891-034F-B1C8-EB883B085998}"/>
    <dgm:cxn modelId="{C116662A-5088-3D44-9940-94E73DD3701F}" srcId="{71A92C54-7D3C-E440-B617-80062ECC327A}" destId="{F2935565-B795-1A41-9B6D-7F37B11D4AFF}" srcOrd="1" destOrd="0" parTransId="{B08EE842-330F-AD46-B9C9-72E81540FADC}" sibTransId="{63C98811-0F36-1242-8CA1-369772FED824}"/>
    <dgm:cxn modelId="{F9F127B3-7BF9-6747-942F-25C86A04E0BF}" type="presOf" srcId="{71A92C54-7D3C-E440-B617-80062ECC327A}" destId="{C8BF963C-34C0-464E-9BC4-2682A606354C}" srcOrd="0" destOrd="0" presId="urn:microsoft.com/office/officeart/2005/8/layout/pyramid2"/>
    <dgm:cxn modelId="{42B1FA56-A797-6643-8125-4F4ABBD88232}" type="presOf" srcId="{996C9606-1BB6-DF4A-BB20-7206514C82B4}" destId="{F66A3927-C959-2846-858B-3CC6D9983937}" srcOrd="0" destOrd="0" presId="urn:microsoft.com/office/officeart/2005/8/layout/pyramid2"/>
    <dgm:cxn modelId="{F3B9631F-D5D3-CD48-AFA3-E51DA265117E}" type="presParOf" srcId="{C8BF963C-34C0-464E-9BC4-2682A606354C}" destId="{4AFE258B-E71D-194D-A781-A9E01DA704D8}" srcOrd="0" destOrd="0" presId="urn:microsoft.com/office/officeart/2005/8/layout/pyramid2"/>
    <dgm:cxn modelId="{2C9598A5-1C9A-6E4C-A522-AA83F36CF8D5}" type="presParOf" srcId="{C8BF963C-34C0-464E-9BC4-2682A606354C}" destId="{3C361192-9F08-8A40-B735-278EF4DF721F}" srcOrd="1" destOrd="0" presId="urn:microsoft.com/office/officeart/2005/8/layout/pyramid2"/>
    <dgm:cxn modelId="{82020FA9-73D4-AF41-92D7-64AA1394DC26}" type="presParOf" srcId="{3C361192-9F08-8A40-B735-278EF4DF721F}" destId="{23636923-3E72-5846-9416-CF492F619C14}" srcOrd="0" destOrd="0" presId="urn:microsoft.com/office/officeart/2005/8/layout/pyramid2"/>
    <dgm:cxn modelId="{0BD27BAC-42B8-3E40-92B0-56CEE2F259EB}" type="presParOf" srcId="{3C361192-9F08-8A40-B735-278EF4DF721F}" destId="{3576760A-120F-B140-A68F-DE69F6EC621F}" srcOrd="1" destOrd="0" presId="urn:microsoft.com/office/officeart/2005/8/layout/pyramid2"/>
    <dgm:cxn modelId="{7C265931-B6A9-4B41-B2E3-F18C488621D2}" type="presParOf" srcId="{3C361192-9F08-8A40-B735-278EF4DF721F}" destId="{50740206-3259-8645-B213-3DE76FD0F1C0}" srcOrd="2" destOrd="0" presId="urn:microsoft.com/office/officeart/2005/8/layout/pyramid2"/>
    <dgm:cxn modelId="{CC27D9D7-BFA0-AE49-9F56-E2C62A394A2E}" type="presParOf" srcId="{3C361192-9F08-8A40-B735-278EF4DF721F}" destId="{5B7E7D08-F8CE-6F45-8BC6-4E7DE6455325}" srcOrd="3" destOrd="0" presId="urn:microsoft.com/office/officeart/2005/8/layout/pyramid2"/>
    <dgm:cxn modelId="{2D9DEE12-2C94-4F40-89C7-1DC99E9C9998}" type="presParOf" srcId="{3C361192-9F08-8A40-B735-278EF4DF721F}" destId="{F66A3927-C959-2846-858B-3CC6D9983937}" srcOrd="4" destOrd="0" presId="urn:microsoft.com/office/officeart/2005/8/layout/pyramid2"/>
    <dgm:cxn modelId="{8FD7B67D-CCCE-2740-AB39-8DE9D5111560}" type="presParOf" srcId="{3C361192-9F08-8A40-B735-278EF4DF721F}" destId="{13221772-6D7C-AD46-84BF-1D34FA91E6AF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70E7532-811F-6742-9514-BD35B458A0AF}" type="doc">
      <dgm:prSet loTypeId="urn:microsoft.com/office/officeart/2005/8/layout/pyramid2" loCatId="" qsTypeId="urn:microsoft.com/office/officeart/2005/8/quickstyle/simple4" qsCatId="simple" csTypeId="urn:microsoft.com/office/officeart/2005/8/colors/accent1_2" csCatId="accent1" phldr="1"/>
      <dgm:spPr/>
    </dgm:pt>
    <dgm:pt modelId="{55FE2D18-0A68-1A43-B110-4E190CDCA875}">
      <dgm:prSet phldrT="[Text]"/>
      <dgm:spPr/>
      <dgm:t>
        <a:bodyPr/>
        <a:lstStyle/>
        <a:p>
          <a:r>
            <a:rPr lang="en-US" strike="sngStrike" dirty="0" smtClean="0"/>
            <a:t>Hypermedia</a:t>
          </a:r>
          <a:endParaRPr lang="en-US" strike="sngStrike" dirty="0"/>
        </a:p>
      </dgm:t>
    </dgm:pt>
    <dgm:pt modelId="{325809FB-6241-974B-9360-08D433107124}" type="parTrans" cxnId="{99D0B18F-E56D-4449-8C51-B4CF74EDE295}">
      <dgm:prSet/>
      <dgm:spPr/>
    </dgm:pt>
    <dgm:pt modelId="{750AFB5B-3307-7443-8FFA-761ACF4F1299}" type="sibTrans" cxnId="{99D0B18F-E56D-4449-8C51-B4CF74EDE295}">
      <dgm:prSet/>
      <dgm:spPr/>
    </dgm:pt>
    <dgm:pt modelId="{BA31F89A-CACA-B641-B25C-F2F38300EF54}">
      <dgm:prSet phldrT="[Text]"/>
      <dgm:spPr/>
      <dgm:t>
        <a:bodyPr/>
        <a:lstStyle/>
        <a:p>
          <a:r>
            <a:rPr lang="en-US" dirty="0" smtClean="0"/>
            <a:t>HTTP</a:t>
          </a:r>
          <a:endParaRPr lang="en-US" dirty="0"/>
        </a:p>
      </dgm:t>
    </dgm:pt>
    <dgm:pt modelId="{EDCE61A7-9CAA-4643-B94D-89A09344F8C4}" type="parTrans" cxnId="{034BA3DE-DD05-DE41-819D-B5CA6E2FF80C}">
      <dgm:prSet/>
      <dgm:spPr/>
    </dgm:pt>
    <dgm:pt modelId="{92093D08-58D0-E546-B12C-3696F40C05B1}" type="sibTrans" cxnId="{034BA3DE-DD05-DE41-819D-B5CA6E2FF80C}">
      <dgm:prSet/>
      <dgm:spPr/>
    </dgm:pt>
    <dgm:pt modelId="{EB9A9687-A0C6-D345-98FC-5E8D764CB77F}">
      <dgm:prSet phldrT="[Text]"/>
      <dgm:spPr/>
      <dgm:t>
        <a:bodyPr/>
        <a:lstStyle/>
        <a:p>
          <a:r>
            <a:rPr lang="en-US" dirty="0" smtClean="0"/>
            <a:t>URI</a:t>
          </a:r>
          <a:endParaRPr lang="en-US" dirty="0"/>
        </a:p>
      </dgm:t>
    </dgm:pt>
    <dgm:pt modelId="{BE4763F6-E334-9546-AEB8-0279E14481AB}" type="parTrans" cxnId="{394A79A6-5625-874B-81C0-73CABC621BDD}">
      <dgm:prSet/>
      <dgm:spPr/>
    </dgm:pt>
    <dgm:pt modelId="{1A685805-932B-F543-8E3A-240A624C1022}" type="sibTrans" cxnId="{394A79A6-5625-874B-81C0-73CABC621BDD}">
      <dgm:prSet/>
      <dgm:spPr/>
    </dgm:pt>
    <dgm:pt modelId="{3DE339FF-528B-E64C-BCCD-D0BD860B9C50}" type="pres">
      <dgm:prSet presAssocID="{570E7532-811F-6742-9514-BD35B458A0AF}" presName="compositeShape" presStyleCnt="0">
        <dgm:presLayoutVars>
          <dgm:dir/>
          <dgm:resizeHandles/>
        </dgm:presLayoutVars>
      </dgm:prSet>
      <dgm:spPr/>
    </dgm:pt>
    <dgm:pt modelId="{28C00E02-8987-9444-B770-80E0528E5274}" type="pres">
      <dgm:prSet presAssocID="{570E7532-811F-6742-9514-BD35B458A0AF}" presName="pyramid" presStyleLbl="node1" presStyleIdx="0" presStyleCnt="1"/>
      <dgm:spPr/>
    </dgm:pt>
    <dgm:pt modelId="{22A25E0A-0347-DF41-A3C4-C1344C2C3CC0}" type="pres">
      <dgm:prSet presAssocID="{570E7532-811F-6742-9514-BD35B458A0AF}" presName="theList" presStyleCnt="0"/>
      <dgm:spPr/>
    </dgm:pt>
    <dgm:pt modelId="{F8DC3C32-D4CA-204F-A7FB-FA4EDC68645B}" type="pres">
      <dgm:prSet presAssocID="{55FE2D18-0A68-1A43-B110-4E190CDCA875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5418E6-B6F5-184A-8C2E-30C7CCE0F35A}" type="pres">
      <dgm:prSet presAssocID="{55FE2D18-0A68-1A43-B110-4E190CDCA875}" presName="aSpace" presStyleCnt="0"/>
      <dgm:spPr/>
    </dgm:pt>
    <dgm:pt modelId="{AFE3A48D-128E-D34A-9ADF-F3B4F4D03674}" type="pres">
      <dgm:prSet presAssocID="{BA31F89A-CACA-B641-B25C-F2F38300EF54}" presName="aNode" presStyleLbl="fgAcc1" presStyleIdx="1" presStyleCnt="3">
        <dgm:presLayoutVars>
          <dgm:bulletEnabled val="1"/>
        </dgm:presLayoutVars>
      </dgm:prSet>
      <dgm:spPr/>
    </dgm:pt>
    <dgm:pt modelId="{A24A8BEF-FAFB-C946-B7FC-A3B05B2BD8AF}" type="pres">
      <dgm:prSet presAssocID="{BA31F89A-CACA-B641-B25C-F2F38300EF54}" presName="aSpace" presStyleCnt="0"/>
      <dgm:spPr/>
    </dgm:pt>
    <dgm:pt modelId="{742740DB-B93C-D748-929D-E1E15FB7BB33}" type="pres">
      <dgm:prSet presAssocID="{EB9A9687-A0C6-D345-98FC-5E8D764CB77F}" presName="aNode" presStyleLbl="fgAcc1" presStyleIdx="2" presStyleCnt="3">
        <dgm:presLayoutVars>
          <dgm:bulletEnabled val="1"/>
        </dgm:presLayoutVars>
      </dgm:prSet>
      <dgm:spPr/>
    </dgm:pt>
    <dgm:pt modelId="{42BCFA28-7D52-7946-80DE-86032F2E1CD5}" type="pres">
      <dgm:prSet presAssocID="{EB9A9687-A0C6-D345-98FC-5E8D764CB77F}" presName="aSpace" presStyleCnt="0"/>
      <dgm:spPr/>
    </dgm:pt>
  </dgm:ptLst>
  <dgm:cxnLst>
    <dgm:cxn modelId="{F1C08B9E-0FD4-9341-A95C-5B0F5A9326DD}" type="presOf" srcId="{EB9A9687-A0C6-D345-98FC-5E8D764CB77F}" destId="{742740DB-B93C-D748-929D-E1E15FB7BB33}" srcOrd="0" destOrd="0" presId="urn:microsoft.com/office/officeart/2005/8/layout/pyramid2"/>
    <dgm:cxn modelId="{99D0B18F-E56D-4449-8C51-B4CF74EDE295}" srcId="{570E7532-811F-6742-9514-BD35B458A0AF}" destId="{55FE2D18-0A68-1A43-B110-4E190CDCA875}" srcOrd="0" destOrd="0" parTransId="{325809FB-6241-974B-9360-08D433107124}" sibTransId="{750AFB5B-3307-7443-8FFA-761ACF4F1299}"/>
    <dgm:cxn modelId="{034BA3DE-DD05-DE41-819D-B5CA6E2FF80C}" srcId="{570E7532-811F-6742-9514-BD35B458A0AF}" destId="{BA31F89A-CACA-B641-B25C-F2F38300EF54}" srcOrd="1" destOrd="0" parTransId="{EDCE61A7-9CAA-4643-B94D-89A09344F8C4}" sibTransId="{92093D08-58D0-E546-B12C-3696F40C05B1}"/>
    <dgm:cxn modelId="{6B7FB493-D0D1-694D-8346-37391765A4CD}" type="presOf" srcId="{570E7532-811F-6742-9514-BD35B458A0AF}" destId="{3DE339FF-528B-E64C-BCCD-D0BD860B9C50}" srcOrd="0" destOrd="0" presId="urn:microsoft.com/office/officeart/2005/8/layout/pyramid2"/>
    <dgm:cxn modelId="{F664F723-E152-BF42-A46D-E7854CE291E1}" type="presOf" srcId="{BA31F89A-CACA-B641-B25C-F2F38300EF54}" destId="{AFE3A48D-128E-D34A-9ADF-F3B4F4D03674}" srcOrd="0" destOrd="0" presId="urn:microsoft.com/office/officeart/2005/8/layout/pyramid2"/>
    <dgm:cxn modelId="{2747EE6E-78EC-CA47-974C-1F9C8BBBD59E}" type="presOf" srcId="{55FE2D18-0A68-1A43-B110-4E190CDCA875}" destId="{F8DC3C32-D4CA-204F-A7FB-FA4EDC68645B}" srcOrd="0" destOrd="0" presId="urn:microsoft.com/office/officeart/2005/8/layout/pyramid2"/>
    <dgm:cxn modelId="{394A79A6-5625-874B-81C0-73CABC621BDD}" srcId="{570E7532-811F-6742-9514-BD35B458A0AF}" destId="{EB9A9687-A0C6-D345-98FC-5E8D764CB77F}" srcOrd="2" destOrd="0" parTransId="{BE4763F6-E334-9546-AEB8-0279E14481AB}" sibTransId="{1A685805-932B-F543-8E3A-240A624C1022}"/>
    <dgm:cxn modelId="{193CDCF1-AC76-2B46-8A1B-C3F868A2625C}" type="presParOf" srcId="{3DE339FF-528B-E64C-BCCD-D0BD860B9C50}" destId="{28C00E02-8987-9444-B770-80E0528E5274}" srcOrd="0" destOrd="0" presId="urn:microsoft.com/office/officeart/2005/8/layout/pyramid2"/>
    <dgm:cxn modelId="{66204D0E-5128-2B41-AF44-47D9DB3DFE5D}" type="presParOf" srcId="{3DE339FF-528B-E64C-BCCD-D0BD860B9C50}" destId="{22A25E0A-0347-DF41-A3C4-C1344C2C3CC0}" srcOrd="1" destOrd="0" presId="urn:microsoft.com/office/officeart/2005/8/layout/pyramid2"/>
    <dgm:cxn modelId="{32E620D6-6E0E-7947-9E5B-A6C45ED3337E}" type="presParOf" srcId="{22A25E0A-0347-DF41-A3C4-C1344C2C3CC0}" destId="{F8DC3C32-D4CA-204F-A7FB-FA4EDC68645B}" srcOrd="0" destOrd="0" presId="urn:microsoft.com/office/officeart/2005/8/layout/pyramid2"/>
    <dgm:cxn modelId="{8E3BA234-963D-5A4A-BCBB-951594F5B398}" type="presParOf" srcId="{22A25E0A-0347-DF41-A3C4-C1344C2C3CC0}" destId="{E15418E6-B6F5-184A-8C2E-30C7CCE0F35A}" srcOrd="1" destOrd="0" presId="urn:microsoft.com/office/officeart/2005/8/layout/pyramid2"/>
    <dgm:cxn modelId="{A73BDD87-B2E5-B740-A7A7-996BD95FE21B}" type="presParOf" srcId="{22A25E0A-0347-DF41-A3C4-C1344C2C3CC0}" destId="{AFE3A48D-128E-D34A-9ADF-F3B4F4D03674}" srcOrd="2" destOrd="0" presId="urn:microsoft.com/office/officeart/2005/8/layout/pyramid2"/>
    <dgm:cxn modelId="{C91718EC-9F50-834C-9455-88B9863A3E0B}" type="presParOf" srcId="{22A25E0A-0347-DF41-A3C4-C1344C2C3CC0}" destId="{A24A8BEF-FAFB-C946-B7FC-A3B05B2BD8AF}" srcOrd="3" destOrd="0" presId="urn:microsoft.com/office/officeart/2005/8/layout/pyramid2"/>
    <dgm:cxn modelId="{6B404954-EC98-E948-8E34-7BBA9A6025D2}" type="presParOf" srcId="{22A25E0A-0347-DF41-A3C4-C1344C2C3CC0}" destId="{742740DB-B93C-D748-929D-E1E15FB7BB33}" srcOrd="4" destOrd="0" presId="urn:microsoft.com/office/officeart/2005/8/layout/pyramid2"/>
    <dgm:cxn modelId="{92983138-5AEE-4743-BEB0-B3547A2EEDFC}" type="presParOf" srcId="{22A25E0A-0347-DF41-A3C4-C1344C2C3CC0}" destId="{42BCFA28-7D52-7946-80DE-86032F2E1CD5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5CC8D9E-AF39-8048-8AAC-EBD93A7B7C14}" type="doc">
      <dgm:prSet loTypeId="urn:microsoft.com/office/officeart/2005/8/layout/pyramid2" loCatId="" qsTypeId="urn:microsoft.com/office/officeart/2005/8/quickstyle/simple4" qsCatId="simple" csTypeId="urn:microsoft.com/office/officeart/2005/8/colors/accent1_2" csCatId="accent1" phldr="1"/>
      <dgm:spPr/>
    </dgm:pt>
    <dgm:pt modelId="{C4A4DD3A-6AD1-5346-BDD8-4ED90E6205E8}">
      <dgm:prSet phldrT="[Text]"/>
      <dgm:spPr/>
      <dgm:t>
        <a:bodyPr/>
        <a:lstStyle/>
        <a:p>
          <a:r>
            <a:rPr lang="en-US" dirty="0" smtClean="0"/>
            <a:t>Hypermedia</a:t>
          </a:r>
          <a:endParaRPr lang="en-US" dirty="0"/>
        </a:p>
      </dgm:t>
    </dgm:pt>
    <dgm:pt modelId="{51EFB971-4322-6D4A-8646-28A3F6105619}" type="parTrans" cxnId="{8DFCF8B9-9C7D-EC49-BFDD-1E60FACDC5B9}">
      <dgm:prSet/>
      <dgm:spPr/>
      <dgm:t>
        <a:bodyPr/>
        <a:lstStyle/>
        <a:p>
          <a:endParaRPr lang="en-US"/>
        </a:p>
      </dgm:t>
    </dgm:pt>
    <dgm:pt modelId="{B74ED6A1-A6FF-3342-AAEB-5E1263371133}" type="sibTrans" cxnId="{8DFCF8B9-9C7D-EC49-BFDD-1E60FACDC5B9}">
      <dgm:prSet/>
      <dgm:spPr/>
      <dgm:t>
        <a:bodyPr/>
        <a:lstStyle/>
        <a:p>
          <a:endParaRPr lang="en-US"/>
        </a:p>
      </dgm:t>
    </dgm:pt>
    <dgm:pt modelId="{36D10FE0-51A2-C243-BB42-D2C036F86665}">
      <dgm:prSet phldrT="[Text]"/>
      <dgm:spPr/>
      <dgm:t>
        <a:bodyPr/>
        <a:lstStyle/>
        <a:p>
          <a:r>
            <a:rPr lang="en-US" dirty="0" smtClean="0"/>
            <a:t>HTTP</a:t>
          </a:r>
          <a:endParaRPr lang="en-US" dirty="0"/>
        </a:p>
      </dgm:t>
    </dgm:pt>
    <dgm:pt modelId="{50B3F06B-D39B-C14F-820F-24EB55BABE0A}" type="parTrans" cxnId="{852D0EE9-8306-E04D-B17D-1421DA349535}">
      <dgm:prSet/>
      <dgm:spPr/>
      <dgm:t>
        <a:bodyPr/>
        <a:lstStyle/>
        <a:p>
          <a:endParaRPr lang="en-US"/>
        </a:p>
      </dgm:t>
    </dgm:pt>
    <dgm:pt modelId="{2FC226C5-FD7A-C44B-88C6-7DB05BEAF59F}" type="sibTrans" cxnId="{852D0EE9-8306-E04D-B17D-1421DA349535}">
      <dgm:prSet/>
      <dgm:spPr/>
      <dgm:t>
        <a:bodyPr/>
        <a:lstStyle/>
        <a:p>
          <a:endParaRPr lang="en-US"/>
        </a:p>
      </dgm:t>
    </dgm:pt>
    <dgm:pt modelId="{FDFB5016-9E5A-0E4F-98ED-85F22CBA8D40}">
      <dgm:prSet phldrT="[Text]"/>
      <dgm:spPr/>
      <dgm:t>
        <a:bodyPr/>
        <a:lstStyle/>
        <a:p>
          <a:r>
            <a:rPr lang="en-US" dirty="0" smtClean="0"/>
            <a:t>URI</a:t>
          </a:r>
          <a:endParaRPr lang="en-US" dirty="0"/>
        </a:p>
      </dgm:t>
    </dgm:pt>
    <dgm:pt modelId="{3F6DE708-9449-DF40-8EFB-5718292875CC}" type="parTrans" cxnId="{3CB3FB5C-F369-3E4F-9A9E-A03348B53AA2}">
      <dgm:prSet/>
      <dgm:spPr/>
      <dgm:t>
        <a:bodyPr/>
        <a:lstStyle/>
        <a:p>
          <a:endParaRPr lang="en-US"/>
        </a:p>
      </dgm:t>
    </dgm:pt>
    <dgm:pt modelId="{D5766789-585E-7B48-A6E6-56058A1FFB66}" type="sibTrans" cxnId="{3CB3FB5C-F369-3E4F-9A9E-A03348B53AA2}">
      <dgm:prSet/>
      <dgm:spPr/>
      <dgm:t>
        <a:bodyPr/>
        <a:lstStyle/>
        <a:p>
          <a:endParaRPr lang="en-US"/>
        </a:p>
      </dgm:t>
    </dgm:pt>
    <dgm:pt modelId="{566786F5-54BC-1F46-B3EC-A6241847861F}" type="pres">
      <dgm:prSet presAssocID="{35CC8D9E-AF39-8048-8AAC-EBD93A7B7C14}" presName="compositeShape" presStyleCnt="0">
        <dgm:presLayoutVars>
          <dgm:dir/>
          <dgm:resizeHandles/>
        </dgm:presLayoutVars>
      </dgm:prSet>
      <dgm:spPr/>
    </dgm:pt>
    <dgm:pt modelId="{7D2C9196-1ECD-8C4D-BDEA-F2D64061F702}" type="pres">
      <dgm:prSet presAssocID="{35CC8D9E-AF39-8048-8AAC-EBD93A7B7C14}" presName="pyramid" presStyleLbl="node1" presStyleIdx="0" presStyleCnt="1"/>
      <dgm:spPr/>
    </dgm:pt>
    <dgm:pt modelId="{63AED394-4BF7-C646-B0B9-F98FCE6D8B92}" type="pres">
      <dgm:prSet presAssocID="{35CC8D9E-AF39-8048-8AAC-EBD93A7B7C14}" presName="theList" presStyleCnt="0"/>
      <dgm:spPr/>
    </dgm:pt>
    <dgm:pt modelId="{9CAD37B7-6DED-C84C-830A-986F47337260}" type="pres">
      <dgm:prSet presAssocID="{C4A4DD3A-6AD1-5346-BDD8-4ED90E6205E8}" presName="aNode" presStyleLbl="fgAcc1" presStyleIdx="0" presStyleCnt="3">
        <dgm:presLayoutVars>
          <dgm:bulletEnabled val="1"/>
        </dgm:presLayoutVars>
      </dgm:prSet>
      <dgm:spPr/>
    </dgm:pt>
    <dgm:pt modelId="{D5641D58-3740-084F-87BC-6DDCA0A7E619}" type="pres">
      <dgm:prSet presAssocID="{C4A4DD3A-6AD1-5346-BDD8-4ED90E6205E8}" presName="aSpace" presStyleCnt="0"/>
      <dgm:spPr/>
    </dgm:pt>
    <dgm:pt modelId="{D9E2C352-FFEB-A440-9C8E-93263A8FB0BD}" type="pres">
      <dgm:prSet presAssocID="{36D10FE0-51A2-C243-BB42-D2C036F86665}" presName="aNode" presStyleLbl="fgAcc1" presStyleIdx="1" presStyleCnt="3">
        <dgm:presLayoutVars>
          <dgm:bulletEnabled val="1"/>
        </dgm:presLayoutVars>
      </dgm:prSet>
      <dgm:spPr/>
    </dgm:pt>
    <dgm:pt modelId="{A6E6A19D-6811-6A4D-9011-E1361E5BCCB7}" type="pres">
      <dgm:prSet presAssocID="{36D10FE0-51A2-C243-BB42-D2C036F86665}" presName="aSpace" presStyleCnt="0"/>
      <dgm:spPr/>
    </dgm:pt>
    <dgm:pt modelId="{5CF9E077-E230-AD4C-A7AC-55CDDBB7DF7E}" type="pres">
      <dgm:prSet presAssocID="{FDFB5016-9E5A-0E4F-98ED-85F22CBA8D40}" presName="aNode" presStyleLbl="fgAcc1" presStyleIdx="2" presStyleCnt="3">
        <dgm:presLayoutVars>
          <dgm:bulletEnabled val="1"/>
        </dgm:presLayoutVars>
      </dgm:prSet>
      <dgm:spPr/>
    </dgm:pt>
    <dgm:pt modelId="{DEED0729-501E-664D-8B19-08D46BFE4BB7}" type="pres">
      <dgm:prSet presAssocID="{FDFB5016-9E5A-0E4F-98ED-85F22CBA8D40}" presName="aSpace" presStyleCnt="0"/>
      <dgm:spPr/>
    </dgm:pt>
  </dgm:ptLst>
  <dgm:cxnLst>
    <dgm:cxn modelId="{852D0EE9-8306-E04D-B17D-1421DA349535}" srcId="{35CC8D9E-AF39-8048-8AAC-EBD93A7B7C14}" destId="{36D10FE0-51A2-C243-BB42-D2C036F86665}" srcOrd="1" destOrd="0" parTransId="{50B3F06B-D39B-C14F-820F-24EB55BABE0A}" sibTransId="{2FC226C5-FD7A-C44B-88C6-7DB05BEAF59F}"/>
    <dgm:cxn modelId="{E3B49114-9BBF-724A-B6AC-4BAA2962B00F}" type="presOf" srcId="{35CC8D9E-AF39-8048-8AAC-EBD93A7B7C14}" destId="{566786F5-54BC-1F46-B3EC-A6241847861F}" srcOrd="0" destOrd="0" presId="urn:microsoft.com/office/officeart/2005/8/layout/pyramid2"/>
    <dgm:cxn modelId="{CD6EB877-37B0-DB4B-8ADA-9A1242504AFE}" type="presOf" srcId="{C4A4DD3A-6AD1-5346-BDD8-4ED90E6205E8}" destId="{9CAD37B7-6DED-C84C-830A-986F47337260}" srcOrd="0" destOrd="0" presId="urn:microsoft.com/office/officeart/2005/8/layout/pyramid2"/>
    <dgm:cxn modelId="{D5B5FA32-2BFA-8744-9912-68960D7B1889}" type="presOf" srcId="{36D10FE0-51A2-C243-BB42-D2C036F86665}" destId="{D9E2C352-FFEB-A440-9C8E-93263A8FB0BD}" srcOrd="0" destOrd="0" presId="urn:microsoft.com/office/officeart/2005/8/layout/pyramid2"/>
    <dgm:cxn modelId="{B85C2085-DA28-B54D-AAF3-98A433E17A81}" type="presOf" srcId="{FDFB5016-9E5A-0E4F-98ED-85F22CBA8D40}" destId="{5CF9E077-E230-AD4C-A7AC-55CDDBB7DF7E}" srcOrd="0" destOrd="0" presId="urn:microsoft.com/office/officeart/2005/8/layout/pyramid2"/>
    <dgm:cxn modelId="{3CB3FB5C-F369-3E4F-9A9E-A03348B53AA2}" srcId="{35CC8D9E-AF39-8048-8AAC-EBD93A7B7C14}" destId="{FDFB5016-9E5A-0E4F-98ED-85F22CBA8D40}" srcOrd="2" destOrd="0" parTransId="{3F6DE708-9449-DF40-8EFB-5718292875CC}" sibTransId="{D5766789-585E-7B48-A6E6-56058A1FFB66}"/>
    <dgm:cxn modelId="{8DFCF8B9-9C7D-EC49-BFDD-1E60FACDC5B9}" srcId="{35CC8D9E-AF39-8048-8AAC-EBD93A7B7C14}" destId="{C4A4DD3A-6AD1-5346-BDD8-4ED90E6205E8}" srcOrd="0" destOrd="0" parTransId="{51EFB971-4322-6D4A-8646-28A3F6105619}" sibTransId="{B74ED6A1-A6FF-3342-AAEB-5E1263371133}"/>
    <dgm:cxn modelId="{772F22CD-4811-AF41-B503-D082652F83E5}" type="presParOf" srcId="{566786F5-54BC-1F46-B3EC-A6241847861F}" destId="{7D2C9196-1ECD-8C4D-BDEA-F2D64061F702}" srcOrd="0" destOrd="0" presId="urn:microsoft.com/office/officeart/2005/8/layout/pyramid2"/>
    <dgm:cxn modelId="{AFF6B514-504C-0946-B56B-571E5E970D00}" type="presParOf" srcId="{566786F5-54BC-1F46-B3EC-A6241847861F}" destId="{63AED394-4BF7-C646-B0B9-F98FCE6D8B92}" srcOrd="1" destOrd="0" presId="urn:microsoft.com/office/officeart/2005/8/layout/pyramid2"/>
    <dgm:cxn modelId="{36904D9A-4740-9B4C-ACEE-E4A33BF9F42E}" type="presParOf" srcId="{63AED394-4BF7-C646-B0B9-F98FCE6D8B92}" destId="{9CAD37B7-6DED-C84C-830A-986F47337260}" srcOrd="0" destOrd="0" presId="urn:microsoft.com/office/officeart/2005/8/layout/pyramid2"/>
    <dgm:cxn modelId="{3DFA67C5-6E1B-8042-8E03-A4479EE5B538}" type="presParOf" srcId="{63AED394-4BF7-C646-B0B9-F98FCE6D8B92}" destId="{D5641D58-3740-084F-87BC-6DDCA0A7E619}" srcOrd="1" destOrd="0" presId="urn:microsoft.com/office/officeart/2005/8/layout/pyramid2"/>
    <dgm:cxn modelId="{1416D139-4416-5B4B-A8DB-7721E8C69C37}" type="presParOf" srcId="{63AED394-4BF7-C646-B0B9-F98FCE6D8B92}" destId="{D9E2C352-FFEB-A440-9C8E-93263A8FB0BD}" srcOrd="2" destOrd="0" presId="urn:microsoft.com/office/officeart/2005/8/layout/pyramid2"/>
    <dgm:cxn modelId="{F4D7E409-4DE3-6540-9188-0F79365CF40B}" type="presParOf" srcId="{63AED394-4BF7-C646-B0B9-F98FCE6D8B92}" destId="{A6E6A19D-6811-6A4D-9011-E1361E5BCCB7}" srcOrd="3" destOrd="0" presId="urn:microsoft.com/office/officeart/2005/8/layout/pyramid2"/>
    <dgm:cxn modelId="{E251EC51-E077-764F-99CC-6C4847FC80CC}" type="presParOf" srcId="{63AED394-4BF7-C646-B0B9-F98FCE6D8B92}" destId="{5CF9E077-E230-AD4C-A7AC-55CDDBB7DF7E}" srcOrd="4" destOrd="0" presId="urn:microsoft.com/office/officeart/2005/8/layout/pyramid2"/>
    <dgm:cxn modelId="{7E450A1F-FBC5-D648-B97C-94D54F4A0A0A}" type="presParOf" srcId="{63AED394-4BF7-C646-B0B9-F98FCE6D8B92}" destId="{DEED0729-501E-664D-8B19-08D46BFE4BB7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EBB3FC-025B-1746-AB23-97BE7497C252}">
      <dsp:nvSpPr>
        <dsp:cNvPr id="0" name=""/>
        <dsp:cNvSpPr/>
      </dsp:nvSpPr>
      <dsp:spPr>
        <a:xfrm>
          <a:off x="0" y="0"/>
          <a:ext cx="3561391" cy="4489449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37D5C33-2942-AA4F-AD42-E7E26C500408}">
      <dsp:nvSpPr>
        <dsp:cNvPr id="0" name=""/>
        <dsp:cNvSpPr/>
      </dsp:nvSpPr>
      <dsp:spPr>
        <a:xfrm>
          <a:off x="1780695" y="451356"/>
          <a:ext cx="2314904" cy="10627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Hypermedia</a:t>
          </a:r>
          <a:endParaRPr lang="en-US" sz="2800" kern="1200" dirty="0"/>
        </a:p>
      </dsp:txBody>
      <dsp:txXfrm>
        <a:off x="1832573" y="503234"/>
        <a:ext cx="2211148" cy="958980"/>
      </dsp:txXfrm>
    </dsp:sp>
    <dsp:sp modelId="{254BBCFD-0CC7-C749-B37F-EB06695DAC1A}">
      <dsp:nvSpPr>
        <dsp:cNvPr id="0" name=""/>
        <dsp:cNvSpPr/>
      </dsp:nvSpPr>
      <dsp:spPr>
        <a:xfrm>
          <a:off x="1780695" y="1646935"/>
          <a:ext cx="2314904" cy="10627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HTTP</a:t>
          </a:r>
          <a:endParaRPr lang="en-US" sz="2800" kern="1200" dirty="0"/>
        </a:p>
      </dsp:txBody>
      <dsp:txXfrm>
        <a:off x="1832573" y="1698813"/>
        <a:ext cx="2211148" cy="958980"/>
      </dsp:txXfrm>
    </dsp:sp>
    <dsp:sp modelId="{59B5719E-5479-5149-92E8-6F345D3CD1B2}">
      <dsp:nvSpPr>
        <dsp:cNvPr id="0" name=""/>
        <dsp:cNvSpPr/>
      </dsp:nvSpPr>
      <dsp:spPr>
        <a:xfrm>
          <a:off x="1780695" y="2842513"/>
          <a:ext cx="2314904" cy="10627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URI</a:t>
          </a:r>
          <a:endParaRPr lang="en-US" sz="2800" kern="1200" dirty="0"/>
        </a:p>
      </dsp:txBody>
      <dsp:txXfrm>
        <a:off x="1832573" y="2894391"/>
        <a:ext cx="2211148" cy="9589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55F6DC-74BC-A944-B3CE-0A3F155BCB0F}">
      <dsp:nvSpPr>
        <dsp:cNvPr id="0" name=""/>
        <dsp:cNvSpPr/>
      </dsp:nvSpPr>
      <dsp:spPr>
        <a:xfrm>
          <a:off x="0" y="0"/>
          <a:ext cx="3561391" cy="4489449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1E9B3BA-5495-814D-A969-B0EE3527DB47}">
      <dsp:nvSpPr>
        <dsp:cNvPr id="0" name=""/>
        <dsp:cNvSpPr/>
      </dsp:nvSpPr>
      <dsp:spPr>
        <a:xfrm>
          <a:off x="1780695" y="451356"/>
          <a:ext cx="2314904" cy="10627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strike="sngStrike" kern="1200" dirty="0" smtClean="0"/>
            <a:t>Hypermedia</a:t>
          </a:r>
          <a:endParaRPr lang="en-US" sz="2800" strike="sngStrike" kern="1200" dirty="0"/>
        </a:p>
      </dsp:txBody>
      <dsp:txXfrm>
        <a:off x="1832573" y="503234"/>
        <a:ext cx="2211148" cy="958980"/>
      </dsp:txXfrm>
    </dsp:sp>
    <dsp:sp modelId="{6ECC383C-8794-B84A-B77D-24103A3E20F1}">
      <dsp:nvSpPr>
        <dsp:cNvPr id="0" name=""/>
        <dsp:cNvSpPr/>
      </dsp:nvSpPr>
      <dsp:spPr>
        <a:xfrm>
          <a:off x="1780695" y="1646935"/>
          <a:ext cx="2314904" cy="10627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strike="sngStrike" kern="1200" dirty="0" smtClean="0"/>
            <a:t>HTTP</a:t>
          </a:r>
          <a:endParaRPr lang="en-US" sz="2800" strike="sngStrike" kern="1200" dirty="0"/>
        </a:p>
      </dsp:txBody>
      <dsp:txXfrm>
        <a:off x="1832573" y="1698813"/>
        <a:ext cx="2211148" cy="958980"/>
      </dsp:txXfrm>
    </dsp:sp>
    <dsp:sp modelId="{1CC712C6-03C4-7B4B-B84F-7A0A793F4367}">
      <dsp:nvSpPr>
        <dsp:cNvPr id="0" name=""/>
        <dsp:cNvSpPr/>
      </dsp:nvSpPr>
      <dsp:spPr>
        <a:xfrm>
          <a:off x="1780695" y="2842513"/>
          <a:ext cx="2314904" cy="10627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strike="sngStrike" kern="1200" dirty="0" smtClean="0"/>
            <a:t>URI</a:t>
          </a:r>
          <a:endParaRPr lang="en-US" sz="2800" strike="sngStrike" kern="1200" dirty="0"/>
        </a:p>
      </dsp:txBody>
      <dsp:txXfrm>
        <a:off x="1832573" y="2894391"/>
        <a:ext cx="2211148" cy="9589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FE258B-E71D-194D-A781-A9E01DA704D8}">
      <dsp:nvSpPr>
        <dsp:cNvPr id="0" name=""/>
        <dsp:cNvSpPr/>
      </dsp:nvSpPr>
      <dsp:spPr>
        <a:xfrm>
          <a:off x="0" y="0"/>
          <a:ext cx="3561391" cy="4489449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3636923-3E72-5846-9416-CF492F619C14}">
      <dsp:nvSpPr>
        <dsp:cNvPr id="0" name=""/>
        <dsp:cNvSpPr/>
      </dsp:nvSpPr>
      <dsp:spPr>
        <a:xfrm>
          <a:off x="1780695" y="451356"/>
          <a:ext cx="2314904" cy="10627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strike="sngStrike" kern="1200" dirty="0" smtClean="0"/>
            <a:t>Hypermedia</a:t>
          </a:r>
          <a:endParaRPr lang="en-US" sz="2800" strike="sngStrike" kern="1200" dirty="0"/>
        </a:p>
      </dsp:txBody>
      <dsp:txXfrm>
        <a:off x="1832573" y="503234"/>
        <a:ext cx="2211148" cy="958980"/>
      </dsp:txXfrm>
    </dsp:sp>
    <dsp:sp modelId="{50740206-3259-8645-B213-3DE76FD0F1C0}">
      <dsp:nvSpPr>
        <dsp:cNvPr id="0" name=""/>
        <dsp:cNvSpPr/>
      </dsp:nvSpPr>
      <dsp:spPr>
        <a:xfrm>
          <a:off x="1780695" y="1646935"/>
          <a:ext cx="2314904" cy="10627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strike="sngStrike" kern="1200" dirty="0" smtClean="0"/>
            <a:t>HTTP</a:t>
          </a:r>
          <a:endParaRPr lang="en-US" sz="2800" strike="sngStrike" kern="1200" dirty="0"/>
        </a:p>
      </dsp:txBody>
      <dsp:txXfrm>
        <a:off x="1832573" y="1698813"/>
        <a:ext cx="2211148" cy="958980"/>
      </dsp:txXfrm>
    </dsp:sp>
    <dsp:sp modelId="{F66A3927-C959-2846-858B-3CC6D9983937}">
      <dsp:nvSpPr>
        <dsp:cNvPr id="0" name=""/>
        <dsp:cNvSpPr/>
      </dsp:nvSpPr>
      <dsp:spPr>
        <a:xfrm>
          <a:off x="1780695" y="2842513"/>
          <a:ext cx="2314904" cy="10627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URI</a:t>
          </a:r>
          <a:endParaRPr lang="en-US" sz="2800" kern="1200" dirty="0"/>
        </a:p>
      </dsp:txBody>
      <dsp:txXfrm>
        <a:off x="1832573" y="2894391"/>
        <a:ext cx="2211148" cy="9589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C00E02-8987-9444-B770-80E0528E5274}">
      <dsp:nvSpPr>
        <dsp:cNvPr id="0" name=""/>
        <dsp:cNvSpPr/>
      </dsp:nvSpPr>
      <dsp:spPr>
        <a:xfrm>
          <a:off x="0" y="0"/>
          <a:ext cx="3561391" cy="4489449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8DC3C32-D4CA-204F-A7FB-FA4EDC68645B}">
      <dsp:nvSpPr>
        <dsp:cNvPr id="0" name=""/>
        <dsp:cNvSpPr/>
      </dsp:nvSpPr>
      <dsp:spPr>
        <a:xfrm>
          <a:off x="1780695" y="451356"/>
          <a:ext cx="2314904" cy="10627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strike="sngStrike" kern="1200" dirty="0" smtClean="0"/>
            <a:t>Hypermedia</a:t>
          </a:r>
          <a:endParaRPr lang="en-US" sz="2800" strike="sngStrike" kern="1200" dirty="0"/>
        </a:p>
      </dsp:txBody>
      <dsp:txXfrm>
        <a:off x="1832573" y="503234"/>
        <a:ext cx="2211148" cy="958980"/>
      </dsp:txXfrm>
    </dsp:sp>
    <dsp:sp modelId="{AFE3A48D-128E-D34A-9ADF-F3B4F4D03674}">
      <dsp:nvSpPr>
        <dsp:cNvPr id="0" name=""/>
        <dsp:cNvSpPr/>
      </dsp:nvSpPr>
      <dsp:spPr>
        <a:xfrm>
          <a:off x="1780695" y="1646935"/>
          <a:ext cx="2314904" cy="10627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HTTP</a:t>
          </a:r>
          <a:endParaRPr lang="en-US" sz="2800" kern="1200" dirty="0"/>
        </a:p>
      </dsp:txBody>
      <dsp:txXfrm>
        <a:off x="1832573" y="1698813"/>
        <a:ext cx="2211148" cy="958980"/>
      </dsp:txXfrm>
    </dsp:sp>
    <dsp:sp modelId="{742740DB-B93C-D748-929D-E1E15FB7BB33}">
      <dsp:nvSpPr>
        <dsp:cNvPr id="0" name=""/>
        <dsp:cNvSpPr/>
      </dsp:nvSpPr>
      <dsp:spPr>
        <a:xfrm>
          <a:off x="1780695" y="2842513"/>
          <a:ext cx="2314904" cy="10627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URI</a:t>
          </a:r>
          <a:endParaRPr lang="en-US" sz="2800" kern="1200" dirty="0"/>
        </a:p>
      </dsp:txBody>
      <dsp:txXfrm>
        <a:off x="1832573" y="2894391"/>
        <a:ext cx="2211148" cy="9589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2C9196-1ECD-8C4D-BDEA-F2D64061F702}">
      <dsp:nvSpPr>
        <dsp:cNvPr id="0" name=""/>
        <dsp:cNvSpPr/>
      </dsp:nvSpPr>
      <dsp:spPr>
        <a:xfrm>
          <a:off x="0" y="0"/>
          <a:ext cx="3561391" cy="4489449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CAD37B7-6DED-C84C-830A-986F47337260}">
      <dsp:nvSpPr>
        <dsp:cNvPr id="0" name=""/>
        <dsp:cNvSpPr/>
      </dsp:nvSpPr>
      <dsp:spPr>
        <a:xfrm>
          <a:off x="1780695" y="451356"/>
          <a:ext cx="2314904" cy="10627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Hypermedia</a:t>
          </a:r>
          <a:endParaRPr lang="en-US" sz="2800" kern="1200" dirty="0"/>
        </a:p>
      </dsp:txBody>
      <dsp:txXfrm>
        <a:off x="1832573" y="503234"/>
        <a:ext cx="2211148" cy="958980"/>
      </dsp:txXfrm>
    </dsp:sp>
    <dsp:sp modelId="{D9E2C352-FFEB-A440-9C8E-93263A8FB0BD}">
      <dsp:nvSpPr>
        <dsp:cNvPr id="0" name=""/>
        <dsp:cNvSpPr/>
      </dsp:nvSpPr>
      <dsp:spPr>
        <a:xfrm>
          <a:off x="1780695" y="1646935"/>
          <a:ext cx="2314904" cy="10627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HTTP</a:t>
          </a:r>
          <a:endParaRPr lang="en-US" sz="2800" kern="1200" dirty="0"/>
        </a:p>
      </dsp:txBody>
      <dsp:txXfrm>
        <a:off x="1832573" y="1698813"/>
        <a:ext cx="2211148" cy="958980"/>
      </dsp:txXfrm>
    </dsp:sp>
    <dsp:sp modelId="{5CF9E077-E230-AD4C-A7AC-55CDDBB7DF7E}">
      <dsp:nvSpPr>
        <dsp:cNvPr id="0" name=""/>
        <dsp:cNvSpPr/>
      </dsp:nvSpPr>
      <dsp:spPr>
        <a:xfrm>
          <a:off x="1780695" y="2842513"/>
          <a:ext cx="2314904" cy="10627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URI</a:t>
          </a:r>
          <a:endParaRPr lang="en-US" sz="2800" kern="1200" dirty="0"/>
        </a:p>
      </dsp:txBody>
      <dsp:txXfrm>
        <a:off x="1832573" y="2894391"/>
        <a:ext cx="2211148" cy="9589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311703-7218-A449-BCB9-2CA11A1A3651}" type="datetimeFigureOut">
              <a:rPr lang="en-US" smtClean="0"/>
              <a:t>05/11/2012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D7A35-A903-F048-ADBF-603F57C26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062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stateless – no client context stored on server</a:t>
            </a:r>
          </a:p>
          <a:p>
            <a:r>
              <a:rPr lang="en-US" dirty="0" smtClean="0"/>
              <a:t>cacheable – responses may be cached</a:t>
            </a:r>
          </a:p>
          <a:p>
            <a:r>
              <a:rPr lang="en-US" dirty="0" smtClean="0"/>
              <a:t>layered – intermediaries are transparent</a:t>
            </a:r>
          </a:p>
          <a:p>
            <a:r>
              <a:rPr lang="en-US" dirty="0" smtClean="0"/>
              <a:t>uniform interface – resources, manipulation</a:t>
            </a:r>
            <a:r>
              <a:rPr lang="en-US" baseline="0" dirty="0" smtClean="0"/>
              <a:t> through </a:t>
            </a:r>
            <a:r>
              <a:rPr lang="en-US" dirty="0" smtClean="0"/>
              <a:t>representations, self-descriptive messages, HATEOAS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C2992A-B5F0-5A43-8A93-7500E647BA8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529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client –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libwww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etc</a:t>
            </a:r>
            <a:endParaRPr lang="en-US" baseline="0" dirty="0" smtClean="0"/>
          </a:p>
          <a:p>
            <a:r>
              <a:rPr lang="en-US" baseline="0" dirty="0" smtClean="0"/>
              <a:t>server – apache </a:t>
            </a:r>
            <a:r>
              <a:rPr lang="en-US" baseline="0" dirty="0" err="1" smtClean="0"/>
              <a:t>api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etc</a:t>
            </a:r>
            <a:endParaRPr lang="en-US" baseline="0" dirty="0" smtClean="0"/>
          </a:p>
          <a:p>
            <a:r>
              <a:rPr lang="en-US" baseline="0" dirty="0" smtClean="0"/>
              <a:t>resolver – bind/DNS</a:t>
            </a:r>
          </a:p>
          <a:p>
            <a:r>
              <a:rPr lang="en-US" baseline="0" dirty="0" smtClean="0"/>
              <a:t>tunnel – SOCKS, SSL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D7A35-A903-F048-ADBF-603F57C2603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512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Origin server – definitive source for resource representations</a:t>
            </a:r>
          </a:p>
          <a:p>
            <a:r>
              <a:rPr lang="en-US" dirty="0" smtClean="0"/>
              <a:t>User agent - browser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D7A35-A903-F048-ADBF-603F57C2603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383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Compare with identity, interaction,</a:t>
            </a:r>
            <a:r>
              <a:rPr lang="en-US" baseline="0" dirty="0" smtClean="0"/>
              <a:t> representation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D7A35-A903-F048-ADBF-603F57C2603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264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Elaboration of intuitive URIs</a:t>
            </a:r>
          </a:p>
          <a:p>
            <a:r>
              <a:rPr lang="en-US" dirty="0" smtClean="0"/>
              <a:t>Increases</a:t>
            </a:r>
            <a:r>
              <a:rPr lang="en-US" baseline="0" dirty="0" smtClean="0"/>
              <a:t> tight coupling</a:t>
            </a:r>
          </a:p>
          <a:p>
            <a:endParaRPr lang="en-US" baseline="0" dirty="0" smtClean="0"/>
          </a:p>
          <a:p>
            <a:r>
              <a:rPr lang="en-US" baseline="0" dirty="0" smtClean="0"/>
              <a:t>safe – no side effects</a:t>
            </a:r>
          </a:p>
          <a:p>
            <a:r>
              <a:rPr lang="en-US" baseline="0" dirty="0" smtClean="0"/>
              <a:t>idempotent – absolute side effect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D7A35-A903-F048-ADBF-603F57C2603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063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51" r:id="rId4"/>
    <p:sldLayoutId id="2147483742" r:id="rId5"/>
    <p:sldLayoutId id="2147483743" r:id="rId6"/>
    <p:sldLayoutId id="2147483750" r:id="rId7"/>
    <p:sldLayoutId id="2147483744" r:id="rId8"/>
    <p:sldLayoutId id="2147483745" r:id="rId9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5.xml"/><Relationship Id="rId2" Type="http://schemas.openxmlformats.org/officeDocument/2006/relationships/diagramData" Target="../diagrams/data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5.xml"/><Relationship Id="rId2" Type="http://schemas.openxmlformats.org/officeDocument/2006/relationships/diagramData" Target="../diagrams/data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5.xml"/><Relationship Id="rId2" Type="http://schemas.openxmlformats.org/officeDocument/2006/relationships/diagramData" Target="../diagrams/data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5.xml"/><Relationship Id="rId2" Type="http://schemas.openxmlformats.org/officeDocument/2006/relationships/diagramData" Target="../diagrams/data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Representational State Transfer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COMP6017 Topics on Web Services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Nicholas Gibbins – </a:t>
            </a:r>
            <a:r>
              <a:rPr lang="en-US" dirty="0" err="1" smtClean="0"/>
              <a:t>nmg@ecs.soton.ac.uk</a:t>
            </a:r>
            <a:endParaRPr lang="en-US" dirty="0" smtClean="0"/>
          </a:p>
          <a:p>
            <a:r>
              <a:rPr lang="en-US" dirty="0" smtClean="0"/>
              <a:t>2012-2013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980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Layered System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System components have no knowledge of components beyond those with which they directly interact</a:t>
            </a:r>
          </a:p>
          <a:p>
            <a:pPr lvl="1"/>
            <a:r>
              <a:rPr lang="en-US" dirty="0" smtClean="0"/>
              <a:t>Encapsulate legacy services</a:t>
            </a:r>
          </a:p>
          <a:p>
            <a:pPr lvl="1"/>
            <a:r>
              <a:rPr lang="en-US" dirty="0" smtClean="0"/>
              <a:t>Introduce intermediaries</a:t>
            </a:r>
          </a:p>
          <a:p>
            <a:pPr lvl="1"/>
            <a:endParaRPr lang="en-US" dirty="0" smtClean="0"/>
          </a:p>
          <a:p>
            <a:pPr>
              <a:buFont typeface="Lucida Grande"/>
              <a:buChar char="+"/>
            </a:pPr>
            <a:r>
              <a:rPr lang="en-US" dirty="0" smtClean="0"/>
              <a:t>Limits system complexity</a:t>
            </a:r>
          </a:p>
          <a:p>
            <a:pPr>
              <a:buFont typeface="Lucida Grande"/>
              <a:buChar char="+"/>
            </a:pPr>
            <a:r>
              <a:rPr lang="en-US" dirty="0" smtClean="0"/>
              <a:t>Improves scalability (load balancing)</a:t>
            </a:r>
          </a:p>
          <a:p>
            <a:pPr>
              <a:buFont typeface="Lucida Grande"/>
              <a:buChar char="-"/>
            </a:pPr>
            <a:r>
              <a:rPr lang="en-US" dirty="0" smtClean="0"/>
              <a:t>Adds latency and overhead (offset by caching)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68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on</a:t>
            </a:r>
            <a:r>
              <a:rPr lang="en-US" dirty="0"/>
              <a:t> </a:t>
            </a:r>
            <a:r>
              <a:rPr lang="en-US" dirty="0" smtClean="0"/>
              <a:t>Demand (optional)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Client functionality extended by downloading and executing code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pplets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cripts</a:t>
            </a:r>
          </a:p>
          <a:p>
            <a:endParaRPr lang="en-US" dirty="0" smtClean="0"/>
          </a:p>
          <a:p>
            <a:pPr>
              <a:buFont typeface="Lucida Grande"/>
              <a:buChar char="+"/>
            </a:pPr>
            <a:r>
              <a:rPr lang="en-US" dirty="0" smtClean="0"/>
              <a:t>Improves extensibility</a:t>
            </a:r>
          </a:p>
          <a:p>
            <a:pPr>
              <a:buFont typeface="Lucida Grande"/>
              <a:buChar char="-"/>
            </a:pPr>
            <a:r>
              <a:rPr lang="en-US" dirty="0" smtClean="0"/>
              <a:t>Reduces visibility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99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Architectural</a:t>
            </a:r>
            <a:r>
              <a:rPr lang="en-US" dirty="0"/>
              <a:t> </a:t>
            </a:r>
            <a:r>
              <a:rPr lang="en-US" dirty="0" smtClean="0"/>
              <a:t>Elements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391400" y="6316663"/>
            <a:ext cx="1752600" cy="312737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303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Elements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</a:p>
          <a:p>
            <a:r>
              <a:rPr lang="en-US" dirty="0" smtClean="0"/>
              <a:t>Resource identifiers</a:t>
            </a:r>
          </a:p>
          <a:p>
            <a:r>
              <a:rPr lang="en-US" dirty="0" smtClean="0"/>
              <a:t>Representations</a:t>
            </a:r>
          </a:p>
          <a:p>
            <a:r>
              <a:rPr lang="en-US" dirty="0" smtClean="0"/>
              <a:t>Representation metadata</a:t>
            </a:r>
          </a:p>
          <a:p>
            <a:r>
              <a:rPr lang="en-US" dirty="0" smtClean="0"/>
              <a:t>Control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506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Connectors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Client</a:t>
            </a:r>
          </a:p>
          <a:p>
            <a:r>
              <a:rPr lang="en-US" dirty="0" smtClean="0"/>
              <a:t>Server</a:t>
            </a:r>
          </a:p>
          <a:p>
            <a:r>
              <a:rPr lang="en-US" dirty="0" smtClean="0"/>
              <a:t>Cache</a:t>
            </a:r>
          </a:p>
          <a:p>
            <a:r>
              <a:rPr lang="en-US" dirty="0" smtClean="0"/>
              <a:t>Resolver</a:t>
            </a:r>
          </a:p>
          <a:p>
            <a:r>
              <a:rPr lang="en-US" dirty="0" smtClean="0"/>
              <a:t>Tunnel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438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Origin server</a:t>
            </a:r>
          </a:p>
          <a:p>
            <a:r>
              <a:rPr lang="en-US" dirty="0" smtClean="0"/>
              <a:t>Gateway</a:t>
            </a:r>
          </a:p>
          <a:p>
            <a:r>
              <a:rPr lang="en-US" dirty="0" smtClean="0"/>
              <a:t>Proxy</a:t>
            </a:r>
          </a:p>
          <a:p>
            <a:r>
              <a:rPr lang="en-US" dirty="0" smtClean="0"/>
              <a:t>User agent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203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Further Reading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Architectural </a:t>
            </a:r>
            <a:r>
              <a:rPr lang="en-US" dirty="0" smtClean="0"/>
              <a:t>Styles </a:t>
            </a:r>
            <a:r>
              <a:rPr lang="en-US" dirty="0" smtClean="0"/>
              <a:t>and the </a:t>
            </a:r>
            <a:r>
              <a:rPr lang="en-US" dirty="0" smtClean="0"/>
              <a:t>Design of Network-based Software </a:t>
            </a:r>
            <a:r>
              <a:rPr lang="en-US" dirty="0" smtClean="0"/>
              <a:t>Architectures (</a:t>
            </a:r>
            <a:r>
              <a:rPr lang="en-US" dirty="0" err="1" smtClean="0"/>
              <a:t>Ch</a:t>
            </a:r>
            <a:r>
              <a:rPr lang="en-US" dirty="0" smtClean="0"/>
              <a:t> 4-6)</a:t>
            </a:r>
            <a:endParaRPr lang="en-US" dirty="0" smtClean="0"/>
          </a:p>
          <a:p>
            <a:pPr marL="360000" lvl="1" indent="0">
              <a:buNone/>
            </a:pPr>
            <a:r>
              <a:rPr lang="en-US" dirty="0"/>
              <a:t>http://</a:t>
            </a:r>
            <a:r>
              <a:rPr lang="en-US" dirty="0" err="1"/>
              <a:t>www.ics.uci.edu</a:t>
            </a:r>
            <a:r>
              <a:rPr lang="en-US" dirty="0"/>
              <a:t>/~fielding/pubs/dissertation/</a:t>
            </a:r>
            <a:r>
              <a:rPr lang="en-US" dirty="0" err="1"/>
              <a:t>top.htm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756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</a:t>
            </a:r>
            <a:r>
              <a:rPr lang="en-US" dirty="0" err="1" smtClean="0"/>
              <a:t>RESTful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Web Services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391400" y="6316663"/>
            <a:ext cx="1752600" cy="312737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174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 beyond the Web architecture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Discussion of Web Services has concentrated on W3C Web Services Architecture (+WS-I,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smtClean="0"/>
              <a:t>Discussion of REST has concentrated on the W3C Web Architecture</a:t>
            </a:r>
          </a:p>
          <a:p>
            <a:endParaRPr lang="en-US" dirty="0"/>
          </a:p>
          <a:p>
            <a:r>
              <a:rPr lang="en-US" dirty="0" smtClean="0"/>
              <a:t>We can apply the constraints from REST to the design of Web Services</a:t>
            </a:r>
          </a:p>
          <a:p>
            <a:pPr lvl="1"/>
            <a:r>
              <a:rPr lang="en-US" dirty="0" smtClean="0"/>
              <a:t>Better fit between the two architectures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353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Model of </a:t>
            </a:r>
            <a:r>
              <a:rPr lang="en-US" dirty="0" err="1" smtClean="0"/>
              <a:t>RESTful</a:t>
            </a:r>
            <a:r>
              <a:rPr lang="en-US" dirty="0" smtClean="0"/>
              <a:t> maturity</a:t>
            </a:r>
          </a:p>
          <a:p>
            <a:r>
              <a:rPr lang="en-US" dirty="0" smtClean="0"/>
              <a:t>REST constraints made concrete, in context of Web technology stack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38516298"/>
              </p:ext>
            </p:extLst>
          </p:nvPr>
        </p:nvGraphicFramePr>
        <p:xfrm>
          <a:off x="4724400" y="1682750"/>
          <a:ext cx="4095600" cy="44894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Richardson Maturity Model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871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Resource Oriented Model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6" descr="R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534" y="1750964"/>
            <a:ext cx="6316931" cy="4288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65410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Single well-known endpoint</a:t>
            </a:r>
          </a:p>
          <a:p>
            <a:r>
              <a:rPr lang="en-US" dirty="0" smtClean="0"/>
              <a:t>Uses HTTP as a transport only</a:t>
            </a:r>
          </a:p>
          <a:p>
            <a:r>
              <a:rPr lang="en-US" dirty="0" smtClean="0"/>
              <a:t>No hypermedia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84176769"/>
              </p:ext>
            </p:extLst>
          </p:nvPr>
        </p:nvGraphicFramePr>
        <p:xfrm>
          <a:off x="4724400" y="1682750"/>
          <a:ext cx="4095600" cy="44894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 Zero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520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 Zero in Practice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XML-RPC</a:t>
            </a:r>
          </a:p>
          <a:p>
            <a:r>
              <a:rPr lang="en-US" dirty="0" smtClean="0"/>
              <a:t>Most SOAP services</a:t>
            </a:r>
          </a:p>
          <a:p>
            <a:r>
              <a:rPr lang="en-US" dirty="0" smtClean="0"/>
              <a:t>POX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838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POX: Plain Old XML over HTTP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HTTP POST to transfer XML documents between systems</a:t>
            </a:r>
          </a:p>
          <a:p>
            <a:pPr lvl="1"/>
            <a:r>
              <a:rPr lang="en-US" dirty="0" smtClean="0"/>
              <a:t>SOAP-like, without SOAP headers,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Platform independent</a:t>
            </a:r>
          </a:p>
          <a:p>
            <a:r>
              <a:rPr lang="en-US" dirty="0" smtClean="0"/>
              <a:t>Uses HTTP as a </a:t>
            </a:r>
            <a:r>
              <a:rPr lang="en-US" i="1" dirty="0" smtClean="0"/>
              <a:t>transport protocol</a:t>
            </a:r>
            <a:r>
              <a:rPr lang="en-US" dirty="0" smtClean="0"/>
              <a:t>, not an </a:t>
            </a:r>
            <a:r>
              <a:rPr lang="en-US" i="1" dirty="0" smtClean="0"/>
              <a:t>application protocol</a:t>
            </a:r>
            <a:endParaRPr lang="en-US" dirty="0" smtClean="0"/>
          </a:p>
          <a:p>
            <a:pPr lvl="1"/>
            <a:r>
              <a:rPr lang="en-US" dirty="0" smtClean="0"/>
              <a:t>HTTP metadata is ignored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905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Multiple endpoints</a:t>
            </a:r>
          </a:p>
          <a:p>
            <a:r>
              <a:rPr lang="en-US" dirty="0" smtClean="0"/>
              <a:t>Uses HTTP as a transport only (single verb)</a:t>
            </a:r>
          </a:p>
          <a:p>
            <a:r>
              <a:rPr lang="en-US" dirty="0" smtClean="0"/>
              <a:t>No hypermedia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81731002"/>
              </p:ext>
            </p:extLst>
          </p:nvPr>
        </p:nvGraphicFramePr>
        <p:xfrm>
          <a:off x="4724400" y="1682750"/>
          <a:ext cx="4095600" cy="44894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 One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794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Templates and </a:t>
            </a:r>
            <a:r>
              <a:rPr lang="en-US" dirty="0" err="1" smtClean="0"/>
              <a:t>Tunnelling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URI templates</a:t>
            </a:r>
          </a:p>
          <a:p>
            <a:pPr lvl="1"/>
            <a:r>
              <a:rPr lang="en-US" dirty="0" smtClean="0"/>
              <a:t>http://</a:t>
            </a:r>
            <a:r>
              <a:rPr lang="en-US" dirty="0" err="1" smtClean="0"/>
              <a:t>restbucks.com</a:t>
            </a:r>
            <a:r>
              <a:rPr lang="en-US" dirty="0" smtClean="0"/>
              <a:t>/order/{</a:t>
            </a:r>
            <a:r>
              <a:rPr lang="en-US" dirty="0" err="1" smtClean="0"/>
              <a:t>order_id</a:t>
            </a:r>
            <a:r>
              <a:rPr lang="en-US" dirty="0" smtClean="0"/>
              <a:t>}</a:t>
            </a:r>
          </a:p>
          <a:p>
            <a:r>
              <a:rPr lang="en-US" dirty="0" smtClean="0"/>
              <a:t>URI tunneling</a:t>
            </a:r>
          </a:p>
          <a:p>
            <a:pPr lvl="1"/>
            <a:r>
              <a:rPr lang="en-US" dirty="0" smtClean="0"/>
              <a:t>Use GET for safe/idempotent operations</a:t>
            </a:r>
          </a:p>
          <a:p>
            <a:pPr lvl="1"/>
            <a:r>
              <a:rPr lang="en-US" dirty="0" smtClean="0"/>
              <a:t>Use POST otherwise</a:t>
            </a:r>
          </a:p>
          <a:p>
            <a:pPr lvl="1"/>
            <a:r>
              <a:rPr lang="en-US" dirty="0" smtClean="0"/>
              <a:t>Map existing method parameters to URI query parameters</a:t>
            </a:r>
          </a:p>
          <a:p>
            <a:pPr lvl="2"/>
            <a:r>
              <a:rPr lang="en-US" dirty="0" smtClean="0"/>
              <a:t>http://</a:t>
            </a:r>
            <a:r>
              <a:rPr lang="en-US" dirty="0" err="1" smtClean="0"/>
              <a:t>restbucks.com</a:t>
            </a:r>
            <a:r>
              <a:rPr lang="en-US" dirty="0" smtClean="0"/>
              <a:t>/</a:t>
            </a:r>
            <a:r>
              <a:rPr lang="en-US" dirty="0" err="1" smtClean="0"/>
              <a:t>PlaceOrder?</a:t>
            </a:r>
            <a:r>
              <a:rPr lang="en-US" b="1" dirty="0" err="1" smtClean="0"/>
              <a:t>coffee</a:t>
            </a:r>
            <a:r>
              <a:rPr lang="en-US" b="1" dirty="0" smtClean="0"/>
              <a:t>=</a:t>
            </a:r>
            <a:r>
              <a:rPr lang="en-US" b="1" dirty="0" err="1" smtClean="0"/>
              <a:t>latte&amp;size</a:t>
            </a:r>
            <a:r>
              <a:rPr lang="en-US" b="1" dirty="0" smtClean="0"/>
              <a:t>=large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413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URI </a:t>
            </a:r>
            <a:r>
              <a:rPr lang="en-US" dirty="0" err="1" smtClean="0"/>
              <a:t>Tunnelling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/>
              <a:t>Sometimes</a:t>
            </a:r>
            <a:r>
              <a:rPr lang="en-US" dirty="0" smtClean="0"/>
              <a:t> Web-friendly</a:t>
            </a:r>
          </a:p>
          <a:p>
            <a:pPr lvl="1"/>
            <a:r>
              <a:rPr lang="en-US" dirty="0" smtClean="0"/>
              <a:t>Multiple URIs used to name resources</a:t>
            </a:r>
          </a:p>
          <a:p>
            <a:pPr lvl="1"/>
            <a:r>
              <a:rPr lang="en-US" dirty="0" smtClean="0"/>
              <a:t>(Sometimes) correct use of GET</a:t>
            </a:r>
          </a:p>
          <a:p>
            <a:pPr marL="360000" lvl="1" indent="0">
              <a:buNone/>
            </a:pPr>
            <a:r>
              <a:rPr lang="en-US" dirty="0" smtClean="0"/>
              <a:t>but</a:t>
            </a:r>
            <a:endParaRPr lang="en-US" dirty="0"/>
          </a:p>
          <a:p>
            <a:pPr lvl="1"/>
            <a:r>
              <a:rPr lang="en-US" dirty="0" smtClean="0"/>
              <a:t>URIs used to encode operations, rather than identify resources</a:t>
            </a:r>
          </a:p>
          <a:p>
            <a:pPr lvl="1"/>
            <a:r>
              <a:rPr lang="en-US" dirty="0" smtClean="0"/>
              <a:t>Use of GET for non-safe operations breaches Web Architecture principle of Safe Retrieval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677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Multiple endpoints, identifying resources</a:t>
            </a:r>
          </a:p>
          <a:p>
            <a:r>
              <a:rPr lang="en-US" dirty="0" smtClean="0"/>
              <a:t>Understands HTTP (multiple verbs)</a:t>
            </a:r>
          </a:p>
          <a:p>
            <a:r>
              <a:rPr lang="en-US" dirty="0" smtClean="0"/>
              <a:t>No hypermedia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6000420"/>
              </p:ext>
            </p:extLst>
          </p:nvPr>
        </p:nvGraphicFramePr>
        <p:xfrm>
          <a:off x="4724400" y="1682750"/>
          <a:ext cx="4095600" cy="44894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 Two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792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Mapping CRUD to HTTP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27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796602"/>
              </p:ext>
            </p:extLst>
          </p:nvPr>
        </p:nvGraphicFramePr>
        <p:xfrm>
          <a:off x="324000" y="1658482"/>
          <a:ext cx="8341440" cy="4210672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591128"/>
                <a:gridCol w="5750312"/>
              </a:tblGrid>
              <a:tr h="70756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Operation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HTTP Verb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83215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Create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POST to a URI, creates new subordinate resource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0756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Read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GET, returns representation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3870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PUT, providing new representation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273619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Delete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DELETE,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removes resource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538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Multiple endpoints, identifying resources</a:t>
            </a:r>
          </a:p>
          <a:p>
            <a:r>
              <a:rPr lang="en-US" dirty="0" smtClean="0"/>
              <a:t>Understands HTTP (multiple verbs)</a:t>
            </a:r>
          </a:p>
          <a:p>
            <a:r>
              <a:rPr lang="en-US" dirty="0" smtClean="0"/>
              <a:t>Uses links to communicate protocols (shared state)</a:t>
            </a:r>
          </a:p>
          <a:p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71508556"/>
              </p:ext>
            </p:extLst>
          </p:nvPr>
        </p:nvGraphicFramePr>
        <p:xfrm>
          <a:off x="4724400" y="1682750"/>
          <a:ext cx="4095600" cy="44894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 Three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980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HATEOAS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Hypermedia as the engine of application state</a:t>
            </a:r>
          </a:p>
          <a:p>
            <a:r>
              <a:rPr lang="en-US" dirty="0" smtClean="0"/>
              <a:t>Resource representations include links to related resources</a:t>
            </a:r>
          </a:p>
          <a:p>
            <a:pPr lvl="1"/>
            <a:r>
              <a:rPr lang="en-US" dirty="0" smtClean="0"/>
              <a:t>Links that represent a transition to a possible future state of the current resource</a:t>
            </a:r>
          </a:p>
          <a:p>
            <a:pPr lvl="1"/>
            <a:r>
              <a:rPr lang="en-US" i="1" dirty="0" smtClean="0"/>
              <a:t>Link types </a:t>
            </a:r>
            <a:r>
              <a:rPr lang="en-US" dirty="0" smtClean="0"/>
              <a:t>used to indicate operations (HTTP verbs) that may be used on the indicated resources</a:t>
            </a:r>
          </a:p>
          <a:p>
            <a:pPr lvl="1"/>
            <a:r>
              <a:rPr lang="en-US" dirty="0" smtClean="0"/>
              <a:t>State transitions constitute application protocol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962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Representational State Transfer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Original design for the Web did not have a formal architecture</a:t>
            </a:r>
          </a:p>
          <a:p>
            <a:pPr lvl="1"/>
            <a:r>
              <a:rPr lang="en-US" dirty="0" smtClean="0"/>
              <a:t>Network i</a:t>
            </a:r>
            <a:r>
              <a:rPr lang="en-US" dirty="0" smtClean="0"/>
              <a:t>ssues with early HTTP affected scalability</a:t>
            </a:r>
          </a:p>
          <a:p>
            <a:pPr lvl="1"/>
            <a:r>
              <a:rPr lang="en-US" dirty="0" smtClean="0"/>
              <a:t>Nature of application interactions on the Web changed (images,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Limited support for shared caching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Architectural </a:t>
            </a:r>
            <a:r>
              <a:rPr lang="en-US" dirty="0" smtClean="0"/>
              <a:t>style that parallels and informs the design of HTTP/1.1</a:t>
            </a:r>
          </a:p>
          <a:p>
            <a:pPr lvl="1"/>
            <a:r>
              <a:rPr lang="en-US" dirty="0" smtClean="0"/>
              <a:t>Described in a thesis by Roy Fielding (Day Software, co-founder of the Apache Software Foundation, co-author of HTTP and URI RFCs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81794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Lecture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REST in Practice!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43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Example: </a:t>
            </a:r>
            <a:r>
              <a:rPr lang="en-US" dirty="0" err="1" smtClean="0"/>
              <a:t>Restbucks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4000" y="1692000"/>
            <a:ext cx="8496000" cy="1587775"/>
          </a:xfrm>
        </p:spPr>
        <p:txBody>
          <a:bodyPr/>
          <a:lstStyle/>
          <a:p>
            <a:r>
              <a:rPr lang="en-US" dirty="0" smtClean="0"/>
              <a:t>Online coffee shop</a:t>
            </a:r>
          </a:p>
          <a:p>
            <a:pPr lvl="1"/>
            <a:r>
              <a:rPr lang="en-US" dirty="0" smtClean="0"/>
              <a:t>Customer (client) orders coffee from barista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952452" y="4082325"/>
            <a:ext cx="1083180" cy="7096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Georgia"/>
                <a:ea typeface="ＭＳ Ｐゴシック" pitchFamily="-106" charset="-128"/>
                <a:cs typeface="Georgia"/>
              </a:rPr>
              <a:t>order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submitted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844671" y="4085957"/>
            <a:ext cx="1083180" cy="7096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Georgia"/>
                <a:ea typeface="ＭＳ Ｐゴシック" pitchFamily="-106" charset="-128"/>
                <a:cs typeface="Georgia"/>
              </a:rPr>
              <a:t>payment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received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844671" y="5343752"/>
            <a:ext cx="1083180" cy="7096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Georgia"/>
                <a:ea typeface="ＭＳ Ｐゴシック" pitchFamily="-106" charset="-128"/>
                <a:cs typeface="Georgia"/>
              </a:rPr>
              <a:t>canceled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995352" y="4082325"/>
            <a:ext cx="1083180" cy="7096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Georgia"/>
                <a:ea typeface="ＭＳ Ｐゴシック" pitchFamily="-106" charset="-128"/>
                <a:cs typeface="Georgia"/>
              </a:rPr>
              <a:t>in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preparation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7067400" y="4082325"/>
            <a:ext cx="1083180" cy="7096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Georgia"/>
                <a:ea typeface="ＭＳ Ｐゴシック" pitchFamily="-106" charset="-128"/>
                <a:cs typeface="Georgia"/>
              </a:rPr>
              <a:t>order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completed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2" name="Elbow Connector 11"/>
          <p:cNvCxnSpPr>
            <a:stCxn id="5" idx="3"/>
            <a:endCxn id="7" idx="1"/>
          </p:cNvCxnSpPr>
          <p:nvPr/>
        </p:nvCxnSpPr>
        <p:spPr bwMode="auto">
          <a:xfrm>
            <a:off x="2035632" y="4437130"/>
            <a:ext cx="809039" cy="3632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Elbow Connector 12"/>
          <p:cNvCxnSpPr>
            <a:stCxn id="5" idx="3"/>
            <a:endCxn id="5" idx="0"/>
          </p:cNvCxnSpPr>
          <p:nvPr/>
        </p:nvCxnSpPr>
        <p:spPr bwMode="auto">
          <a:xfrm flipH="1" flipV="1">
            <a:off x="1494042" y="4082325"/>
            <a:ext cx="541590" cy="354805"/>
          </a:xfrm>
          <a:prstGeom prst="bentConnector4">
            <a:avLst>
              <a:gd name="adj1" fmla="val -42209"/>
              <a:gd name="adj2" fmla="val 164430"/>
            </a:avLst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Elbow Connector 15"/>
          <p:cNvCxnSpPr>
            <a:stCxn id="5" idx="3"/>
            <a:endCxn id="8" idx="1"/>
          </p:cNvCxnSpPr>
          <p:nvPr/>
        </p:nvCxnSpPr>
        <p:spPr bwMode="auto">
          <a:xfrm>
            <a:off x="2035632" y="4437130"/>
            <a:ext cx="809039" cy="1261427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Elbow Connector 18"/>
          <p:cNvCxnSpPr>
            <a:stCxn id="7" idx="3"/>
            <a:endCxn id="9" idx="1"/>
          </p:cNvCxnSpPr>
          <p:nvPr/>
        </p:nvCxnSpPr>
        <p:spPr bwMode="auto">
          <a:xfrm flipV="1">
            <a:off x="3927851" y="4437130"/>
            <a:ext cx="1067501" cy="363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Elbow Connector 21"/>
          <p:cNvCxnSpPr>
            <a:stCxn id="9" idx="3"/>
            <a:endCxn id="10" idx="1"/>
          </p:cNvCxnSpPr>
          <p:nvPr/>
        </p:nvCxnSpPr>
        <p:spPr bwMode="auto">
          <a:xfrm>
            <a:off x="6078532" y="4437130"/>
            <a:ext cx="988868" cy="127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Elbow Connector 24"/>
          <p:cNvCxnSpPr>
            <a:stCxn id="9" idx="3"/>
            <a:endCxn id="9" idx="0"/>
          </p:cNvCxnSpPr>
          <p:nvPr/>
        </p:nvCxnSpPr>
        <p:spPr bwMode="auto">
          <a:xfrm flipH="1" flipV="1">
            <a:off x="5536942" y="4082325"/>
            <a:ext cx="541590" cy="354805"/>
          </a:xfrm>
          <a:prstGeom prst="bentConnector4">
            <a:avLst>
              <a:gd name="adj1" fmla="val -42209"/>
              <a:gd name="adj2" fmla="val 164430"/>
            </a:avLst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1431421" y="3419402"/>
            <a:ext cx="1208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customise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491969" y="5322069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cancel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2298202" y="4045491"/>
            <a:ext cx="546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pay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108612" y="4089590"/>
            <a:ext cx="825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 to</a:t>
            </a:r>
          </a:p>
          <a:p>
            <a:r>
              <a:rPr lang="en-US" dirty="0" smtClean="0"/>
              <a:t>queue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364766" y="3475424"/>
            <a:ext cx="142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check status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146798" y="4495225"/>
            <a:ext cx="883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deliver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833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 Constraints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391400" y="6316663"/>
            <a:ext cx="1752600" cy="312737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460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Fielding identifies five </a:t>
            </a:r>
            <a:r>
              <a:rPr lang="en-US" dirty="0"/>
              <a:t>key </a:t>
            </a:r>
            <a:r>
              <a:rPr lang="en-US" dirty="0" smtClean="0"/>
              <a:t>constraints (and one optional constraint) for REST:</a:t>
            </a:r>
            <a:endParaRPr lang="en-US" dirty="0"/>
          </a:p>
          <a:p>
            <a:pPr lvl="1"/>
            <a:r>
              <a:rPr lang="en-US" dirty="0"/>
              <a:t>Client-Server</a:t>
            </a:r>
          </a:p>
          <a:p>
            <a:pPr lvl="1"/>
            <a:r>
              <a:rPr lang="en-US" dirty="0"/>
              <a:t>Stateless</a:t>
            </a:r>
          </a:p>
          <a:p>
            <a:pPr lvl="1"/>
            <a:r>
              <a:rPr lang="en-US" dirty="0"/>
              <a:t>Cacheable</a:t>
            </a:r>
          </a:p>
          <a:p>
            <a:pPr lvl="1"/>
            <a:r>
              <a:rPr lang="en-US" dirty="0"/>
              <a:t>Layered system</a:t>
            </a:r>
          </a:p>
          <a:p>
            <a:pPr lvl="1"/>
            <a:r>
              <a:rPr lang="en-US" dirty="0"/>
              <a:t>Uniform </a:t>
            </a:r>
            <a:r>
              <a:rPr lang="en-US" dirty="0" smtClean="0"/>
              <a:t>interface</a:t>
            </a:r>
          </a:p>
          <a:p>
            <a:pPr lvl="1"/>
            <a:r>
              <a:rPr lang="en-US" dirty="0" smtClean="0"/>
              <a:t>Code on demand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702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Client-Server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Separation of concerns:</a:t>
            </a:r>
          </a:p>
          <a:p>
            <a:pPr lvl="1"/>
            <a:r>
              <a:rPr lang="en-US" dirty="0" smtClean="0"/>
              <a:t>user interface (client)</a:t>
            </a:r>
          </a:p>
          <a:p>
            <a:pPr lvl="1"/>
            <a:r>
              <a:rPr lang="en-US" dirty="0" smtClean="0"/>
              <a:t>data storage (server)</a:t>
            </a:r>
          </a:p>
          <a:p>
            <a:endParaRPr lang="en-US" dirty="0" smtClean="0"/>
          </a:p>
          <a:p>
            <a:pPr>
              <a:buFont typeface="Lucida Grande"/>
              <a:buChar char="+"/>
            </a:pPr>
            <a:r>
              <a:rPr lang="en-US" dirty="0" smtClean="0"/>
              <a:t>Improves portability of user interface</a:t>
            </a:r>
          </a:p>
          <a:p>
            <a:pPr>
              <a:buFont typeface="Lucida Grande"/>
              <a:buChar char="+"/>
            </a:pPr>
            <a:r>
              <a:rPr lang="en-US" dirty="0" smtClean="0"/>
              <a:t>Improves scalability by simplifying server</a:t>
            </a:r>
          </a:p>
          <a:p>
            <a:pPr>
              <a:buFont typeface="Lucida Grande"/>
              <a:buChar char="+"/>
            </a:pPr>
            <a:r>
              <a:rPr lang="en-US" dirty="0" smtClean="0"/>
              <a:t>Allows components to evolve separately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12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Stateless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Each request from client to server must contain all of the information necessary to understand the request</a:t>
            </a:r>
          </a:p>
          <a:p>
            <a:pPr lvl="1"/>
            <a:r>
              <a:rPr lang="en-US" dirty="0" smtClean="0"/>
              <a:t>No context is stored on the server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ession state is kept entirely on the client</a:t>
            </a:r>
          </a:p>
          <a:p>
            <a:endParaRPr lang="en-US" dirty="0" smtClean="0"/>
          </a:p>
          <a:p>
            <a:pPr>
              <a:buFont typeface="Lucida Grande"/>
              <a:buChar char="+"/>
            </a:pPr>
            <a:r>
              <a:rPr lang="en-US" dirty="0" smtClean="0"/>
              <a:t>Improves visibility (can consider each request in isolation)</a:t>
            </a:r>
          </a:p>
          <a:p>
            <a:pPr>
              <a:buFont typeface="Lucida Grande"/>
              <a:buChar char="+"/>
            </a:pPr>
            <a:r>
              <a:rPr lang="en-US" dirty="0" smtClean="0"/>
              <a:t>Improves reliability (easier to recover from partial failures)</a:t>
            </a:r>
          </a:p>
          <a:p>
            <a:pPr>
              <a:buFont typeface="Lucida Grande"/>
              <a:buChar char="+"/>
            </a:pPr>
            <a:r>
              <a:rPr lang="en-US" dirty="0" smtClean="0"/>
              <a:t>Improves scalability (reduces server resource usage)</a:t>
            </a:r>
            <a:endParaRPr lang="en-US" dirty="0"/>
          </a:p>
          <a:p>
            <a:pPr>
              <a:buFont typeface="Lucida Grande"/>
              <a:buChar char="-"/>
            </a:pPr>
            <a:r>
              <a:rPr lang="en-US" dirty="0" smtClean="0"/>
              <a:t>Increases per-interaction overhead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218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Response data must be </a:t>
            </a:r>
            <a:r>
              <a:rPr lang="en-US" dirty="0" err="1" smtClean="0"/>
              <a:t>labelled</a:t>
            </a:r>
            <a:r>
              <a:rPr lang="en-US" dirty="0" smtClean="0"/>
              <a:t> as cacheable or non-cacheable</a:t>
            </a:r>
          </a:p>
          <a:p>
            <a:pPr lvl="1"/>
            <a:r>
              <a:rPr lang="en-US" dirty="0" smtClean="0"/>
              <a:t>If cacheable, client may reuse response data for later requests</a:t>
            </a:r>
          </a:p>
          <a:p>
            <a:pPr lvl="1"/>
            <a:endParaRPr lang="en-US" dirty="0"/>
          </a:p>
          <a:p>
            <a:pPr>
              <a:buFont typeface="Lucida Grande"/>
              <a:buChar char="+"/>
            </a:pPr>
            <a:r>
              <a:rPr lang="en-US" dirty="0" smtClean="0"/>
              <a:t>Allows some interactions to be eliminated</a:t>
            </a:r>
          </a:p>
          <a:p>
            <a:pPr>
              <a:buFont typeface="Lucida Grande"/>
              <a:buChar char="+"/>
            </a:pPr>
            <a:r>
              <a:rPr lang="en-US" dirty="0" smtClean="0"/>
              <a:t>Reduces average latency of interactions</a:t>
            </a:r>
          </a:p>
          <a:p>
            <a:pPr>
              <a:buFont typeface="Lucida Grande"/>
              <a:buChar char="-"/>
            </a:pPr>
            <a:r>
              <a:rPr lang="en-US" dirty="0" smtClean="0"/>
              <a:t>Stale data reduces reliability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720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Uniform Interface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Uniform interface between components</a:t>
            </a:r>
          </a:p>
          <a:p>
            <a:pPr lvl="1"/>
            <a:r>
              <a:rPr lang="en-US" dirty="0" smtClean="0"/>
              <a:t>Identification of resources</a:t>
            </a:r>
          </a:p>
          <a:p>
            <a:pPr lvl="1"/>
            <a:r>
              <a:rPr lang="en-US" dirty="0" smtClean="0"/>
              <a:t>Manipulation of resources through representations</a:t>
            </a:r>
          </a:p>
          <a:p>
            <a:pPr lvl="1"/>
            <a:r>
              <a:rPr lang="en-US" dirty="0" smtClean="0"/>
              <a:t>Self-descriptive messages</a:t>
            </a:r>
          </a:p>
          <a:p>
            <a:pPr lvl="1"/>
            <a:r>
              <a:rPr lang="en-US" dirty="0" smtClean="0"/>
              <a:t>Hypermedia as the engine of application state</a:t>
            </a:r>
          </a:p>
          <a:p>
            <a:endParaRPr lang="en-US" dirty="0"/>
          </a:p>
          <a:p>
            <a:pPr>
              <a:buFont typeface="Lucida Grande"/>
              <a:buChar char="+"/>
            </a:pPr>
            <a:r>
              <a:rPr lang="en-US" dirty="0" smtClean="0"/>
              <a:t>Improves visibility of interactions</a:t>
            </a:r>
          </a:p>
          <a:p>
            <a:pPr>
              <a:buFont typeface="Lucida Grande"/>
              <a:buChar char="+"/>
            </a:pPr>
            <a:r>
              <a:rPr lang="en-US" dirty="0" smtClean="0"/>
              <a:t>Encourages independent </a:t>
            </a:r>
            <a:r>
              <a:rPr lang="en-US" dirty="0" err="1" smtClean="0"/>
              <a:t>evolvability</a:t>
            </a:r>
            <a:endParaRPr lang="en-US" dirty="0" smtClean="0"/>
          </a:p>
          <a:p>
            <a:pPr>
              <a:buFont typeface="Lucida Grande"/>
              <a:buChar char="-"/>
            </a:pPr>
            <a:r>
              <a:rPr lang="en-US" dirty="0" smtClean="0"/>
              <a:t>Degrades efficiency (depending on </a:t>
            </a:r>
            <a:r>
              <a:rPr lang="en-US" dirty="0" err="1" smtClean="0"/>
              <a:t>optimisation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032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ECS.thmx</Template>
  <TotalTime>2124</TotalTime>
  <Words>974</Words>
  <Application>Microsoft Macintosh PowerPoint</Application>
  <PresentationFormat>On-screen Show (4:3)</PresentationFormat>
  <Paragraphs>242</Paragraphs>
  <Slides>31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ECS</vt:lpstr>
      <vt:lpstr>Representational State Transfer</vt:lpstr>
      <vt:lpstr>Resource Oriented Model</vt:lpstr>
      <vt:lpstr>Representational State Transfer</vt:lpstr>
      <vt:lpstr>REST Constraints</vt:lpstr>
      <vt:lpstr>Constraints</vt:lpstr>
      <vt:lpstr>Client-Server</vt:lpstr>
      <vt:lpstr>Stateless</vt:lpstr>
      <vt:lpstr>Cache</vt:lpstr>
      <vt:lpstr>Uniform Interface</vt:lpstr>
      <vt:lpstr>Layered System</vt:lpstr>
      <vt:lpstr>Code on Demand (optional)</vt:lpstr>
      <vt:lpstr>Architectural Elements</vt:lpstr>
      <vt:lpstr>Data Elements</vt:lpstr>
      <vt:lpstr>Connectors</vt:lpstr>
      <vt:lpstr>Components</vt:lpstr>
      <vt:lpstr>Further Reading</vt:lpstr>
      <vt:lpstr>Introduction to RESTful  Web Services</vt:lpstr>
      <vt:lpstr>REST beyond the Web architecture</vt:lpstr>
      <vt:lpstr>The Richardson Maturity Model</vt:lpstr>
      <vt:lpstr>Level Zero</vt:lpstr>
      <vt:lpstr>Level Zero in Practice</vt:lpstr>
      <vt:lpstr>POX: Plain Old XML over HTTP</vt:lpstr>
      <vt:lpstr>Level One</vt:lpstr>
      <vt:lpstr>Templates and Tunnelling</vt:lpstr>
      <vt:lpstr>URI Tunnelling</vt:lpstr>
      <vt:lpstr>Level Two</vt:lpstr>
      <vt:lpstr>Mapping CRUD to HTTP</vt:lpstr>
      <vt:lpstr>Level Three</vt:lpstr>
      <vt:lpstr>HATEOAS</vt:lpstr>
      <vt:lpstr>Next Lecture</vt:lpstr>
      <vt:lpstr>Running Example: Restbucks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 and ROA</dc:title>
  <dc:creator>Nicholas Gibbins</dc:creator>
  <cp:lastModifiedBy>Nicholas Gibbins</cp:lastModifiedBy>
  <cp:revision>25</cp:revision>
  <dcterms:created xsi:type="dcterms:W3CDTF">2012-11-05T07:23:40Z</dcterms:created>
  <dcterms:modified xsi:type="dcterms:W3CDTF">2012-11-06T18:47:58Z</dcterms:modified>
</cp:coreProperties>
</file>