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0" r:id="rId3"/>
    <p:sldId id="258" r:id="rId4"/>
    <p:sldId id="271" r:id="rId5"/>
    <p:sldId id="261" r:id="rId6"/>
    <p:sldId id="262" r:id="rId7"/>
    <p:sldId id="272" r:id="rId8"/>
    <p:sldId id="260" r:id="rId9"/>
    <p:sldId id="263" r:id="rId10"/>
    <p:sldId id="257" r:id="rId11"/>
    <p:sldId id="273" r:id="rId12"/>
    <p:sldId id="264" r:id="rId13"/>
    <p:sldId id="266" r:id="rId14"/>
    <p:sldId id="274" r:id="rId15"/>
    <p:sldId id="265" r:id="rId16"/>
    <p:sldId id="268" r:id="rId17"/>
    <p:sldId id="275" r:id="rId18"/>
    <p:sldId id="267" r:id="rId19"/>
    <p:sldId id="269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80892-59EB-4E53-AFDF-5F31FFF0456D}" type="datetimeFigureOut">
              <a:rPr lang="en-US" smtClean="0"/>
              <a:pPr/>
              <a:t>9/25/2008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629AC-9A17-464A-A8AF-9F24A489815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 can’t hear you through the static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28628"/>
            <a:ext cx="1145831" cy="733423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4143372" y="14287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ToolBox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 smtClean="0"/>
              <a:t>ToolBox</a:t>
            </a:r>
            <a:r>
              <a:rPr lang="en-GB" dirty="0" smtClean="0"/>
              <a:t> is made up of Static methods</a:t>
            </a:r>
          </a:p>
          <a:p>
            <a:endParaRPr lang="en-GB" dirty="0" smtClean="0"/>
          </a:p>
          <a:p>
            <a:r>
              <a:rPr lang="en-GB" dirty="0" smtClean="0"/>
              <a:t>This is </a:t>
            </a:r>
            <a:r>
              <a:rPr lang="en-GB" dirty="0" err="1" smtClean="0"/>
              <a:t>ToolBox’s</a:t>
            </a:r>
            <a:r>
              <a:rPr lang="en-GB" dirty="0" smtClean="0"/>
              <a:t> </a:t>
            </a:r>
            <a:r>
              <a:rPr lang="en-GB" dirty="0" err="1" smtClean="0"/>
              <a:t>getRandomNumber</a:t>
            </a:r>
            <a:r>
              <a:rPr lang="en-GB" dirty="0" smtClean="0"/>
              <a:t>() method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static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getRandomNumber</a:t>
            </a:r>
            <a:r>
              <a:rPr lang="en-GB" dirty="0" smtClean="0">
                <a:latin typeface="Consolas" pitchFamily="49" charset="0"/>
              </a:rPr>
              <a:t>(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max</a:t>
            </a:r>
            <a:r>
              <a:rPr lang="en-GB" dirty="0" smtClean="0">
                <a:latin typeface="Consolas" pitchFamily="49" charset="0"/>
              </a:rPr>
              <a:t>) {</a:t>
            </a: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Random rand = new Random();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number;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number = </a:t>
            </a:r>
            <a:r>
              <a:rPr lang="en-GB" dirty="0" err="1" smtClean="0">
                <a:latin typeface="Consolas" pitchFamily="49" charset="0"/>
              </a:rPr>
              <a:t>rand.nextInt</a:t>
            </a:r>
            <a:r>
              <a:rPr lang="en-GB" dirty="0" smtClean="0">
                <a:latin typeface="Consolas" pitchFamily="49" charset="0"/>
              </a:rPr>
              <a:t>(max)+1;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return number;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  <a:endParaRPr lang="en-GB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Static</a:t>
            </a:r>
          </a:p>
          <a:p>
            <a:r>
              <a:rPr lang="en-GB" dirty="0" smtClean="0"/>
              <a:t>Types of methods</a:t>
            </a:r>
          </a:p>
          <a:p>
            <a:pPr lvl="1"/>
            <a:r>
              <a:rPr lang="en-GB" dirty="0" smtClean="0"/>
              <a:t>Instance</a:t>
            </a:r>
          </a:p>
          <a:p>
            <a:pPr lvl="1"/>
            <a:r>
              <a:rPr lang="en-GB" dirty="0" smtClean="0"/>
              <a:t>Static</a:t>
            </a:r>
          </a:p>
          <a:p>
            <a:r>
              <a:rPr lang="en-GB" dirty="0" smtClean="0"/>
              <a:t>Example</a:t>
            </a:r>
          </a:p>
          <a:p>
            <a:r>
              <a:rPr lang="en-GB" dirty="0" smtClean="0"/>
              <a:t>Calling Static methods</a:t>
            </a:r>
          </a:p>
          <a:p>
            <a:r>
              <a:rPr lang="en-GB" dirty="0" smtClean="0"/>
              <a:t>Why Static</a:t>
            </a:r>
          </a:p>
          <a:p>
            <a:r>
              <a:rPr lang="en-GB" dirty="0" smtClean="0"/>
              <a:t>Final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call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call a static method, you use the class name instead of the object name: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i</a:t>
            </a:r>
            <a:r>
              <a:rPr lang="en-GB" dirty="0" err="1" smtClean="0">
                <a:latin typeface="Consolas" pitchFamily="49" charset="0"/>
              </a:rPr>
              <a:t>nt</a:t>
            </a:r>
            <a:r>
              <a:rPr lang="en-GB" dirty="0" smtClean="0">
                <a:latin typeface="Consolas" pitchFamily="49" charset="0"/>
              </a:rPr>
              <a:t> number = </a:t>
            </a:r>
            <a:r>
              <a:rPr lang="en-GB" dirty="0" err="1" smtClean="0">
                <a:latin typeface="Consolas" pitchFamily="49" charset="0"/>
              </a:rPr>
              <a:t>ToolBox.getRandomNumber</a:t>
            </a:r>
            <a:r>
              <a:rPr lang="en-GB" dirty="0" smtClean="0">
                <a:latin typeface="Consolas" pitchFamily="49" charset="0"/>
              </a:rPr>
              <a:t>(10);</a:t>
            </a:r>
            <a:endParaRPr lang="en-GB" dirty="0">
              <a:latin typeface="Consolas" pitchFamily="49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Mixing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class can contain static methods and instance methods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Static</a:t>
            </a:r>
          </a:p>
          <a:p>
            <a:r>
              <a:rPr lang="en-GB" dirty="0" smtClean="0"/>
              <a:t>Types of methods</a:t>
            </a:r>
          </a:p>
          <a:p>
            <a:pPr lvl="1"/>
            <a:r>
              <a:rPr lang="en-GB" dirty="0" smtClean="0"/>
              <a:t>Instance</a:t>
            </a:r>
          </a:p>
          <a:p>
            <a:pPr lvl="1"/>
            <a:r>
              <a:rPr lang="en-GB" dirty="0" smtClean="0"/>
              <a:t>Static</a:t>
            </a:r>
          </a:p>
          <a:p>
            <a:r>
              <a:rPr lang="en-GB" dirty="0" smtClean="0"/>
              <a:t>Example</a:t>
            </a:r>
          </a:p>
          <a:p>
            <a:r>
              <a:rPr lang="en-GB" dirty="0" smtClean="0"/>
              <a:t>Calling Static methods</a:t>
            </a:r>
          </a:p>
          <a:p>
            <a:r>
              <a:rPr lang="en-GB" dirty="0" smtClean="0"/>
              <a:t>Why Static</a:t>
            </a:r>
          </a:p>
          <a:p>
            <a:r>
              <a:rPr lang="en-GB" dirty="0" smtClean="0"/>
              <a:t>Final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Static?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nsolas" pitchFamily="49" charset="0"/>
              </a:rPr>
              <a:t>Static</a:t>
            </a:r>
            <a:r>
              <a:rPr lang="en-GB" dirty="0" smtClean="0"/>
              <a:t> is useful when you want to make something like a utilities class:</a:t>
            </a:r>
          </a:p>
          <a:p>
            <a:pPr lvl="1"/>
            <a:r>
              <a:rPr lang="en-GB" dirty="0" smtClean="0"/>
              <a:t>Like Math, with rounding, flooring, trig functions etc </a:t>
            </a:r>
          </a:p>
          <a:p>
            <a:pPr lvl="1"/>
            <a:r>
              <a:rPr lang="en-GB" dirty="0" err="1" smtClean="0"/>
              <a:t>ToolBox</a:t>
            </a:r>
            <a:r>
              <a:rPr lang="en-GB" dirty="0" smtClean="0"/>
              <a:t>, useful methods to support students</a:t>
            </a:r>
          </a:p>
          <a:p>
            <a:pPr lvl="1"/>
            <a:r>
              <a:rPr lang="en-GB" dirty="0" smtClean="0"/>
              <a:t>Arrays and Collections use static methods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There is no need for an object</a:t>
            </a:r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Static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399"/>
          </a:xfrm>
        </p:spPr>
        <p:txBody>
          <a:bodyPr/>
          <a:lstStyle/>
          <a:p>
            <a:r>
              <a:rPr lang="en-GB" dirty="0" smtClean="0"/>
              <a:t>You can use </a:t>
            </a:r>
            <a:r>
              <a:rPr lang="en-GB" dirty="0" smtClean="0">
                <a:latin typeface="Consolas" pitchFamily="49" charset="0"/>
              </a:rPr>
              <a:t>static</a:t>
            </a:r>
            <a:r>
              <a:rPr lang="en-GB" dirty="0" smtClean="0"/>
              <a:t> for variables too</a:t>
            </a:r>
          </a:p>
          <a:p>
            <a:endParaRPr lang="en-GB" dirty="0" smtClean="0"/>
          </a:p>
          <a:p>
            <a:r>
              <a:rPr lang="en-GB" dirty="0" smtClean="0"/>
              <a:t>If you want all your objects to share a common number</a:t>
            </a:r>
          </a:p>
          <a:p>
            <a:pPr lvl="1"/>
            <a:r>
              <a:rPr lang="en-GB" dirty="0" smtClean="0"/>
              <a:t>Like the age of a litter of puppies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Mark the age of the puppies as </a:t>
            </a:r>
            <a:r>
              <a:rPr lang="en-GB" dirty="0" smtClean="0">
                <a:latin typeface="Consolas" pitchFamily="49" charset="0"/>
              </a:rPr>
              <a:t>static</a:t>
            </a:r>
            <a:r>
              <a:rPr lang="en-GB" dirty="0" smtClean="0"/>
              <a:t> and they will all refer to that same age.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Static</a:t>
            </a:r>
          </a:p>
          <a:p>
            <a:r>
              <a:rPr lang="en-GB" dirty="0" smtClean="0"/>
              <a:t>Types of methods</a:t>
            </a:r>
          </a:p>
          <a:p>
            <a:pPr lvl="1"/>
            <a:r>
              <a:rPr lang="en-GB" dirty="0" smtClean="0"/>
              <a:t>Instance</a:t>
            </a:r>
          </a:p>
          <a:p>
            <a:pPr lvl="1"/>
            <a:r>
              <a:rPr lang="en-GB" dirty="0" smtClean="0"/>
              <a:t>Static</a:t>
            </a:r>
          </a:p>
          <a:p>
            <a:r>
              <a:rPr lang="en-GB" dirty="0" smtClean="0"/>
              <a:t>Example</a:t>
            </a:r>
          </a:p>
          <a:p>
            <a:r>
              <a:rPr lang="en-GB" dirty="0" smtClean="0"/>
              <a:t>Calling Static methods</a:t>
            </a:r>
          </a:p>
          <a:p>
            <a:r>
              <a:rPr lang="en-GB" dirty="0" smtClean="0"/>
              <a:t>Why Static</a:t>
            </a:r>
          </a:p>
          <a:p>
            <a:r>
              <a:rPr lang="en-GB" dirty="0" smtClean="0"/>
              <a:t>Final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Marking a variable </a:t>
            </a:r>
            <a:r>
              <a:rPr lang="en-GB" dirty="0" smtClean="0">
                <a:latin typeface="Consolas" pitchFamily="49" charset="0"/>
              </a:rPr>
              <a:t>final</a:t>
            </a:r>
            <a:r>
              <a:rPr lang="en-GB" dirty="0" smtClean="0"/>
              <a:t> means you cannot change it when the program is running.</a:t>
            </a:r>
          </a:p>
          <a:p>
            <a:endParaRPr lang="en-GB" dirty="0" smtClean="0"/>
          </a:p>
          <a:p>
            <a:r>
              <a:rPr lang="en-GB" dirty="0" smtClean="0"/>
              <a:t>Marking a variable as </a:t>
            </a:r>
            <a:r>
              <a:rPr lang="en-GB" dirty="0" smtClean="0">
                <a:latin typeface="Consolas" pitchFamily="49" charset="0"/>
              </a:rPr>
              <a:t>static final </a:t>
            </a:r>
            <a:r>
              <a:rPr lang="en-GB" dirty="0" smtClean="0"/>
              <a:t>is as close as Java gets to global variables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isn’t just for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Final method</a:t>
            </a:r>
          </a:p>
          <a:p>
            <a:pPr lvl="1"/>
            <a:r>
              <a:rPr lang="en-GB" dirty="0" smtClean="0">
                <a:latin typeface="Consolas" pitchFamily="49" charset="0"/>
              </a:rPr>
              <a:t>final</a:t>
            </a:r>
            <a:r>
              <a:rPr lang="en-GB" dirty="0" smtClean="0"/>
              <a:t> means it can’t be overridden.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Final class</a:t>
            </a:r>
          </a:p>
          <a:p>
            <a:pPr lvl="1"/>
            <a:r>
              <a:rPr lang="en-GB" dirty="0" smtClean="0">
                <a:latin typeface="Consolas" pitchFamily="49" charset="0"/>
              </a:rPr>
              <a:t>f</a:t>
            </a:r>
            <a:r>
              <a:rPr lang="en-GB" dirty="0" smtClean="0">
                <a:latin typeface="Consolas" pitchFamily="49" charset="0"/>
              </a:rPr>
              <a:t>inal</a:t>
            </a:r>
            <a:r>
              <a:rPr lang="en-GB" dirty="0" smtClean="0"/>
              <a:t> means it can’t be extended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Static</a:t>
            </a:r>
          </a:p>
          <a:p>
            <a:r>
              <a:rPr lang="en-GB" dirty="0" smtClean="0"/>
              <a:t>Types of methods</a:t>
            </a:r>
          </a:p>
          <a:p>
            <a:pPr lvl="1"/>
            <a:r>
              <a:rPr lang="en-GB" dirty="0" smtClean="0"/>
              <a:t>Instance</a:t>
            </a:r>
          </a:p>
          <a:p>
            <a:pPr lvl="1"/>
            <a:r>
              <a:rPr lang="en-GB" dirty="0" smtClean="0"/>
              <a:t>Static</a:t>
            </a:r>
          </a:p>
          <a:p>
            <a:r>
              <a:rPr lang="en-GB" dirty="0" smtClean="0"/>
              <a:t>Example</a:t>
            </a:r>
          </a:p>
          <a:p>
            <a:r>
              <a:rPr lang="en-GB" dirty="0" smtClean="0"/>
              <a:t>Calling Static methods</a:t>
            </a:r>
          </a:p>
          <a:p>
            <a:r>
              <a:rPr lang="en-GB" dirty="0" smtClean="0"/>
              <a:t>Why Static</a:t>
            </a:r>
          </a:p>
          <a:p>
            <a:r>
              <a:rPr lang="en-GB" dirty="0" smtClean="0"/>
              <a:t>Final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Static</a:t>
            </a:r>
          </a:p>
          <a:p>
            <a:r>
              <a:rPr lang="en-GB" dirty="0" smtClean="0"/>
              <a:t>Types of methods</a:t>
            </a:r>
          </a:p>
          <a:p>
            <a:pPr lvl="1"/>
            <a:r>
              <a:rPr lang="en-GB" dirty="0" smtClean="0"/>
              <a:t>Instance</a:t>
            </a:r>
          </a:p>
          <a:p>
            <a:pPr lvl="1"/>
            <a:r>
              <a:rPr lang="en-GB" dirty="0" smtClean="0"/>
              <a:t>Static</a:t>
            </a:r>
          </a:p>
          <a:p>
            <a:r>
              <a:rPr lang="en-GB" dirty="0" smtClean="0"/>
              <a:t>Example</a:t>
            </a:r>
          </a:p>
          <a:p>
            <a:r>
              <a:rPr lang="en-GB" dirty="0" smtClean="0"/>
              <a:t>Calling Static methods</a:t>
            </a:r>
          </a:p>
          <a:p>
            <a:r>
              <a:rPr lang="en-GB" dirty="0" smtClean="0"/>
              <a:t>Why Static</a:t>
            </a:r>
          </a:p>
          <a:p>
            <a:r>
              <a:rPr lang="en-GB" dirty="0" smtClean="0"/>
              <a:t>Final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Have you heard the Java keyword “static” before?</a:t>
            </a:r>
          </a:p>
          <a:p>
            <a:endParaRPr lang="en-GB" dirty="0" smtClean="0"/>
          </a:p>
          <a:p>
            <a:r>
              <a:rPr lang="en-GB" dirty="0" smtClean="0"/>
              <a:t>When?</a:t>
            </a:r>
          </a:p>
          <a:p>
            <a:r>
              <a:rPr lang="en-GB" dirty="0" smtClean="0"/>
              <a:t>Where?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0" y="3124200"/>
            <a:ext cx="42848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Buzz Groups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Static</a:t>
            </a:r>
          </a:p>
          <a:p>
            <a:r>
              <a:rPr lang="en-GB" dirty="0" smtClean="0"/>
              <a:t>Types of methods</a:t>
            </a:r>
          </a:p>
          <a:p>
            <a:pPr lvl="1"/>
            <a:r>
              <a:rPr lang="en-GB" dirty="0" smtClean="0"/>
              <a:t>Instance</a:t>
            </a:r>
          </a:p>
          <a:p>
            <a:pPr lvl="1"/>
            <a:r>
              <a:rPr lang="en-GB" dirty="0" smtClean="0"/>
              <a:t>Static</a:t>
            </a:r>
          </a:p>
          <a:p>
            <a:r>
              <a:rPr lang="en-GB" dirty="0" smtClean="0"/>
              <a:t>Example</a:t>
            </a:r>
          </a:p>
          <a:p>
            <a:r>
              <a:rPr lang="en-GB" dirty="0" smtClean="0"/>
              <a:t>Calling Static methods</a:t>
            </a:r>
          </a:p>
          <a:p>
            <a:r>
              <a:rPr lang="en-GB" dirty="0" smtClean="0"/>
              <a:t>Why Static</a:t>
            </a:r>
          </a:p>
          <a:p>
            <a:r>
              <a:rPr lang="en-GB" dirty="0" smtClean="0"/>
              <a:t>Final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Instance or Static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two types of methods:</a:t>
            </a:r>
          </a:p>
          <a:p>
            <a:endParaRPr lang="en-GB" dirty="0" smtClean="0"/>
          </a:p>
          <a:p>
            <a:r>
              <a:rPr lang="en-GB" dirty="0" smtClean="0"/>
              <a:t>Instance</a:t>
            </a:r>
          </a:p>
          <a:p>
            <a:pPr lvl="1"/>
            <a:r>
              <a:rPr lang="en-GB" dirty="0" smtClean="0"/>
              <a:t>Instance</a:t>
            </a:r>
            <a:r>
              <a:rPr lang="en-GB" b="1" dirty="0" smtClean="0"/>
              <a:t> </a:t>
            </a:r>
            <a:r>
              <a:rPr lang="en-GB" dirty="0" smtClean="0"/>
              <a:t>methods are </a:t>
            </a:r>
            <a:r>
              <a:rPr lang="en-GB" dirty="0" smtClean="0"/>
              <a:t>in </a:t>
            </a:r>
            <a:r>
              <a:rPr lang="en-GB" dirty="0" smtClean="0"/>
              <a:t>an object and use the instance variables of that object. </a:t>
            </a:r>
            <a:endParaRPr lang="en-GB" dirty="0" smtClean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Static</a:t>
            </a:r>
          </a:p>
          <a:p>
            <a:pPr lvl="1"/>
            <a:r>
              <a:rPr lang="en-GB" dirty="0" smtClean="0"/>
              <a:t>Static methods don’t use instance variables of the class they are defined in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They tend to take all their data through arguments and return values based on that data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Static</a:t>
            </a:r>
          </a:p>
          <a:p>
            <a:r>
              <a:rPr lang="en-GB" dirty="0" smtClean="0"/>
              <a:t>Types of methods</a:t>
            </a:r>
          </a:p>
          <a:p>
            <a:pPr lvl="1"/>
            <a:r>
              <a:rPr lang="en-GB" dirty="0" smtClean="0"/>
              <a:t>Instance</a:t>
            </a:r>
          </a:p>
          <a:p>
            <a:pPr lvl="1"/>
            <a:r>
              <a:rPr lang="en-GB" dirty="0" smtClean="0"/>
              <a:t>Static</a:t>
            </a:r>
          </a:p>
          <a:p>
            <a:r>
              <a:rPr lang="en-GB" dirty="0" smtClean="0"/>
              <a:t>Example</a:t>
            </a:r>
          </a:p>
          <a:p>
            <a:r>
              <a:rPr lang="en-GB" dirty="0" smtClean="0"/>
              <a:t>Calling Static methods</a:t>
            </a:r>
          </a:p>
          <a:p>
            <a:r>
              <a:rPr lang="en-GB" dirty="0" smtClean="0"/>
              <a:t>Why Static</a:t>
            </a:r>
          </a:p>
          <a:p>
            <a:r>
              <a:rPr lang="en-GB" dirty="0" smtClean="0"/>
              <a:t>Final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 Math class contains a method for rounding numbers</a:t>
            </a:r>
          </a:p>
          <a:p>
            <a:r>
              <a:rPr lang="en-GB" dirty="0" smtClean="0"/>
              <a:t>It does the same thing for any class that calls it</a:t>
            </a:r>
          </a:p>
          <a:p>
            <a:r>
              <a:rPr lang="en-GB" dirty="0" err="1" smtClean="0"/>
              <a:t>Math.round</a:t>
            </a:r>
            <a:r>
              <a:rPr lang="en-GB" dirty="0" smtClean="0"/>
              <a:t>(35.6) will return </a:t>
            </a:r>
            <a:r>
              <a:rPr lang="en-GB" dirty="0" smtClean="0"/>
              <a:t>36</a:t>
            </a:r>
          </a:p>
          <a:p>
            <a:r>
              <a:rPr lang="en-GB" dirty="0" smtClean="0"/>
              <a:t>The returned answer does not depend on the internal state of the Math object</a:t>
            </a:r>
          </a:p>
          <a:p>
            <a:endParaRPr lang="en-GB" dirty="0" smtClean="0"/>
          </a:p>
          <a:p>
            <a:r>
              <a:rPr lang="en-GB" dirty="0" smtClean="0"/>
              <a:t>So why waste heap space making a Math object?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Static means no objects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not possible to make a Math object</a:t>
            </a:r>
          </a:p>
          <a:p>
            <a:pPr lvl="1"/>
            <a:r>
              <a:rPr lang="en-GB" dirty="0" smtClean="0"/>
              <a:t>(The constructor is marked private, you can’t call it with the “new” keyword)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Math is full of static methods</a:t>
            </a:r>
          </a:p>
          <a:p>
            <a:endParaRPr lang="en-GB" dirty="0" smtClean="0"/>
          </a:p>
          <a:p>
            <a:r>
              <a:rPr lang="en-GB" dirty="0" smtClean="0"/>
              <a:t>Think of static methods living on the blueprint (the class) rather than in an object 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498</Words>
  <Application>Microsoft Office PowerPoint</Application>
  <PresentationFormat>On-screen Show (4:3)</PresentationFormat>
  <Paragraphs>143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Lecture 16</vt:lpstr>
      <vt:lpstr>Coming up</vt:lpstr>
      <vt:lpstr>Static</vt:lpstr>
      <vt:lpstr>Coming up</vt:lpstr>
      <vt:lpstr>Instance or Static</vt:lpstr>
      <vt:lpstr>Static</vt:lpstr>
      <vt:lpstr>Coming up</vt:lpstr>
      <vt:lpstr>For Example</vt:lpstr>
      <vt:lpstr>Static means no objects</vt:lpstr>
      <vt:lpstr>ToolBox</vt:lpstr>
      <vt:lpstr>Coming up</vt:lpstr>
      <vt:lpstr>To call </vt:lpstr>
      <vt:lpstr>Mixing</vt:lpstr>
      <vt:lpstr>Coming up</vt:lpstr>
      <vt:lpstr>Why Static?</vt:lpstr>
      <vt:lpstr>Static variables</vt:lpstr>
      <vt:lpstr>Coming up</vt:lpstr>
      <vt:lpstr>Final variables</vt:lpstr>
      <vt:lpstr>Final isn’t just for variables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classes</dc:title>
  <dc:creator>Teresa</dc:creator>
  <cp:lastModifiedBy>Teresa Binks</cp:lastModifiedBy>
  <cp:revision>6</cp:revision>
  <dcterms:created xsi:type="dcterms:W3CDTF">2006-08-16T00:00:00Z</dcterms:created>
  <dcterms:modified xsi:type="dcterms:W3CDTF">2008-09-25T14:14:12Z</dcterms:modified>
</cp:coreProperties>
</file>