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22" r:id="rId2"/>
    <p:sldId id="323" r:id="rId3"/>
    <p:sldId id="329" r:id="rId4"/>
    <p:sldId id="301" r:id="rId5"/>
    <p:sldId id="302" r:id="rId6"/>
    <p:sldId id="303" r:id="rId7"/>
    <p:sldId id="306" r:id="rId8"/>
    <p:sldId id="304" r:id="rId9"/>
    <p:sldId id="324" r:id="rId10"/>
    <p:sldId id="292" r:id="rId11"/>
    <p:sldId id="297" r:id="rId12"/>
    <p:sldId id="305" r:id="rId13"/>
    <p:sldId id="307" r:id="rId14"/>
    <p:sldId id="308" r:id="rId15"/>
    <p:sldId id="325" r:id="rId16"/>
    <p:sldId id="309" r:id="rId17"/>
    <p:sldId id="296" r:id="rId18"/>
    <p:sldId id="298" r:id="rId19"/>
    <p:sldId id="299" r:id="rId20"/>
    <p:sldId id="330" r:id="rId21"/>
    <p:sldId id="294" r:id="rId22"/>
    <p:sldId id="310" r:id="rId23"/>
    <p:sldId id="311" r:id="rId24"/>
    <p:sldId id="312" r:id="rId25"/>
    <p:sldId id="313" r:id="rId26"/>
    <p:sldId id="326" r:id="rId27"/>
    <p:sldId id="314" r:id="rId28"/>
    <p:sldId id="315" r:id="rId29"/>
    <p:sldId id="293" r:id="rId30"/>
    <p:sldId id="300" r:id="rId31"/>
    <p:sldId id="327" r:id="rId32"/>
    <p:sldId id="295" r:id="rId33"/>
    <p:sldId id="316" r:id="rId34"/>
    <p:sldId id="317" r:id="rId35"/>
    <p:sldId id="318" r:id="rId36"/>
    <p:sldId id="319" r:id="rId37"/>
    <p:sldId id="320" r:id="rId38"/>
    <p:sldId id="321" r:id="rId39"/>
    <p:sldId id="32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97" autoAdjust="0"/>
    <p:restoredTop sz="9466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3EFA7F-3996-4B87-8408-351C9E0C7DA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2A7A2E9A-8AB6-4673-B922-A9A73AA256DE}">
      <dgm:prSet phldrT="[Text]"/>
      <dgm:spPr/>
      <dgm:t>
        <a:bodyPr/>
        <a:lstStyle/>
        <a:p>
          <a:r>
            <a:rPr lang="en-GB" dirty="0" smtClean="0"/>
            <a:t>Animal</a:t>
          </a:r>
          <a:endParaRPr lang="en-GB" dirty="0"/>
        </a:p>
      </dgm:t>
    </dgm:pt>
    <dgm:pt modelId="{BD335C2F-2C50-45F6-9791-35394175DBC6}" type="parTrans" cxnId="{755BA5FF-B40F-49C1-88F3-638958FDC51E}">
      <dgm:prSet/>
      <dgm:spPr/>
      <dgm:t>
        <a:bodyPr/>
        <a:lstStyle/>
        <a:p>
          <a:endParaRPr lang="en-GB"/>
        </a:p>
      </dgm:t>
    </dgm:pt>
    <dgm:pt modelId="{A816913B-FFB0-4D39-A140-712F05103C98}" type="sibTrans" cxnId="{755BA5FF-B40F-49C1-88F3-638958FDC51E}">
      <dgm:prSet/>
      <dgm:spPr/>
      <dgm:t>
        <a:bodyPr/>
        <a:lstStyle/>
        <a:p>
          <a:endParaRPr lang="en-GB"/>
        </a:p>
      </dgm:t>
    </dgm:pt>
    <dgm:pt modelId="{0B69FBD2-594B-4C1A-BC21-56C47EF74578}">
      <dgm:prSet phldrT="[Text]"/>
      <dgm:spPr/>
      <dgm:t>
        <a:bodyPr/>
        <a:lstStyle/>
        <a:p>
          <a:r>
            <a:rPr lang="en-GB" dirty="0" smtClean="0"/>
            <a:t>Canine</a:t>
          </a:r>
          <a:endParaRPr lang="en-GB" dirty="0"/>
        </a:p>
      </dgm:t>
    </dgm:pt>
    <dgm:pt modelId="{BA91CFAD-EB65-4BE3-8AF8-212A603C16A8}" type="parTrans" cxnId="{67EDD25D-F58F-4B67-B34D-961B5A4E2194}">
      <dgm:prSet/>
      <dgm:spPr/>
      <dgm:t>
        <a:bodyPr/>
        <a:lstStyle/>
        <a:p>
          <a:endParaRPr lang="en-GB"/>
        </a:p>
      </dgm:t>
    </dgm:pt>
    <dgm:pt modelId="{574A12B8-E279-442E-8D92-7092C8939CB7}" type="sibTrans" cxnId="{67EDD25D-F58F-4B67-B34D-961B5A4E2194}">
      <dgm:prSet/>
      <dgm:spPr/>
      <dgm:t>
        <a:bodyPr/>
        <a:lstStyle/>
        <a:p>
          <a:endParaRPr lang="en-GB"/>
        </a:p>
      </dgm:t>
    </dgm:pt>
    <dgm:pt modelId="{1D13E61C-0F08-4A78-8BFD-39D750AB28A9}">
      <dgm:prSet phldrT="[Text]"/>
      <dgm:spPr/>
      <dgm:t>
        <a:bodyPr/>
        <a:lstStyle/>
        <a:p>
          <a:r>
            <a:rPr lang="en-GB" dirty="0" smtClean="0"/>
            <a:t>Feline</a:t>
          </a:r>
          <a:endParaRPr lang="en-GB" dirty="0"/>
        </a:p>
      </dgm:t>
    </dgm:pt>
    <dgm:pt modelId="{04EAB286-1F6F-4F6A-982C-6934491E487D}" type="parTrans" cxnId="{91D1A6F6-F01C-4405-BA1E-115F726B18D2}">
      <dgm:prSet/>
      <dgm:spPr/>
      <dgm:t>
        <a:bodyPr/>
        <a:lstStyle/>
        <a:p>
          <a:endParaRPr lang="en-GB"/>
        </a:p>
      </dgm:t>
    </dgm:pt>
    <dgm:pt modelId="{ADF16595-BEE5-4C90-A282-A3CEE1B758F2}" type="sibTrans" cxnId="{91D1A6F6-F01C-4405-BA1E-115F726B18D2}">
      <dgm:prSet/>
      <dgm:spPr/>
      <dgm:t>
        <a:bodyPr/>
        <a:lstStyle/>
        <a:p>
          <a:endParaRPr lang="en-GB"/>
        </a:p>
      </dgm:t>
    </dgm:pt>
    <dgm:pt modelId="{399699B3-DFA0-4EE0-BB99-45C12FCEFC0E}">
      <dgm:prSet phldrT="[Text]"/>
      <dgm:spPr/>
      <dgm:t>
        <a:bodyPr/>
        <a:lstStyle/>
        <a:p>
          <a:r>
            <a:rPr lang="en-GB" dirty="0" smtClean="0"/>
            <a:t>Rodent</a:t>
          </a:r>
          <a:endParaRPr lang="en-GB" dirty="0"/>
        </a:p>
      </dgm:t>
    </dgm:pt>
    <dgm:pt modelId="{6412119F-E37E-4A0E-9AEA-3E45270E42C4}" type="parTrans" cxnId="{48166FCB-F0BE-4090-9FB2-65617AE378BD}">
      <dgm:prSet/>
      <dgm:spPr/>
      <dgm:t>
        <a:bodyPr/>
        <a:lstStyle/>
        <a:p>
          <a:endParaRPr lang="en-GB"/>
        </a:p>
      </dgm:t>
    </dgm:pt>
    <dgm:pt modelId="{EB909F65-64AF-423D-9129-360D73273D3E}" type="sibTrans" cxnId="{48166FCB-F0BE-4090-9FB2-65617AE378BD}">
      <dgm:prSet/>
      <dgm:spPr/>
      <dgm:t>
        <a:bodyPr/>
        <a:lstStyle/>
        <a:p>
          <a:endParaRPr lang="en-GB"/>
        </a:p>
      </dgm:t>
    </dgm:pt>
    <dgm:pt modelId="{C79DCA53-0074-488D-8EBA-EA5CD7BA5FC5}">
      <dgm:prSet phldrT="[Text]"/>
      <dgm:spPr/>
      <dgm:t>
        <a:bodyPr/>
        <a:lstStyle/>
        <a:p>
          <a:r>
            <a:rPr lang="en-GB" dirty="0" smtClean="0"/>
            <a:t>Dog</a:t>
          </a:r>
          <a:endParaRPr lang="en-GB" dirty="0"/>
        </a:p>
      </dgm:t>
    </dgm:pt>
    <dgm:pt modelId="{0220ED4F-BDBB-443F-BA91-7BAC98CFF582}" type="parTrans" cxnId="{CFC9B1BF-C6DA-40F6-8544-BCDA3C06B714}">
      <dgm:prSet/>
      <dgm:spPr/>
      <dgm:t>
        <a:bodyPr/>
        <a:lstStyle/>
        <a:p>
          <a:endParaRPr lang="en-GB"/>
        </a:p>
      </dgm:t>
    </dgm:pt>
    <dgm:pt modelId="{2CA72B0B-FC7E-44D6-9C34-15923A4FBA75}" type="sibTrans" cxnId="{CFC9B1BF-C6DA-40F6-8544-BCDA3C06B714}">
      <dgm:prSet/>
      <dgm:spPr/>
      <dgm:t>
        <a:bodyPr/>
        <a:lstStyle/>
        <a:p>
          <a:endParaRPr lang="en-GB"/>
        </a:p>
      </dgm:t>
    </dgm:pt>
    <dgm:pt modelId="{1FAABEB7-DD8A-4B80-A593-B40C55EE403E}">
      <dgm:prSet phldrT="[Text]"/>
      <dgm:spPr/>
      <dgm:t>
        <a:bodyPr/>
        <a:lstStyle/>
        <a:p>
          <a:r>
            <a:rPr lang="en-GB" dirty="0" smtClean="0"/>
            <a:t>Cat</a:t>
          </a:r>
          <a:endParaRPr lang="en-GB" dirty="0"/>
        </a:p>
      </dgm:t>
    </dgm:pt>
    <dgm:pt modelId="{B001071E-96BB-4F28-9979-58961F9A3C77}" type="parTrans" cxnId="{04824185-9424-430B-B0FF-CDBC58F43AEA}">
      <dgm:prSet/>
      <dgm:spPr/>
      <dgm:t>
        <a:bodyPr/>
        <a:lstStyle/>
        <a:p>
          <a:endParaRPr lang="en-GB"/>
        </a:p>
      </dgm:t>
    </dgm:pt>
    <dgm:pt modelId="{0AD1CEFD-4EAD-4753-B802-599308308C72}" type="sibTrans" cxnId="{04824185-9424-430B-B0FF-CDBC58F43AEA}">
      <dgm:prSet/>
      <dgm:spPr/>
      <dgm:t>
        <a:bodyPr/>
        <a:lstStyle/>
        <a:p>
          <a:endParaRPr lang="en-GB"/>
        </a:p>
      </dgm:t>
    </dgm:pt>
    <dgm:pt modelId="{88FE36D3-72DC-4176-90B1-E31CE0737FB4}">
      <dgm:prSet phldrT="[Text]"/>
      <dgm:spPr/>
      <dgm:t>
        <a:bodyPr/>
        <a:lstStyle/>
        <a:p>
          <a:r>
            <a:rPr lang="en-GB" dirty="0" smtClean="0"/>
            <a:t>Hamster</a:t>
          </a:r>
          <a:endParaRPr lang="en-GB" dirty="0"/>
        </a:p>
      </dgm:t>
    </dgm:pt>
    <dgm:pt modelId="{F5734796-8413-4168-8E86-4A76EC83E465}" type="parTrans" cxnId="{2BAC8946-6FAF-49F8-8224-9ED40F42C662}">
      <dgm:prSet/>
      <dgm:spPr/>
      <dgm:t>
        <a:bodyPr/>
        <a:lstStyle/>
        <a:p>
          <a:endParaRPr lang="en-GB"/>
        </a:p>
      </dgm:t>
    </dgm:pt>
    <dgm:pt modelId="{4431D758-B0DA-47C1-80C3-591FEDA0D582}" type="sibTrans" cxnId="{2BAC8946-6FAF-49F8-8224-9ED40F42C662}">
      <dgm:prSet/>
      <dgm:spPr/>
      <dgm:t>
        <a:bodyPr/>
        <a:lstStyle/>
        <a:p>
          <a:endParaRPr lang="en-GB"/>
        </a:p>
      </dgm:t>
    </dgm:pt>
    <dgm:pt modelId="{9103B4DF-F912-4132-BE84-AEA04BC34A6D}">
      <dgm:prSet phldrT="[Text]"/>
      <dgm:spPr/>
      <dgm:t>
        <a:bodyPr/>
        <a:lstStyle/>
        <a:p>
          <a:r>
            <a:rPr lang="en-GB" dirty="0" smtClean="0"/>
            <a:t>Tiger</a:t>
          </a:r>
          <a:endParaRPr lang="en-GB" dirty="0"/>
        </a:p>
      </dgm:t>
    </dgm:pt>
    <dgm:pt modelId="{ED05B5E3-D8E2-4675-817A-648E94BDFCA9}" type="parTrans" cxnId="{DEA93DF8-D709-4BAC-AF67-B4978A498C01}">
      <dgm:prSet/>
      <dgm:spPr/>
      <dgm:t>
        <a:bodyPr/>
        <a:lstStyle/>
        <a:p>
          <a:endParaRPr lang="en-GB"/>
        </a:p>
      </dgm:t>
    </dgm:pt>
    <dgm:pt modelId="{1F2BDDBA-9443-49D7-9BD6-B11B8099BAAA}" type="sibTrans" cxnId="{DEA93DF8-D709-4BAC-AF67-B4978A498C01}">
      <dgm:prSet/>
      <dgm:spPr/>
      <dgm:t>
        <a:bodyPr/>
        <a:lstStyle/>
        <a:p>
          <a:endParaRPr lang="en-GB"/>
        </a:p>
      </dgm:t>
    </dgm:pt>
    <dgm:pt modelId="{A37D08E5-D4B7-4601-8351-9420DF9BE47E}">
      <dgm:prSet phldrT="[Text]"/>
      <dgm:spPr/>
      <dgm:t>
        <a:bodyPr/>
        <a:lstStyle/>
        <a:p>
          <a:r>
            <a:rPr lang="en-GB" dirty="0" smtClean="0"/>
            <a:t>Wolf</a:t>
          </a:r>
          <a:endParaRPr lang="en-GB" dirty="0"/>
        </a:p>
      </dgm:t>
    </dgm:pt>
    <dgm:pt modelId="{DD451D77-DC66-4C8A-BC34-704F3128433E}" type="parTrans" cxnId="{DBEA57F6-E89F-4B74-A57C-8F939797226B}">
      <dgm:prSet/>
      <dgm:spPr/>
      <dgm:t>
        <a:bodyPr/>
        <a:lstStyle/>
        <a:p>
          <a:endParaRPr lang="en-GB"/>
        </a:p>
      </dgm:t>
    </dgm:pt>
    <dgm:pt modelId="{45FCB57D-F4D0-45BD-BEC3-CB5F2FA9E42F}" type="sibTrans" cxnId="{DBEA57F6-E89F-4B74-A57C-8F939797226B}">
      <dgm:prSet/>
      <dgm:spPr/>
      <dgm:t>
        <a:bodyPr/>
        <a:lstStyle/>
        <a:p>
          <a:endParaRPr lang="en-GB"/>
        </a:p>
      </dgm:t>
    </dgm:pt>
    <dgm:pt modelId="{F099081E-BB5C-4981-B3A4-01D62F402954}" type="pres">
      <dgm:prSet presAssocID="{4F3EFA7F-3996-4B87-8408-351C9E0C7D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22013F2-2B76-421E-B3DD-3EC5DED1DF60}" type="pres">
      <dgm:prSet presAssocID="{2A7A2E9A-8AB6-4673-B922-A9A73AA256DE}" presName="hierRoot1" presStyleCnt="0"/>
      <dgm:spPr/>
    </dgm:pt>
    <dgm:pt modelId="{F1C672F1-9EC6-4429-BB01-28779EECAEEB}" type="pres">
      <dgm:prSet presAssocID="{2A7A2E9A-8AB6-4673-B922-A9A73AA256DE}" presName="composite" presStyleCnt="0"/>
      <dgm:spPr/>
    </dgm:pt>
    <dgm:pt modelId="{FC9B5B50-BC6F-46F9-805F-2FA750AB00CF}" type="pres">
      <dgm:prSet presAssocID="{2A7A2E9A-8AB6-4673-B922-A9A73AA256DE}" presName="background" presStyleLbl="node0" presStyleIdx="0" presStyleCnt="1"/>
      <dgm:spPr/>
    </dgm:pt>
    <dgm:pt modelId="{163B527B-E054-47E2-B68A-9522B989E5C4}" type="pres">
      <dgm:prSet presAssocID="{2A7A2E9A-8AB6-4673-B922-A9A73AA256D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DF7C1EC-6FE4-422C-8FD5-DB37FD7FF258}" type="pres">
      <dgm:prSet presAssocID="{2A7A2E9A-8AB6-4673-B922-A9A73AA256DE}" presName="hierChild2" presStyleCnt="0"/>
      <dgm:spPr/>
    </dgm:pt>
    <dgm:pt modelId="{F146A7E0-F31D-44DA-B5B3-0B7FE34A09E1}" type="pres">
      <dgm:prSet presAssocID="{BA91CFAD-EB65-4BE3-8AF8-212A603C16A8}" presName="Name10" presStyleLbl="parChTrans1D2" presStyleIdx="0" presStyleCnt="3"/>
      <dgm:spPr/>
      <dgm:t>
        <a:bodyPr/>
        <a:lstStyle/>
        <a:p>
          <a:endParaRPr lang="en-GB"/>
        </a:p>
      </dgm:t>
    </dgm:pt>
    <dgm:pt modelId="{FB335C60-8FDC-4069-8C67-DCE9EA5D6E12}" type="pres">
      <dgm:prSet presAssocID="{0B69FBD2-594B-4C1A-BC21-56C47EF74578}" presName="hierRoot2" presStyleCnt="0"/>
      <dgm:spPr/>
    </dgm:pt>
    <dgm:pt modelId="{56AC5773-F252-44A7-921B-7353D1D87A50}" type="pres">
      <dgm:prSet presAssocID="{0B69FBD2-594B-4C1A-BC21-56C47EF74578}" presName="composite2" presStyleCnt="0"/>
      <dgm:spPr/>
    </dgm:pt>
    <dgm:pt modelId="{201E802B-0E53-4958-A71B-C11420527469}" type="pres">
      <dgm:prSet presAssocID="{0B69FBD2-594B-4C1A-BC21-56C47EF74578}" presName="background2" presStyleLbl="node2" presStyleIdx="0" presStyleCnt="3"/>
      <dgm:spPr/>
    </dgm:pt>
    <dgm:pt modelId="{60D90100-0468-4F11-A4A6-D82A1130BEB7}" type="pres">
      <dgm:prSet presAssocID="{0B69FBD2-594B-4C1A-BC21-56C47EF7457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2403EC-A13F-4B85-AD9E-138FDB954A31}" type="pres">
      <dgm:prSet presAssocID="{0B69FBD2-594B-4C1A-BC21-56C47EF74578}" presName="hierChild3" presStyleCnt="0"/>
      <dgm:spPr/>
    </dgm:pt>
    <dgm:pt modelId="{B2EE9CC1-4B89-4C69-BB98-720DA01E6116}" type="pres">
      <dgm:prSet presAssocID="{0220ED4F-BDBB-443F-BA91-7BAC98CFF582}" presName="Name17" presStyleLbl="parChTrans1D3" presStyleIdx="0" presStyleCnt="5"/>
      <dgm:spPr/>
      <dgm:t>
        <a:bodyPr/>
        <a:lstStyle/>
        <a:p>
          <a:endParaRPr lang="en-GB"/>
        </a:p>
      </dgm:t>
    </dgm:pt>
    <dgm:pt modelId="{485C096C-B06A-4B77-85FE-498BF22744BF}" type="pres">
      <dgm:prSet presAssocID="{C79DCA53-0074-488D-8EBA-EA5CD7BA5FC5}" presName="hierRoot3" presStyleCnt="0"/>
      <dgm:spPr/>
    </dgm:pt>
    <dgm:pt modelId="{DF6A2786-8EE7-4941-911D-F54FD0BC23B7}" type="pres">
      <dgm:prSet presAssocID="{C79DCA53-0074-488D-8EBA-EA5CD7BA5FC5}" presName="composite3" presStyleCnt="0"/>
      <dgm:spPr/>
    </dgm:pt>
    <dgm:pt modelId="{1E62CA65-D360-4370-A1E3-6F455A15CA85}" type="pres">
      <dgm:prSet presAssocID="{C79DCA53-0074-488D-8EBA-EA5CD7BA5FC5}" presName="background3" presStyleLbl="node3" presStyleIdx="0" presStyleCnt="5"/>
      <dgm:spPr/>
    </dgm:pt>
    <dgm:pt modelId="{BDAF391A-FF38-4AFD-8085-38E7FAEFC7F0}" type="pres">
      <dgm:prSet presAssocID="{C79DCA53-0074-488D-8EBA-EA5CD7BA5FC5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08214C7-3F2C-4AFF-AE02-450D42602526}" type="pres">
      <dgm:prSet presAssocID="{C79DCA53-0074-488D-8EBA-EA5CD7BA5FC5}" presName="hierChild4" presStyleCnt="0"/>
      <dgm:spPr/>
    </dgm:pt>
    <dgm:pt modelId="{E2893EFA-6764-4AAF-A409-BE566BEEDCE8}" type="pres">
      <dgm:prSet presAssocID="{DD451D77-DC66-4C8A-BC34-704F3128433E}" presName="Name17" presStyleLbl="parChTrans1D3" presStyleIdx="1" presStyleCnt="5"/>
      <dgm:spPr/>
      <dgm:t>
        <a:bodyPr/>
        <a:lstStyle/>
        <a:p>
          <a:endParaRPr lang="en-GB"/>
        </a:p>
      </dgm:t>
    </dgm:pt>
    <dgm:pt modelId="{FA3D0535-06BF-4BEB-AFAE-E08444F267E3}" type="pres">
      <dgm:prSet presAssocID="{A37D08E5-D4B7-4601-8351-9420DF9BE47E}" presName="hierRoot3" presStyleCnt="0"/>
      <dgm:spPr/>
    </dgm:pt>
    <dgm:pt modelId="{FE90C8DD-C51F-49FC-8658-D4A99C3A8F6E}" type="pres">
      <dgm:prSet presAssocID="{A37D08E5-D4B7-4601-8351-9420DF9BE47E}" presName="composite3" presStyleCnt="0"/>
      <dgm:spPr/>
    </dgm:pt>
    <dgm:pt modelId="{BBF63D8F-BD67-4636-B077-5838DC40F586}" type="pres">
      <dgm:prSet presAssocID="{A37D08E5-D4B7-4601-8351-9420DF9BE47E}" presName="background3" presStyleLbl="node3" presStyleIdx="1" presStyleCnt="5"/>
      <dgm:spPr/>
    </dgm:pt>
    <dgm:pt modelId="{2F336D20-A6C7-4055-8AB7-42F03AD6FCE6}" type="pres">
      <dgm:prSet presAssocID="{A37D08E5-D4B7-4601-8351-9420DF9BE47E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831B9B-D930-4CC3-BF30-2740859D79CE}" type="pres">
      <dgm:prSet presAssocID="{A37D08E5-D4B7-4601-8351-9420DF9BE47E}" presName="hierChild4" presStyleCnt="0"/>
      <dgm:spPr/>
    </dgm:pt>
    <dgm:pt modelId="{770D31FC-1F62-4EFA-99E3-C9A7545ACF5A}" type="pres">
      <dgm:prSet presAssocID="{04EAB286-1F6F-4F6A-982C-6934491E487D}" presName="Name10" presStyleLbl="parChTrans1D2" presStyleIdx="1" presStyleCnt="3"/>
      <dgm:spPr/>
      <dgm:t>
        <a:bodyPr/>
        <a:lstStyle/>
        <a:p>
          <a:endParaRPr lang="en-GB"/>
        </a:p>
      </dgm:t>
    </dgm:pt>
    <dgm:pt modelId="{36A0F37A-A478-487A-AB40-AF17F4342089}" type="pres">
      <dgm:prSet presAssocID="{1D13E61C-0F08-4A78-8BFD-39D750AB28A9}" presName="hierRoot2" presStyleCnt="0"/>
      <dgm:spPr/>
    </dgm:pt>
    <dgm:pt modelId="{11EEE383-A299-4164-B65A-DDC394850635}" type="pres">
      <dgm:prSet presAssocID="{1D13E61C-0F08-4A78-8BFD-39D750AB28A9}" presName="composite2" presStyleCnt="0"/>
      <dgm:spPr/>
    </dgm:pt>
    <dgm:pt modelId="{0BF19CDB-854B-4295-A965-D28873E95A34}" type="pres">
      <dgm:prSet presAssocID="{1D13E61C-0F08-4A78-8BFD-39D750AB28A9}" presName="background2" presStyleLbl="node2" presStyleIdx="1" presStyleCnt="3"/>
      <dgm:spPr/>
    </dgm:pt>
    <dgm:pt modelId="{FD63ACB5-9100-42B0-8EC3-4972D752D8B0}" type="pres">
      <dgm:prSet presAssocID="{1D13E61C-0F08-4A78-8BFD-39D750AB28A9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EFD7C4-DE5E-4059-BF4D-8F1FBBE6BE5A}" type="pres">
      <dgm:prSet presAssocID="{1D13E61C-0F08-4A78-8BFD-39D750AB28A9}" presName="hierChild3" presStyleCnt="0"/>
      <dgm:spPr/>
    </dgm:pt>
    <dgm:pt modelId="{230DAFF5-BE53-4670-B81F-937ABEC5A2D4}" type="pres">
      <dgm:prSet presAssocID="{B001071E-96BB-4F28-9979-58961F9A3C77}" presName="Name17" presStyleLbl="parChTrans1D3" presStyleIdx="2" presStyleCnt="5"/>
      <dgm:spPr/>
      <dgm:t>
        <a:bodyPr/>
        <a:lstStyle/>
        <a:p>
          <a:endParaRPr lang="en-GB"/>
        </a:p>
      </dgm:t>
    </dgm:pt>
    <dgm:pt modelId="{D7923BF0-5258-4A5D-82D1-87E796FE87AB}" type="pres">
      <dgm:prSet presAssocID="{1FAABEB7-DD8A-4B80-A593-B40C55EE403E}" presName="hierRoot3" presStyleCnt="0"/>
      <dgm:spPr/>
    </dgm:pt>
    <dgm:pt modelId="{D685E8BC-2126-4F1E-9A43-7D3CDC2934B5}" type="pres">
      <dgm:prSet presAssocID="{1FAABEB7-DD8A-4B80-A593-B40C55EE403E}" presName="composite3" presStyleCnt="0"/>
      <dgm:spPr/>
    </dgm:pt>
    <dgm:pt modelId="{E178E9DB-064E-452E-861C-DF10E2724A81}" type="pres">
      <dgm:prSet presAssocID="{1FAABEB7-DD8A-4B80-A593-B40C55EE403E}" presName="background3" presStyleLbl="node3" presStyleIdx="2" presStyleCnt="5"/>
      <dgm:spPr/>
    </dgm:pt>
    <dgm:pt modelId="{FE84A36F-AF8B-40C1-859C-ECB54FFD0072}" type="pres">
      <dgm:prSet presAssocID="{1FAABEB7-DD8A-4B80-A593-B40C55EE403E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2A3BC7-A761-4A11-8617-9FC8132926C4}" type="pres">
      <dgm:prSet presAssocID="{1FAABEB7-DD8A-4B80-A593-B40C55EE403E}" presName="hierChild4" presStyleCnt="0"/>
      <dgm:spPr/>
    </dgm:pt>
    <dgm:pt modelId="{B66C7475-5140-483E-B0D8-A9E87B45A9DB}" type="pres">
      <dgm:prSet presAssocID="{ED05B5E3-D8E2-4675-817A-648E94BDFCA9}" presName="Name17" presStyleLbl="parChTrans1D3" presStyleIdx="3" presStyleCnt="5"/>
      <dgm:spPr/>
      <dgm:t>
        <a:bodyPr/>
        <a:lstStyle/>
        <a:p>
          <a:endParaRPr lang="en-GB"/>
        </a:p>
      </dgm:t>
    </dgm:pt>
    <dgm:pt modelId="{108B35B1-C005-4680-9453-C97B1A4410E0}" type="pres">
      <dgm:prSet presAssocID="{9103B4DF-F912-4132-BE84-AEA04BC34A6D}" presName="hierRoot3" presStyleCnt="0"/>
      <dgm:spPr/>
    </dgm:pt>
    <dgm:pt modelId="{C7AAEA8B-1E93-48D7-8C10-21998B433E2C}" type="pres">
      <dgm:prSet presAssocID="{9103B4DF-F912-4132-BE84-AEA04BC34A6D}" presName="composite3" presStyleCnt="0"/>
      <dgm:spPr/>
    </dgm:pt>
    <dgm:pt modelId="{84770242-630C-4169-BD44-8ADB5F77E5A5}" type="pres">
      <dgm:prSet presAssocID="{9103B4DF-F912-4132-BE84-AEA04BC34A6D}" presName="background3" presStyleLbl="node3" presStyleIdx="3" presStyleCnt="5"/>
      <dgm:spPr/>
    </dgm:pt>
    <dgm:pt modelId="{3C52EB3C-AD18-4761-BDA2-06DA15854BB7}" type="pres">
      <dgm:prSet presAssocID="{9103B4DF-F912-4132-BE84-AEA04BC34A6D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68FC259-C62B-4B9E-A3D6-812EBCA43E3C}" type="pres">
      <dgm:prSet presAssocID="{9103B4DF-F912-4132-BE84-AEA04BC34A6D}" presName="hierChild4" presStyleCnt="0"/>
      <dgm:spPr/>
    </dgm:pt>
    <dgm:pt modelId="{2F876B67-EA2A-4ABA-B759-2139F62DF07D}" type="pres">
      <dgm:prSet presAssocID="{6412119F-E37E-4A0E-9AEA-3E45270E42C4}" presName="Name10" presStyleLbl="parChTrans1D2" presStyleIdx="2" presStyleCnt="3"/>
      <dgm:spPr/>
      <dgm:t>
        <a:bodyPr/>
        <a:lstStyle/>
        <a:p>
          <a:endParaRPr lang="en-GB"/>
        </a:p>
      </dgm:t>
    </dgm:pt>
    <dgm:pt modelId="{B8051E5C-A43C-4DA7-896C-3F6CF8ED521F}" type="pres">
      <dgm:prSet presAssocID="{399699B3-DFA0-4EE0-BB99-45C12FCEFC0E}" presName="hierRoot2" presStyleCnt="0"/>
      <dgm:spPr/>
    </dgm:pt>
    <dgm:pt modelId="{69BCBF19-570B-4EB3-B1F3-1B2103B784C4}" type="pres">
      <dgm:prSet presAssocID="{399699B3-DFA0-4EE0-BB99-45C12FCEFC0E}" presName="composite2" presStyleCnt="0"/>
      <dgm:spPr/>
    </dgm:pt>
    <dgm:pt modelId="{D1A01D14-7AC9-404B-97D4-43F43925F9DA}" type="pres">
      <dgm:prSet presAssocID="{399699B3-DFA0-4EE0-BB99-45C12FCEFC0E}" presName="background2" presStyleLbl="node2" presStyleIdx="2" presStyleCnt="3"/>
      <dgm:spPr/>
    </dgm:pt>
    <dgm:pt modelId="{E8D290C9-2BDA-4F13-9027-C84C0FD0002F}" type="pres">
      <dgm:prSet presAssocID="{399699B3-DFA0-4EE0-BB99-45C12FCEFC0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D45E7-E5DC-49CE-AEE8-0002C24F17A8}" type="pres">
      <dgm:prSet presAssocID="{399699B3-DFA0-4EE0-BB99-45C12FCEFC0E}" presName="hierChild3" presStyleCnt="0"/>
      <dgm:spPr/>
    </dgm:pt>
    <dgm:pt modelId="{377EA7BD-424E-4D66-A84B-1C3232A78E73}" type="pres">
      <dgm:prSet presAssocID="{F5734796-8413-4168-8E86-4A76EC83E465}" presName="Name17" presStyleLbl="parChTrans1D3" presStyleIdx="4" presStyleCnt="5"/>
      <dgm:spPr/>
      <dgm:t>
        <a:bodyPr/>
        <a:lstStyle/>
        <a:p>
          <a:endParaRPr lang="en-GB"/>
        </a:p>
      </dgm:t>
    </dgm:pt>
    <dgm:pt modelId="{53583B49-7290-4F9E-9F73-FF2BB367535E}" type="pres">
      <dgm:prSet presAssocID="{88FE36D3-72DC-4176-90B1-E31CE0737FB4}" presName="hierRoot3" presStyleCnt="0"/>
      <dgm:spPr/>
    </dgm:pt>
    <dgm:pt modelId="{8D9C1833-498D-4FC0-9A20-A58B0DA148B0}" type="pres">
      <dgm:prSet presAssocID="{88FE36D3-72DC-4176-90B1-E31CE0737FB4}" presName="composite3" presStyleCnt="0"/>
      <dgm:spPr/>
    </dgm:pt>
    <dgm:pt modelId="{E65A17ED-33D5-4A5F-8B6F-B2CD466DA028}" type="pres">
      <dgm:prSet presAssocID="{88FE36D3-72DC-4176-90B1-E31CE0737FB4}" presName="background3" presStyleLbl="node3" presStyleIdx="4" presStyleCnt="5"/>
      <dgm:spPr/>
    </dgm:pt>
    <dgm:pt modelId="{CE2D32A0-CCC0-4E6E-8C4F-AB2188527806}" type="pres">
      <dgm:prSet presAssocID="{88FE36D3-72DC-4176-90B1-E31CE0737FB4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513C6BD-4C71-4759-B900-3CF7A67E66D8}" type="pres">
      <dgm:prSet presAssocID="{88FE36D3-72DC-4176-90B1-E31CE0737FB4}" presName="hierChild4" presStyleCnt="0"/>
      <dgm:spPr/>
    </dgm:pt>
  </dgm:ptLst>
  <dgm:cxnLst>
    <dgm:cxn modelId="{755BA5FF-B40F-49C1-88F3-638958FDC51E}" srcId="{4F3EFA7F-3996-4B87-8408-351C9E0C7DA7}" destId="{2A7A2E9A-8AB6-4673-B922-A9A73AA256DE}" srcOrd="0" destOrd="0" parTransId="{BD335C2F-2C50-45F6-9791-35394175DBC6}" sibTransId="{A816913B-FFB0-4D39-A140-712F05103C98}"/>
    <dgm:cxn modelId="{3336B13A-19FC-4C47-B00D-48F84859303F}" type="presOf" srcId="{1D13E61C-0F08-4A78-8BFD-39D750AB28A9}" destId="{FD63ACB5-9100-42B0-8EC3-4972D752D8B0}" srcOrd="0" destOrd="0" presId="urn:microsoft.com/office/officeart/2005/8/layout/hierarchy1"/>
    <dgm:cxn modelId="{9ACFA1D5-BC29-4A24-B50C-C8253825061A}" type="presOf" srcId="{4F3EFA7F-3996-4B87-8408-351C9E0C7DA7}" destId="{F099081E-BB5C-4981-B3A4-01D62F402954}" srcOrd="0" destOrd="0" presId="urn:microsoft.com/office/officeart/2005/8/layout/hierarchy1"/>
    <dgm:cxn modelId="{48166FCB-F0BE-4090-9FB2-65617AE378BD}" srcId="{2A7A2E9A-8AB6-4673-B922-A9A73AA256DE}" destId="{399699B3-DFA0-4EE0-BB99-45C12FCEFC0E}" srcOrd="2" destOrd="0" parTransId="{6412119F-E37E-4A0E-9AEA-3E45270E42C4}" sibTransId="{EB909F65-64AF-423D-9129-360D73273D3E}"/>
    <dgm:cxn modelId="{D63615FE-FF18-40EE-A146-773EC0E0A7C9}" type="presOf" srcId="{DD451D77-DC66-4C8A-BC34-704F3128433E}" destId="{E2893EFA-6764-4AAF-A409-BE566BEEDCE8}" srcOrd="0" destOrd="0" presId="urn:microsoft.com/office/officeart/2005/8/layout/hierarchy1"/>
    <dgm:cxn modelId="{4BEBB903-1527-44D5-AF9E-BB8A7F51201B}" type="presOf" srcId="{6412119F-E37E-4A0E-9AEA-3E45270E42C4}" destId="{2F876B67-EA2A-4ABA-B759-2139F62DF07D}" srcOrd="0" destOrd="0" presId="urn:microsoft.com/office/officeart/2005/8/layout/hierarchy1"/>
    <dgm:cxn modelId="{33E815EA-AAA7-45B6-94C4-7E0066C0567C}" type="presOf" srcId="{BA91CFAD-EB65-4BE3-8AF8-212A603C16A8}" destId="{F146A7E0-F31D-44DA-B5B3-0B7FE34A09E1}" srcOrd="0" destOrd="0" presId="urn:microsoft.com/office/officeart/2005/8/layout/hierarchy1"/>
    <dgm:cxn modelId="{0FDC44F9-8A09-4BB2-9615-ABCA6C3B5AC7}" type="presOf" srcId="{1FAABEB7-DD8A-4B80-A593-B40C55EE403E}" destId="{FE84A36F-AF8B-40C1-859C-ECB54FFD0072}" srcOrd="0" destOrd="0" presId="urn:microsoft.com/office/officeart/2005/8/layout/hierarchy1"/>
    <dgm:cxn modelId="{2BAC8946-6FAF-49F8-8224-9ED40F42C662}" srcId="{399699B3-DFA0-4EE0-BB99-45C12FCEFC0E}" destId="{88FE36D3-72DC-4176-90B1-E31CE0737FB4}" srcOrd="0" destOrd="0" parTransId="{F5734796-8413-4168-8E86-4A76EC83E465}" sibTransId="{4431D758-B0DA-47C1-80C3-591FEDA0D582}"/>
    <dgm:cxn modelId="{71193C2C-72A6-46D5-94E4-A370E3C17951}" type="presOf" srcId="{C79DCA53-0074-488D-8EBA-EA5CD7BA5FC5}" destId="{BDAF391A-FF38-4AFD-8085-38E7FAEFC7F0}" srcOrd="0" destOrd="0" presId="urn:microsoft.com/office/officeart/2005/8/layout/hierarchy1"/>
    <dgm:cxn modelId="{81BDAC05-AC6E-4849-9892-BA41B64B2FB8}" type="presOf" srcId="{ED05B5E3-D8E2-4675-817A-648E94BDFCA9}" destId="{B66C7475-5140-483E-B0D8-A9E87B45A9DB}" srcOrd="0" destOrd="0" presId="urn:microsoft.com/office/officeart/2005/8/layout/hierarchy1"/>
    <dgm:cxn modelId="{A2016EE9-4823-4578-AD1B-055289E0A760}" type="presOf" srcId="{F5734796-8413-4168-8E86-4A76EC83E465}" destId="{377EA7BD-424E-4D66-A84B-1C3232A78E73}" srcOrd="0" destOrd="0" presId="urn:microsoft.com/office/officeart/2005/8/layout/hierarchy1"/>
    <dgm:cxn modelId="{277E8924-C475-4B90-8BD0-35F64FF30715}" type="presOf" srcId="{0B69FBD2-594B-4C1A-BC21-56C47EF74578}" destId="{60D90100-0468-4F11-A4A6-D82A1130BEB7}" srcOrd="0" destOrd="0" presId="urn:microsoft.com/office/officeart/2005/8/layout/hierarchy1"/>
    <dgm:cxn modelId="{91D1A6F6-F01C-4405-BA1E-115F726B18D2}" srcId="{2A7A2E9A-8AB6-4673-B922-A9A73AA256DE}" destId="{1D13E61C-0F08-4A78-8BFD-39D750AB28A9}" srcOrd="1" destOrd="0" parTransId="{04EAB286-1F6F-4F6A-982C-6934491E487D}" sibTransId="{ADF16595-BEE5-4C90-A282-A3CEE1B758F2}"/>
    <dgm:cxn modelId="{67EDD25D-F58F-4B67-B34D-961B5A4E2194}" srcId="{2A7A2E9A-8AB6-4673-B922-A9A73AA256DE}" destId="{0B69FBD2-594B-4C1A-BC21-56C47EF74578}" srcOrd="0" destOrd="0" parTransId="{BA91CFAD-EB65-4BE3-8AF8-212A603C16A8}" sibTransId="{574A12B8-E279-442E-8D92-7092C8939CB7}"/>
    <dgm:cxn modelId="{00FA8F87-5EEF-4198-96DC-F9FC3480F855}" type="presOf" srcId="{399699B3-DFA0-4EE0-BB99-45C12FCEFC0E}" destId="{E8D290C9-2BDA-4F13-9027-C84C0FD0002F}" srcOrd="0" destOrd="0" presId="urn:microsoft.com/office/officeart/2005/8/layout/hierarchy1"/>
    <dgm:cxn modelId="{DBEA57F6-E89F-4B74-A57C-8F939797226B}" srcId="{0B69FBD2-594B-4C1A-BC21-56C47EF74578}" destId="{A37D08E5-D4B7-4601-8351-9420DF9BE47E}" srcOrd="1" destOrd="0" parTransId="{DD451D77-DC66-4C8A-BC34-704F3128433E}" sibTransId="{45FCB57D-F4D0-45BD-BEC3-CB5F2FA9E42F}"/>
    <dgm:cxn modelId="{B0F445B1-3150-4376-A7BF-8A37BA123127}" type="presOf" srcId="{B001071E-96BB-4F28-9979-58961F9A3C77}" destId="{230DAFF5-BE53-4670-B81F-937ABEC5A2D4}" srcOrd="0" destOrd="0" presId="urn:microsoft.com/office/officeart/2005/8/layout/hierarchy1"/>
    <dgm:cxn modelId="{E6E58C16-AC45-4A99-829B-403AE2D05F62}" type="presOf" srcId="{04EAB286-1F6F-4F6A-982C-6934491E487D}" destId="{770D31FC-1F62-4EFA-99E3-C9A7545ACF5A}" srcOrd="0" destOrd="0" presId="urn:microsoft.com/office/officeart/2005/8/layout/hierarchy1"/>
    <dgm:cxn modelId="{04824185-9424-430B-B0FF-CDBC58F43AEA}" srcId="{1D13E61C-0F08-4A78-8BFD-39D750AB28A9}" destId="{1FAABEB7-DD8A-4B80-A593-B40C55EE403E}" srcOrd="0" destOrd="0" parTransId="{B001071E-96BB-4F28-9979-58961F9A3C77}" sibTransId="{0AD1CEFD-4EAD-4753-B802-599308308C72}"/>
    <dgm:cxn modelId="{DB7DB6C5-BE0F-4EF2-BE51-701203F0AA91}" type="presOf" srcId="{A37D08E5-D4B7-4601-8351-9420DF9BE47E}" destId="{2F336D20-A6C7-4055-8AB7-42F03AD6FCE6}" srcOrd="0" destOrd="0" presId="urn:microsoft.com/office/officeart/2005/8/layout/hierarchy1"/>
    <dgm:cxn modelId="{DEA93DF8-D709-4BAC-AF67-B4978A498C01}" srcId="{1D13E61C-0F08-4A78-8BFD-39D750AB28A9}" destId="{9103B4DF-F912-4132-BE84-AEA04BC34A6D}" srcOrd="1" destOrd="0" parTransId="{ED05B5E3-D8E2-4675-817A-648E94BDFCA9}" sibTransId="{1F2BDDBA-9443-49D7-9BD6-B11B8099BAAA}"/>
    <dgm:cxn modelId="{578769ED-0459-4F3C-BB41-198BC5C84BDB}" type="presOf" srcId="{88FE36D3-72DC-4176-90B1-E31CE0737FB4}" destId="{CE2D32A0-CCC0-4E6E-8C4F-AB2188527806}" srcOrd="0" destOrd="0" presId="urn:microsoft.com/office/officeart/2005/8/layout/hierarchy1"/>
    <dgm:cxn modelId="{CFC9B1BF-C6DA-40F6-8544-BCDA3C06B714}" srcId="{0B69FBD2-594B-4C1A-BC21-56C47EF74578}" destId="{C79DCA53-0074-488D-8EBA-EA5CD7BA5FC5}" srcOrd="0" destOrd="0" parTransId="{0220ED4F-BDBB-443F-BA91-7BAC98CFF582}" sibTransId="{2CA72B0B-FC7E-44D6-9C34-15923A4FBA75}"/>
    <dgm:cxn modelId="{A226A824-A4C6-42C9-A509-0A0140DB0518}" type="presOf" srcId="{9103B4DF-F912-4132-BE84-AEA04BC34A6D}" destId="{3C52EB3C-AD18-4761-BDA2-06DA15854BB7}" srcOrd="0" destOrd="0" presId="urn:microsoft.com/office/officeart/2005/8/layout/hierarchy1"/>
    <dgm:cxn modelId="{0E9E326B-739D-4FAF-BE1F-ED5F599F3315}" type="presOf" srcId="{2A7A2E9A-8AB6-4673-B922-A9A73AA256DE}" destId="{163B527B-E054-47E2-B68A-9522B989E5C4}" srcOrd="0" destOrd="0" presId="urn:microsoft.com/office/officeart/2005/8/layout/hierarchy1"/>
    <dgm:cxn modelId="{3A018AC5-AFAB-4F0F-BCCF-4EE9F252179E}" type="presOf" srcId="{0220ED4F-BDBB-443F-BA91-7BAC98CFF582}" destId="{B2EE9CC1-4B89-4C69-BB98-720DA01E6116}" srcOrd="0" destOrd="0" presId="urn:microsoft.com/office/officeart/2005/8/layout/hierarchy1"/>
    <dgm:cxn modelId="{18B2649B-25B9-46C4-9529-68A83B4E4D58}" type="presParOf" srcId="{F099081E-BB5C-4981-B3A4-01D62F402954}" destId="{222013F2-2B76-421E-B3DD-3EC5DED1DF60}" srcOrd="0" destOrd="0" presId="urn:microsoft.com/office/officeart/2005/8/layout/hierarchy1"/>
    <dgm:cxn modelId="{4FBE35B3-2DBB-45C7-BB36-B132D7300206}" type="presParOf" srcId="{222013F2-2B76-421E-B3DD-3EC5DED1DF60}" destId="{F1C672F1-9EC6-4429-BB01-28779EECAEEB}" srcOrd="0" destOrd="0" presId="urn:microsoft.com/office/officeart/2005/8/layout/hierarchy1"/>
    <dgm:cxn modelId="{02AA3E70-5265-4823-9D52-1D209E4A95F4}" type="presParOf" srcId="{F1C672F1-9EC6-4429-BB01-28779EECAEEB}" destId="{FC9B5B50-BC6F-46F9-805F-2FA750AB00CF}" srcOrd="0" destOrd="0" presId="urn:microsoft.com/office/officeart/2005/8/layout/hierarchy1"/>
    <dgm:cxn modelId="{6299617D-95CF-41C9-8F14-6BA2D0D6F646}" type="presParOf" srcId="{F1C672F1-9EC6-4429-BB01-28779EECAEEB}" destId="{163B527B-E054-47E2-B68A-9522B989E5C4}" srcOrd="1" destOrd="0" presId="urn:microsoft.com/office/officeart/2005/8/layout/hierarchy1"/>
    <dgm:cxn modelId="{332EDC62-2FE8-405A-AC82-0B8AD7D35F39}" type="presParOf" srcId="{222013F2-2B76-421E-B3DD-3EC5DED1DF60}" destId="{EDF7C1EC-6FE4-422C-8FD5-DB37FD7FF258}" srcOrd="1" destOrd="0" presId="urn:microsoft.com/office/officeart/2005/8/layout/hierarchy1"/>
    <dgm:cxn modelId="{DE27B981-4B48-4121-83D2-500468C6AE0B}" type="presParOf" srcId="{EDF7C1EC-6FE4-422C-8FD5-DB37FD7FF258}" destId="{F146A7E0-F31D-44DA-B5B3-0B7FE34A09E1}" srcOrd="0" destOrd="0" presId="urn:microsoft.com/office/officeart/2005/8/layout/hierarchy1"/>
    <dgm:cxn modelId="{F508A00E-FD16-4CCB-864A-96651DAB800A}" type="presParOf" srcId="{EDF7C1EC-6FE4-422C-8FD5-DB37FD7FF258}" destId="{FB335C60-8FDC-4069-8C67-DCE9EA5D6E12}" srcOrd="1" destOrd="0" presId="urn:microsoft.com/office/officeart/2005/8/layout/hierarchy1"/>
    <dgm:cxn modelId="{7899B161-E6FA-4974-8E6D-ABF428CEA841}" type="presParOf" srcId="{FB335C60-8FDC-4069-8C67-DCE9EA5D6E12}" destId="{56AC5773-F252-44A7-921B-7353D1D87A50}" srcOrd="0" destOrd="0" presId="urn:microsoft.com/office/officeart/2005/8/layout/hierarchy1"/>
    <dgm:cxn modelId="{42AB173A-462F-453D-93C8-DC437BD4B1D0}" type="presParOf" srcId="{56AC5773-F252-44A7-921B-7353D1D87A50}" destId="{201E802B-0E53-4958-A71B-C11420527469}" srcOrd="0" destOrd="0" presId="urn:microsoft.com/office/officeart/2005/8/layout/hierarchy1"/>
    <dgm:cxn modelId="{77FD8403-F9B8-4D01-88BB-4145319DBDB6}" type="presParOf" srcId="{56AC5773-F252-44A7-921B-7353D1D87A50}" destId="{60D90100-0468-4F11-A4A6-D82A1130BEB7}" srcOrd="1" destOrd="0" presId="urn:microsoft.com/office/officeart/2005/8/layout/hierarchy1"/>
    <dgm:cxn modelId="{C96C6A3B-D3CF-4BCD-8E40-0129CF027BE8}" type="presParOf" srcId="{FB335C60-8FDC-4069-8C67-DCE9EA5D6E12}" destId="{9D2403EC-A13F-4B85-AD9E-138FDB954A31}" srcOrd="1" destOrd="0" presId="urn:microsoft.com/office/officeart/2005/8/layout/hierarchy1"/>
    <dgm:cxn modelId="{B3B3CAD8-6D33-44ED-A623-A0C837D5CDF6}" type="presParOf" srcId="{9D2403EC-A13F-4B85-AD9E-138FDB954A31}" destId="{B2EE9CC1-4B89-4C69-BB98-720DA01E6116}" srcOrd="0" destOrd="0" presId="urn:microsoft.com/office/officeart/2005/8/layout/hierarchy1"/>
    <dgm:cxn modelId="{9FC25ED3-929E-46BE-8E92-A7F242A254FA}" type="presParOf" srcId="{9D2403EC-A13F-4B85-AD9E-138FDB954A31}" destId="{485C096C-B06A-4B77-85FE-498BF22744BF}" srcOrd="1" destOrd="0" presId="urn:microsoft.com/office/officeart/2005/8/layout/hierarchy1"/>
    <dgm:cxn modelId="{1344C321-8D20-41D9-BA68-3DCA247125BE}" type="presParOf" srcId="{485C096C-B06A-4B77-85FE-498BF22744BF}" destId="{DF6A2786-8EE7-4941-911D-F54FD0BC23B7}" srcOrd="0" destOrd="0" presId="urn:microsoft.com/office/officeart/2005/8/layout/hierarchy1"/>
    <dgm:cxn modelId="{680C3C60-83A1-4076-B878-B038FF66E848}" type="presParOf" srcId="{DF6A2786-8EE7-4941-911D-F54FD0BC23B7}" destId="{1E62CA65-D360-4370-A1E3-6F455A15CA85}" srcOrd="0" destOrd="0" presId="urn:microsoft.com/office/officeart/2005/8/layout/hierarchy1"/>
    <dgm:cxn modelId="{404B9EE9-6811-4820-8E43-6E295CF32CD2}" type="presParOf" srcId="{DF6A2786-8EE7-4941-911D-F54FD0BC23B7}" destId="{BDAF391A-FF38-4AFD-8085-38E7FAEFC7F0}" srcOrd="1" destOrd="0" presId="urn:microsoft.com/office/officeart/2005/8/layout/hierarchy1"/>
    <dgm:cxn modelId="{737964CE-FB11-49BE-81C0-998A5AF014E0}" type="presParOf" srcId="{485C096C-B06A-4B77-85FE-498BF22744BF}" destId="{508214C7-3F2C-4AFF-AE02-450D42602526}" srcOrd="1" destOrd="0" presId="urn:microsoft.com/office/officeart/2005/8/layout/hierarchy1"/>
    <dgm:cxn modelId="{826570B2-1DB4-4207-9B36-A8B6FCB8EFDD}" type="presParOf" srcId="{9D2403EC-A13F-4B85-AD9E-138FDB954A31}" destId="{E2893EFA-6764-4AAF-A409-BE566BEEDCE8}" srcOrd="2" destOrd="0" presId="urn:microsoft.com/office/officeart/2005/8/layout/hierarchy1"/>
    <dgm:cxn modelId="{27D4CCC8-C3AD-4C85-8F52-7429E32E5491}" type="presParOf" srcId="{9D2403EC-A13F-4B85-AD9E-138FDB954A31}" destId="{FA3D0535-06BF-4BEB-AFAE-E08444F267E3}" srcOrd="3" destOrd="0" presId="urn:microsoft.com/office/officeart/2005/8/layout/hierarchy1"/>
    <dgm:cxn modelId="{4C71188C-2600-4F56-ACC1-58C95561E64F}" type="presParOf" srcId="{FA3D0535-06BF-4BEB-AFAE-E08444F267E3}" destId="{FE90C8DD-C51F-49FC-8658-D4A99C3A8F6E}" srcOrd="0" destOrd="0" presId="urn:microsoft.com/office/officeart/2005/8/layout/hierarchy1"/>
    <dgm:cxn modelId="{A67BBE80-1D6B-46A4-B45A-6D0658F92593}" type="presParOf" srcId="{FE90C8DD-C51F-49FC-8658-D4A99C3A8F6E}" destId="{BBF63D8F-BD67-4636-B077-5838DC40F586}" srcOrd="0" destOrd="0" presId="urn:microsoft.com/office/officeart/2005/8/layout/hierarchy1"/>
    <dgm:cxn modelId="{34D39A7C-4859-4064-95E1-25FC4759D8D4}" type="presParOf" srcId="{FE90C8DD-C51F-49FC-8658-D4A99C3A8F6E}" destId="{2F336D20-A6C7-4055-8AB7-42F03AD6FCE6}" srcOrd="1" destOrd="0" presId="urn:microsoft.com/office/officeart/2005/8/layout/hierarchy1"/>
    <dgm:cxn modelId="{19478DEC-F577-4BF9-A916-0D798FAAFEC0}" type="presParOf" srcId="{FA3D0535-06BF-4BEB-AFAE-E08444F267E3}" destId="{38831B9B-D930-4CC3-BF30-2740859D79CE}" srcOrd="1" destOrd="0" presId="urn:microsoft.com/office/officeart/2005/8/layout/hierarchy1"/>
    <dgm:cxn modelId="{AB3BCFD6-024A-430F-BD8C-E54D602C47DD}" type="presParOf" srcId="{EDF7C1EC-6FE4-422C-8FD5-DB37FD7FF258}" destId="{770D31FC-1F62-4EFA-99E3-C9A7545ACF5A}" srcOrd="2" destOrd="0" presId="urn:microsoft.com/office/officeart/2005/8/layout/hierarchy1"/>
    <dgm:cxn modelId="{CFC351F6-1AF4-435C-AD96-2AB62F7D7029}" type="presParOf" srcId="{EDF7C1EC-6FE4-422C-8FD5-DB37FD7FF258}" destId="{36A0F37A-A478-487A-AB40-AF17F4342089}" srcOrd="3" destOrd="0" presId="urn:microsoft.com/office/officeart/2005/8/layout/hierarchy1"/>
    <dgm:cxn modelId="{177DA220-2D4F-4393-A39A-AC6CA1D01C8C}" type="presParOf" srcId="{36A0F37A-A478-487A-AB40-AF17F4342089}" destId="{11EEE383-A299-4164-B65A-DDC394850635}" srcOrd="0" destOrd="0" presId="urn:microsoft.com/office/officeart/2005/8/layout/hierarchy1"/>
    <dgm:cxn modelId="{91976E6F-9B25-402C-A6D8-7DBD7024C4B0}" type="presParOf" srcId="{11EEE383-A299-4164-B65A-DDC394850635}" destId="{0BF19CDB-854B-4295-A965-D28873E95A34}" srcOrd="0" destOrd="0" presId="urn:microsoft.com/office/officeart/2005/8/layout/hierarchy1"/>
    <dgm:cxn modelId="{836D295B-A843-4E3A-9F4F-4618FE5CE730}" type="presParOf" srcId="{11EEE383-A299-4164-B65A-DDC394850635}" destId="{FD63ACB5-9100-42B0-8EC3-4972D752D8B0}" srcOrd="1" destOrd="0" presId="urn:microsoft.com/office/officeart/2005/8/layout/hierarchy1"/>
    <dgm:cxn modelId="{45C0A7D3-FE2C-4460-B523-86CDA86548CD}" type="presParOf" srcId="{36A0F37A-A478-487A-AB40-AF17F4342089}" destId="{CAEFD7C4-DE5E-4059-BF4D-8F1FBBE6BE5A}" srcOrd="1" destOrd="0" presId="urn:microsoft.com/office/officeart/2005/8/layout/hierarchy1"/>
    <dgm:cxn modelId="{0A4F556B-C579-4DF8-820B-A71F611F22AD}" type="presParOf" srcId="{CAEFD7C4-DE5E-4059-BF4D-8F1FBBE6BE5A}" destId="{230DAFF5-BE53-4670-B81F-937ABEC5A2D4}" srcOrd="0" destOrd="0" presId="urn:microsoft.com/office/officeart/2005/8/layout/hierarchy1"/>
    <dgm:cxn modelId="{8956B774-CBC0-4662-BA63-C440FD36CB19}" type="presParOf" srcId="{CAEFD7C4-DE5E-4059-BF4D-8F1FBBE6BE5A}" destId="{D7923BF0-5258-4A5D-82D1-87E796FE87AB}" srcOrd="1" destOrd="0" presId="urn:microsoft.com/office/officeart/2005/8/layout/hierarchy1"/>
    <dgm:cxn modelId="{8318B3F2-2F45-4628-AA93-DA4EBD2E822E}" type="presParOf" srcId="{D7923BF0-5258-4A5D-82D1-87E796FE87AB}" destId="{D685E8BC-2126-4F1E-9A43-7D3CDC2934B5}" srcOrd="0" destOrd="0" presId="urn:microsoft.com/office/officeart/2005/8/layout/hierarchy1"/>
    <dgm:cxn modelId="{0FE53CA3-C522-4FE6-AD27-3837B84172E6}" type="presParOf" srcId="{D685E8BC-2126-4F1E-9A43-7D3CDC2934B5}" destId="{E178E9DB-064E-452E-861C-DF10E2724A81}" srcOrd="0" destOrd="0" presId="urn:microsoft.com/office/officeart/2005/8/layout/hierarchy1"/>
    <dgm:cxn modelId="{40F2C2F4-15E6-4A44-BB0A-7682FE5D4A22}" type="presParOf" srcId="{D685E8BC-2126-4F1E-9A43-7D3CDC2934B5}" destId="{FE84A36F-AF8B-40C1-859C-ECB54FFD0072}" srcOrd="1" destOrd="0" presId="urn:microsoft.com/office/officeart/2005/8/layout/hierarchy1"/>
    <dgm:cxn modelId="{3BA36923-087F-4FF9-B673-6B23C17BE5F7}" type="presParOf" srcId="{D7923BF0-5258-4A5D-82D1-87E796FE87AB}" destId="{812A3BC7-A761-4A11-8617-9FC8132926C4}" srcOrd="1" destOrd="0" presId="urn:microsoft.com/office/officeart/2005/8/layout/hierarchy1"/>
    <dgm:cxn modelId="{8F307377-B099-4A07-93A7-F8D4C41C9C31}" type="presParOf" srcId="{CAEFD7C4-DE5E-4059-BF4D-8F1FBBE6BE5A}" destId="{B66C7475-5140-483E-B0D8-A9E87B45A9DB}" srcOrd="2" destOrd="0" presId="urn:microsoft.com/office/officeart/2005/8/layout/hierarchy1"/>
    <dgm:cxn modelId="{1D8D997E-DFDA-4615-863D-1F91B2C734C4}" type="presParOf" srcId="{CAEFD7C4-DE5E-4059-BF4D-8F1FBBE6BE5A}" destId="{108B35B1-C005-4680-9453-C97B1A4410E0}" srcOrd="3" destOrd="0" presId="urn:microsoft.com/office/officeart/2005/8/layout/hierarchy1"/>
    <dgm:cxn modelId="{73535226-7D0B-44F3-AC1A-F6A64D514FEA}" type="presParOf" srcId="{108B35B1-C005-4680-9453-C97B1A4410E0}" destId="{C7AAEA8B-1E93-48D7-8C10-21998B433E2C}" srcOrd="0" destOrd="0" presId="urn:microsoft.com/office/officeart/2005/8/layout/hierarchy1"/>
    <dgm:cxn modelId="{06B4DAAF-7E33-4D4C-B9DF-D1BC60178505}" type="presParOf" srcId="{C7AAEA8B-1E93-48D7-8C10-21998B433E2C}" destId="{84770242-630C-4169-BD44-8ADB5F77E5A5}" srcOrd="0" destOrd="0" presId="urn:microsoft.com/office/officeart/2005/8/layout/hierarchy1"/>
    <dgm:cxn modelId="{22236763-5AC5-4B23-B4ED-D35CDD859320}" type="presParOf" srcId="{C7AAEA8B-1E93-48D7-8C10-21998B433E2C}" destId="{3C52EB3C-AD18-4761-BDA2-06DA15854BB7}" srcOrd="1" destOrd="0" presId="urn:microsoft.com/office/officeart/2005/8/layout/hierarchy1"/>
    <dgm:cxn modelId="{14BA9EC5-76E5-45DD-8512-DC5BFB488A20}" type="presParOf" srcId="{108B35B1-C005-4680-9453-C97B1A4410E0}" destId="{468FC259-C62B-4B9E-A3D6-812EBCA43E3C}" srcOrd="1" destOrd="0" presId="urn:microsoft.com/office/officeart/2005/8/layout/hierarchy1"/>
    <dgm:cxn modelId="{AC461552-142B-4022-B422-D0BD38E8A435}" type="presParOf" srcId="{EDF7C1EC-6FE4-422C-8FD5-DB37FD7FF258}" destId="{2F876B67-EA2A-4ABA-B759-2139F62DF07D}" srcOrd="4" destOrd="0" presId="urn:microsoft.com/office/officeart/2005/8/layout/hierarchy1"/>
    <dgm:cxn modelId="{60F5F82E-1135-4DB2-BBD0-9F6127F3C5D8}" type="presParOf" srcId="{EDF7C1EC-6FE4-422C-8FD5-DB37FD7FF258}" destId="{B8051E5C-A43C-4DA7-896C-3F6CF8ED521F}" srcOrd="5" destOrd="0" presId="urn:microsoft.com/office/officeart/2005/8/layout/hierarchy1"/>
    <dgm:cxn modelId="{D8680CA2-CD24-4B6C-A2EF-3645BABFDC42}" type="presParOf" srcId="{B8051E5C-A43C-4DA7-896C-3F6CF8ED521F}" destId="{69BCBF19-570B-4EB3-B1F3-1B2103B784C4}" srcOrd="0" destOrd="0" presId="urn:microsoft.com/office/officeart/2005/8/layout/hierarchy1"/>
    <dgm:cxn modelId="{F90DD245-16AE-4EF6-8D3F-F62CE66AC5FF}" type="presParOf" srcId="{69BCBF19-570B-4EB3-B1F3-1B2103B784C4}" destId="{D1A01D14-7AC9-404B-97D4-43F43925F9DA}" srcOrd="0" destOrd="0" presId="urn:microsoft.com/office/officeart/2005/8/layout/hierarchy1"/>
    <dgm:cxn modelId="{F2B0A1DF-4913-4A3A-8693-C481F5C4C170}" type="presParOf" srcId="{69BCBF19-570B-4EB3-B1F3-1B2103B784C4}" destId="{E8D290C9-2BDA-4F13-9027-C84C0FD0002F}" srcOrd="1" destOrd="0" presId="urn:microsoft.com/office/officeart/2005/8/layout/hierarchy1"/>
    <dgm:cxn modelId="{E5CB8886-DEB6-49E3-AB8B-21D20F1F5136}" type="presParOf" srcId="{B8051E5C-A43C-4DA7-896C-3F6CF8ED521F}" destId="{24AD45E7-E5DC-49CE-AEE8-0002C24F17A8}" srcOrd="1" destOrd="0" presId="urn:microsoft.com/office/officeart/2005/8/layout/hierarchy1"/>
    <dgm:cxn modelId="{CA5D454A-8D58-4D96-8DE0-45688DBF3316}" type="presParOf" srcId="{24AD45E7-E5DC-49CE-AEE8-0002C24F17A8}" destId="{377EA7BD-424E-4D66-A84B-1C3232A78E73}" srcOrd="0" destOrd="0" presId="urn:microsoft.com/office/officeart/2005/8/layout/hierarchy1"/>
    <dgm:cxn modelId="{CE67B426-F2B2-479A-A59B-09A77995C7FE}" type="presParOf" srcId="{24AD45E7-E5DC-49CE-AEE8-0002C24F17A8}" destId="{53583B49-7290-4F9E-9F73-FF2BB367535E}" srcOrd="1" destOrd="0" presId="urn:microsoft.com/office/officeart/2005/8/layout/hierarchy1"/>
    <dgm:cxn modelId="{04D8FF9D-E798-4765-BDEF-A27D35015D5F}" type="presParOf" srcId="{53583B49-7290-4F9E-9F73-FF2BB367535E}" destId="{8D9C1833-498D-4FC0-9A20-A58B0DA148B0}" srcOrd="0" destOrd="0" presId="urn:microsoft.com/office/officeart/2005/8/layout/hierarchy1"/>
    <dgm:cxn modelId="{CAADE6E3-DAFC-4D54-BFB8-75EFEFEF104D}" type="presParOf" srcId="{8D9C1833-498D-4FC0-9A20-A58B0DA148B0}" destId="{E65A17ED-33D5-4A5F-8B6F-B2CD466DA028}" srcOrd="0" destOrd="0" presId="urn:microsoft.com/office/officeart/2005/8/layout/hierarchy1"/>
    <dgm:cxn modelId="{734E7403-22DD-45C4-B12A-9E4ED870E36B}" type="presParOf" srcId="{8D9C1833-498D-4FC0-9A20-A58B0DA148B0}" destId="{CE2D32A0-CCC0-4E6E-8C4F-AB2188527806}" srcOrd="1" destOrd="0" presId="urn:microsoft.com/office/officeart/2005/8/layout/hierarchy1"/>
    <dgm:cxn modelId="{7F1FBD59-FC34-4E30-A5FF-BE5C65092B43}" type="presParOf" srcId="{53583B49-7290-4F9E-9F73-FF2BB367535E}" destId="{C513C6BD-4C71-4759-B900-3CF7A67E66D8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3EFA7F-3996-4B87-8408-351C9E0C7DA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2A7A2E9A-8AB6-4673-B922-A9A73AA256DE}">
      <dgm:prSet phldrT="[Text]"/>
      <dgm:spPr/>
      <dgm:t>
        <a:bodyPr/>
        <a:lstStyle/>
        <a:p>
          <a:r>
            <a:rPr lang="en-GB" dirty="0" smtClean="0"/>
            <a:t>Animal</a:t>
          </a:r>
          <a:endParaRPr lang="en-GB" dirty="0"/>
        </a:p>
      </dgm:t>
    </dgm:pt>
    <dgm:pt modelId="{BD335C2F-2C50-45F6-9791-35394175DBC6}" type="parTrans" cxnId="{755BA5FF-B40F-49C1-88F3-638958FDC51E}">
      <dgm:prSet/>
      <dgm:spPr/>
      <dgm:t>
        <a:bodyPr/>
        <a:lstStyle/>
        <a:p>
          <a:endParaRPr lang="en-GB"/>
        </a:p>
      </dgm:t>
    </dgm:pt>
    <dgm:pt modelId="{A816913B-FFB0-4D39-A140-712F05103C98}" type="sibTrans" cxnId="{755BA5FF-B40F-49C1-88F3-638958FDC51E}">
      <dgm:prSet/>
      <dgm:spPr/>
      <dgm:t>
        <a:bodyPr/>
        <a:lstStyle/>
        <a:p>
          <a:endParaRPr lang="en-GB"/>
        </a:p>
      </dgm:t>
    </dgm:pt>
    <dgm:pt modelId="{0B69FBD2-594B-4C1A-BC21-56C47EF74578}">
      <dgm:prSet phldrT="[Text]"/>
      <dgm:spPr/>
      <dgm:t>
        <a:bodyPr/>
        <a:lstStyle/>
        <a:p>
          <a:r>
            <a:rPr lang="en-GB" dirty="0" smtClean="0"/>
            <a:t>Canine</a:t>
          </a:r>
          <a:endParaRPr lang="en-GB" dirty="0"/>
        </a:p>
      </dgm:t>
    </dgm:pt>
    <dgm:pt modelId="{BA91CFAD-EB65-4BE3-8AF8-212A603C16A8}" type="parTrans" cxnId="{67EDD25D-F58F-4B67-B34D-961B5A4E2194}">
      <dgm:prSet/>
      <dgm:spPr/>
      <dgm:t>
        <a:bodyPr/>
        <a:lstStyle/>
        <a:p>
          <a:endParaRPr lang="en-GB"/>
        </a:p>
      </dgm:t>
    </dgm:pt>
    <dgm:pt modelId="{574A12B8-E279-442E-8D92-7092C8939CB7}" type="sibTrans" cxnId="{67EDD25D-F58F-4B67-B34D-961B5A4E2194}">
      <dgm:prSet/>
      <dgm:spPr/>
      <dgm:t>
        <a:bodyPr/>
        <a:lstStyle/>
        <a:p>
          <a:endParaRPr lang="en-GB"/>
        </a:p>
      </dgm:t>
    </dgm:pt>
    <dgm:pt modelId="{1D13E61C-0F08-4A78-8BFD-39D750AB28A9}">
      <dgm:prSet phldrT="[Text]"/>
      <dgm:spPr/>
      <dgm:t>
        <a:bodyPr/>
        <a:lstStyle/>
        <a:p>
          <a:r>
            <a:rPr lang="en-GB" dirty="0" smtClean="0"/>
            <a:t>Feline</a:t>
          </a:r>
          <a:endParaRPr lang="en-GB" dirty="0"/>
        </a:p>
      </dgm:t>
    </dgm:pt>
    <dgm:pt modelId="{04EAB286-1F6F-4F6A-982C-6934491E487D}" type="parTrans" cxnId="{91D1A6F6-F01C-4405-BA1E-115F726B18D2}">
      <dgm:prSet/>
      <dgm:spPr/>
      <dgm:t>
        <a:bodyPr/>
        <a:lstStyle/>
        <a:p>
          <a:endParaRPr lang="en-GB"/>
        </a:p>
      </dgm:t>
    </dgm:pt>
    <dgm:pt modelId="{ADF16595-BEE5-4C90-A282-A3CEE1B758F2}" type="sibTrans" cxnId="{91D1A6F6-F01C-4405-BA1E-115F726B18D2}">
      <dgm:prSet/>
      <dgm:spPr/>
      <dgm:t>
        <a:bodyPr/>
        <a:lstStyle/>
        <a:p>
          <a:endParaRPr lang="en-GB"/>
        </a:p>
      </dgm:t>
    </dgm:pt>
    <dgm:pt modelId="{399699B3-DFA0-4EE0-BB99-45C12FCEFC0E}">
      <dgm:prSet phldrT="[Text]"/>
      <dgm:spPr/>
      <dgm:t>
        <a:bodyPr/>
        <a:lstStyle/>
        <a:p>
          <a:r>
            <a:rPr lang="en-GB" dirty="0" smtClean="0"/>
            <a:t>Rodent</a:t>
          </a:r>
          <a:endParaRPr lang="en-GB" dirty="0"/>
        </a:p>
      </dgm:t>
    </dgm:pt>
    <dgm:pt modelId="{6412119F-E37E-4A0E-9AEA-3E45270E42C4}" type="parTrans" cxnId="{48166FCB-F0BE-4090-9FB2-65617AE378BD}">
      <dgm:prSet/>
      <dgm:spPr/>
      <dgm:t>
        <a:bodyPr/>
        <a:lstStyle/>
        <a:p>
          <a:endParaRPr lang="en-GB"/>
        </a:p>
      </dgm:t>
    </dgm:pt>
    <dgm:pt modelId="{EB909F65-64AF-423D-9129-360D73273D3E}" type="sibTrans" cxnId="{48166FCB-F0BE-4090-9FB2-65617AE378BD}">
      <dgm:prSet/>
      <dgm:spPr/>
      <dgm:t>
        <a:bodyPr/>
        <a:lstStyle/>
        <a:p>
          <a:endParaRPr lang="en-GB"/>
        </a:p>
      </dgm:t>
    </dgm:pt>
    <dgm:pt modelId="{C79DCA53-0074-488D-8EBA-EA5CD7BA5FC5}">
      <dgm:prSet phldrT="[Text]"/>
      <dgm:spPr/>
      <dgm:t>
        <a:bodyPr/>
        <a:lstStyle/>
        <a:p>
          <a:r>
            <a:rPr lang="en-GB" dirty="0" smtClean="0"/>
            <a:t>Dog</a:t>
          </a:r>
          <a:endParaRPr lang="en-GB" dirty="0"/>
        </a:p>
      </dgm:t>
    </dgm:pt>
    <dgm:pt modelId="{0220ED4F-BDBB-443F-BA91-7BAC98CFF582}" type="parTrans" cxnId="{CFC9B1BF-C6DA-40F6-8544-BCDA3C06B714}">
      <dgm:prSet/>
      <dgm:spPr/>
      <dgm:t>
        <a:bodyPr/>
        <a:lstStyle/>
        <a:p>
          <a:endParaRPr lang="en-GB"/>
        </a:p>
      </dgm:t>
    </dgm:pt>
    <dgm:pt modelId="{2CA72B0B-FC7E-44D6-9C34-15923A4FBA75}" type="sibTrans" cxnId="{CFC9B1BF-C6DA-40F6-8544-BCDA3C06B714}">
      <dgm:prSet/>
      <dgm:spPr/>
      <dgm:t>
        <a:bodyPr/>
        <a:lstStyle/>
        <a:p>
          <a:endParaRPr lang="en-GB"/>
        </a:p>
      </dgm:t>
    </dgm:pt>
    <dgm:pt modelId="{1FAABEB7-DD8A-4B80-A593-B40C55EE403E}">
      <dgm:prSet phldrT="[Text]"/>
      <dgm:spPr/>
      <dgm:t>
        <a:bodyPr/>
        <a:lstStyle/>
        <a:p>
          <a:r>
            <a:rPr lang="en-GB" dirty="0" smtClean="0"/>
            <a:t>Cat</a:t>
          </a:r>
          <a:endParaRPr lang="en-GB" dirty="0"/>
        </a:p>
      </dgm:t>
    </dgm:pt>
    <dgm:pt modelId="{B001071E-96BB-4F28-9979-58961F9A3C77}" type="parTrans" cxnId="{04824185-9424-430B-B0FF-CDBC58F43AEA}">
      <dgm:prSet/>
      <dgm:spPr/>
      <dgm:t>
        <a:bodyPr/>
        <a:lstStyle/>
        <a:p>
          <a:endParaRPr lang="en-GB"/>
        </a:p>
      </dgm:t>
    </dgm:pt>
    <dgm:pt modelId="{0AD1CEFD-4EAD-4753-B802-599308308C72}" type="sibTrans" cxnId="{04824185-9424-430B-B0FF-CDBC58F43AEA}">
      <dgm:prSet/>
      <dgm:spPr/>
      <dgm:t>
        <a:bodyPr/>
        <a:lstStyle/>
        <a:p>
          <a:endParaRPr lang="en-GB"/>
        </a:p>
      </dgm:t>
    </dgm:pt>
    <dgm:pt modelId="{88FE36D3-72DC-4176-90B1-E31CE0737FB4}">
      <dgm:prSet phldrT="[Text]"/>
      <dgm:spPr/>
      <dgm:t>
        <a:bodyPr/>
        <a:lstStyle/>
        <a:p>
          <a:r>
            <a:rPr lang="en-GB" dirty="0" smtClean="0"/>
            <a:t>Hamster</a:t>
          </a:r>
          <a:endParaRPr lang="en-GB" dirty="0"/>
        </a:p>
      </dgm:t>
    </dgm:pt>
    <dgm:pt modelId="{F5734796-8413-4168-8E86-4A76EC83E465}" type="parTrans" cxnId="{2BAC8946-6FAF-49F8-8224-9ED40F42C662}">
      <dgm:prSet/>
      <dgm:spPr/>
      <dgm:t>
        <a:bodyPr/>
        <a:lstStyle/>
        <a:p>
          <a:endParaRPr lang="en-GB"/>
        </a:p>
      </dgm:t>
    </dgm:pt>
    <dgm:pt modelId="{4431D758-B0DA-47C1-80C3-591FEDA0D582}" type="sibTrans" cxnId="{2BAC8946-6FAF-49F8-8224-9ED40F42C662}">
      <dgm:prSet/>
      <dgm:spPr/>
      <dgm:t>
        <a:bodyPr/>
        <a:lstStyle/>
        <a:p>
          <a:endParaRPr lang="en-GB"/>
        </a:p>
      </dgm:t>
    </dgm:pt>
    <dgm:pt modelId="{9103B4DF-F912-4132-BE84-AEA04BC34A6D}">
      <dgm:prSet phldrT="[Text]"/>
      <dgm:spPr/>
      <dgm:t>
        <a:bodyPr/>
        <a:lstStyle/>
        <a:p>
          <a:r>
            <a:rPr lang="en-GB" dirty="0" smtClean="0"/>
            <a:t>Tiger</a:t>
          </a:r>
          <a:endParaRPr lang="en-GB" dirty="0"/>
        </a:p>
      </dgm:t>
    </dgm:pt>
    <dgm:pt modelId="{ED05B5E3-D8E2-4675-817A-648E94BDFCA9}" type="parTrans" cxnId="{DEA93DF8-D709-4BAC-AF67-B4978A498C01}">
      <dgm:prSet/>
      <dgm:spPr/>
      <dgm:t>
        <a:bodyPr/>
        <a:lstStyle/>
        <a:p>
          <a:endParaRPr lang="en-GB"/>
        </a:p>
      </dgm:t>
    </dgm:pt>
    <dgm:pt modelId="{1F2BDDBA-9443-49D7-9BD6-B11B8099BAAA}" type="sibTrans" cxnId="{DEA93DF8-D709-4BAC-AF67-B4978A498C01}">
      <dgm:prSet/>
      <dgm:spPr/>
      <dgm:t>
        <a:bodyPr/>
        <a:lstStyle/>
        <a:p>
          <a:endParaRPr lang="en-GB"/>
        </a:p>
      </dgm:t>
    </dgm:pt>
    <dgm:pt modelId="{A37D08E5-D4B7-4601-8351-9420DF9BE47E}">
      <dgm:prSet phldrT="[Text]"/>
      <dgm:spPr/>
      <dgm:t>
        <a:bodyPr/>
        <a:lstStyle/>
        <a:p>
          <a:r>
            <a:rPr lang="en-GB" dirty="0" smtClean="0"/>
            <a:t>Wolf</a:t>
          </a:r>
          <a:endParaRPr lang="en-GB" dirty="0"/>
        </a:p>
      </dgm:t>
    </dgm:pt>
    <dgm:pt modelId="{DD451D77-DC66-4C8A-BC34-704F3128433E}" type="parTrans" cxnId="{DBEA57F6-E89F-4B74-A57C-8F939797226B}">
      <dgm:prSet/>
      <dgm:spPr/>
      <dgm:t>
        <a:bodyPr/>
        <a:lstStyle/>
        <a:p>
          <a:endParaRPr lang="en-GB"/>
        </a:p>
      </dgm:t>
    </dgm:pt>
    <dgm:pt modelId="{45FCB57D-F4D0-45BD-BEC3-CB5F2FA9E42F}" type="sibTrans" cxnId="{DBEA57F6-E89F-4B74-A57C-8F939797226B}">
      <dgm:prSet/>
      <dgm:spPr/>
      <dgm:t>
        <a:bodyPr/>
        <a:lstStyle/>
        <a:p>
          <a:endParaRPr lang="en-GB"/>
        </a:p>
      </dgm:t>
    </dgm:pt>
    <dgm:pt modelId="{F099081E-BB5C-4981-B3A4-01D62F402954}" type="pres">
      <dgm:prSet presAssocID="{4F3EFA7F-3996-4B87-8408-351C9E0C7D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22013F2-2B76-421E-B3DD-3EC5DED1DF60}" type="pres">
      <dgm:prSet presAssocID="{2A7A2E9A-8AB6-4673-B922-A9A73AA256DE}" presName="hierRoot1" presStyleCnt="0"/>
      <dgm:spPr/>
    </dgm:pt>
    <dgm:pt modelId="{F1C672F1-9EC6-4429-BB01-28779EECAEEB}" type="pres">
      <dgm:prSet presAssocID="{2A7A2E9A-8AB6-4673-B922-A9A73AA256DE}" presName="composite" presStyleCnt="0"/>
      <dgm:spPr/>
    </dgm:pt>
    <dgm:pt modelId="{FC9B5B50-BC6F-46F9-805F-2FA750AB00CF}" type="pres">
      <dgm:prSet presAssocID="{2A7A2E9A-8AB6-4673-B922-A9A73AA256DE}" presName="background" presStyleLbl="node0" presStyleIdx="0" presStyleCnt="1"/>
      <dgm:spPr/>
    </dgm:pt>
    <dgm:pt modelId="{163B527B-E054-47E2-B68A-9522B989E5C4}" type="pres">
      <dgm:prSet presAssocID="{2A7A2E9A-8AB6-4673-B922-A9A73AA256DE}" presName="text" presStyleLbl="fgAcc0" presStyleIdx="0" presStyleCnt="1" custLinFactNeighborX="-25027" custLinFactNeighborY="190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DF7C1EC-6FE4-422C-8FD5-DB37FD7FF258}" type="pres">
      <dgm:prSet presAssocID="{2A7A2E9A-8AB6-4673-B922-A9A73AA256DE}" presName="hierChild2" presStyleCnt="0"/>
      <dgm:spPr/>
    </dgm:pt>
    <dgm:pt modelId="{F146A7E0-F31D-44DA-B5B3-0B7FE34A09E1}" type="pres">
      <dgm:prSet presAssocID="{BA91CFAD-EB65-4BE3-8AF8-212A603C16A8}" presName="Name10" presStyleLbl="parChTrans1D2" presStyleIdx="0" presStyleCnt="3"/>
      <dgm:spPr/>
      <dgm:t>
        <a:bodyPr/>
        <a:lstStyle/>
        <a:p>
          <a:endParaRPr lang="en-GB"/>
        </a:p>
      </dgm:t>
    </dgm:pt>
    <dgm:pt modelId="{FB335C60-8FDC-4069-8C67-DCE9EA5D6E12}" type="pres">
      <dgm:prSet presAssocID="{0B69FBD2-594B-4C1A-BC21-56C47EF74578}" presName="hierRoot2" presStyleCnt="0"/>
      <dgm:spPr/>
    </dgm:pt>
    <dgm:pt modelId="{56AC5773-F252-44A7-921B-7353D1D87A50}" type="pres">
      <dgm:prSet presAssocID="{0B69FBD2-594B-4C1A-BC21-56C47EF74578}" presName="composite2" presStyleCnt="0"/>
      <dgm:spPr/>
    </dgm:pt>
    <dgm:pt modelId="{201E802B-0E53-4958-A71B-C11420527469}" type="pres">
      <dgm:prSet presAssocID="{0B69FBD2-594B-4C1A-BC21-56C47EF74578}" presName="background2" presStyleLbl="node2" presStyleIdx="0" presStyleCnt="3"/>
      <dgm:spPr/>
    </dgm:pt>
    <dgm:pt modelId="{60D90100-0468-4F11-A4A6-D82A1130BEB7}" type="pres">
      <dgm:prSet presAssocID="{0B69FBD2-594B-4C1A-BC21-56C47EF7457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2403EC-A13F-4B85-AD9E-138FDB954A31}" type="pres">
      <dgm:prSet presAssocID="{0B69FBD2-594B-4C1A-BC21-56C47EF74578}" presName="hierChild3" presStyleCnt="0"/>
      <dgm:spPr/>
    </dgm:pt>
    <dgm:pt modelId="{B2EE9CC1-4B89-4C69-BB98-720DA01E6116}" type="pres">
      <dgm:prSet presAssocID="{0220ED4F-BDBB-443F-BA91-7BAC98CFF582}" presName="Name17" presStyleLbl="parChTrans1D3" presStyleIdx="0" presStyleCnt="5"/>
      <dgm:spPr/>
      <dgm:t>
        <a:bodyPr/>
        <a:lstStyle/>
        <a:p>
          <a:endParaRPr lang="en-GB"/>
        </a:p>
      </dgm:t>
    </dgm:pt>
    <dgm:pt modelId="{485C096C-B06A-4B77-85FE-498BF22744BF}" type="pres">
      <dgm:prSet presAssocID="{C79DCA53-0074-488D-8EBA-EA5CD7BA5FC5}" presName="hierRoot3" presStyleCnt="0"/>
      <dgm:spPr/>
    </dgm:pt>
    <dgm:pt modelId="{DF6A2786-8EE7-4941-911D-F54FD0BC23B7}" type="pres">
      <dgm:prSet presAssocID="{C79DCA53-0074-488D-8EBA-EA5CD7BA5FC5}" presName="composite3" presStyleCnt="0"/>
      <dgm:spPr/>
    </dgm:pt>
    <dgm:pt modelId="{1E62CA65-D360-4370-A1E3-6F455A15CA85}" type="pres">
      <dgm:prSet presAssocID="{C79DCA53-0074-488D-8EBA-EA5CD7BA5FC5}" presName="background3" presStyleLbl="node3" presStyleIdx="0" presStyleCnt="5"/>
      <dgm:spPr/>
    </dgm:pt>
    <dgm:pt modelId="{BDAF391A-FF38-4AFD-8085-38E7FAEFC7F0}" type="pres">
      <dgm:prSet presAssocID="{C79DCA53-0074-488D-8EBA-EA5CD7BA5FC5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08214C7-3F2C-4AFF-AE02-450D42602526}" type="pres">
      <dgm:prSet presAssocID="{C79DCA53-0074-488D-8EBA-EA5CD7BA5FC5}" presName="hierChild4" presStyleCnt="0"/>
      <dgm:spPr/>
    </dgm:pt>
    <dgm:pt modelId="{E2893EFA-6764-4AAF-A409-BE566BEEDCE8}" type="pres">
      <dgm:prSet presAssocID="{DD451D77-DC66-4C8A-BC34-704F3128433E}" presName="Name17" presStyleLbl="parChTrans1D3" presStyleIdx="1" presStyleCnt="5"/>
      <dgm:spPr/>
      <dgm:t>
        <a:bodyPr/>
        <a:lstStyle/>
        <a:p>
          <a:endParaRPr lang="en-GB"/>
        </a:p>
      </dgm:t>
    </dgm:pt>
    <dgm:pt modelId="{FA3D0535-06BF-4BEB-AFAE-E08444F267E3}" type="pres">
      <dgm:prSet presAssocID="{A37D08E5-D4B7-4601-8351-9420DF9BE47E}" presName="hierRoot3" presStyleCnt="0"/>
      <dgm:spPr/>
    </dgm:pt>
    <dgm:pt modelId="{FE90C8DD-C51F-49FC-8658-D4A99C3A8F6E}" type="pres">
      <dgm:prSet presAssocID="{A37D08E5-D4B7-4601-8351-9420DF9BE47E}" presName="composite3" presStyleCnt="0"/>
      <dgm:spPr/>
    </dgm:pt>
    <dgm:pt modelId="{BBF63D8F-BD67-4636-B077-5838DC40F586}" type="pres">
      <dgm:prSet presAssocID="{A37D08E5-D4B7-4601-8351-9420DF9BE47E}" presName="background3" presStyleLbl="node3" presStyleIdx="1" presStyleCnt="5"/>
      <dgm:spPr/>
    </dgm:pt>
    <dgm:pt modelId="{2F336D20-A6C7-4055-8AB7-42F03AD6FCE6}" type="pres">
      <dgm:prSet presAssocID="{A37D08E5-D4B7-4601-8351-9420DF9BE47E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831B9B-D930-4CC3-BF30-2740859D79CE}" type="pres">
      <dgm:prSet presAssocID="{A37D08E5-D4B7-4601-8351-9420DF9BE47E}" presName="hierChild4" presStyleCnt="0"/>
      <dgm:spPr/>
    </dgm:pt>
    <dgm:pt modelId="{770D31FC-1F62-4EFA-99E3-C9A7545ACF5A}" type="pres">
      <dgm:prSet presAssocID="{04EAB286-1F6F-4F6A-982C-6934491E487D}" presName="Name10" presStyleLbl="parChTrans1D2" presStyleIdx="1" presStyleCnt="3"/>
      <dgm:spPr/>
      <dgm:t>
        <a:bodyPr/>
        <a:lstStyle/>
        <a:p>
          <a:endParaRPr lang="en-GB"/>
        </a:p>
      </dgm:t>
    </dgm:pt>
    <dgm:pt modelId="{36A0F37A-A478-487A-AB40-AF17F4342089}" type="pres">
      <dgm:prSet presAssocID="{1D13E61C-0F08-4A78-8BFD-39D750AB28A9}" presName="hierRoot2" presStyleCnt="0"/>
      <dgm:spPr/>
    </dgm:pt>
    <dgm:pt modelId="{11EEE383-A299-4164-B65A-DDC394850635}" type="pres">
      <dgm:prSet presAssocID="{1D13E61C-0F08-4A78-8BFD-39D750AB28A9}" presName="composite2" presStyleCnt="0"/>
      <dgm:spPr/>
    </dgm:pt>
    <dgm:pt modelId="{0BF19CDB-854B-4295-A965-D28873E95A34}" type="pres">
      <dgm:prSet presAssocID="{1D13E61C-0F08-4A78-8BFD-39D750AB28A9}" presName="background2" presStyleLbl="node2" presStyleIdx="1" presStyleCnt="3"/>
      <dgm:spPr/>
    </dgm:pt>
    <dgm:pt modelId="{FD63ACB5-9100-42B0-8EC3-4972D752D8B0}" type="pres">
      <dgm:prSet presAssocID="{1D13E61C-0F08-4A78-8BFD-39D750AB28A9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EFD7C4-DE5E-4059-BF4D-8F1FBBE6BE5A}" type="pres">
      <dgm:prSet presAssocID="{1D13E61C-0F08-4A78-8BFD-39D750AB28A9}" presName="hierChild3" presStyleCnt="0"/>
      <dgm:spPr/>
    </dgm:pt>
    <dgm:pt modelId="{230DAFF5-BE53-4670-B81F-937ABEC5A2D4}" type="pres">
      <dgm:prSet presAssocID="{B001071E-96BB-4F28-9979-58961F9A3C77}" presName="Name17" presStyleLbl="parChTrans1D3" presStyleIdx="2" presStyleCnt="5"/>
      <dgm:spPr/>
      <dgm:t>
        <a:bodyPr/>
        <a:lstStyle/>
        <a:p>
          <a:endParaRPr lang="en-GB"/>
        </a:p>
      </dgm:t>
    </dgm:pt>
    <dgm:pt modelId="{D7923BF0-5258-4A5D-82D1-87E796FE87AB}" type="pres">
      <dgm:prSet presAssocID="{1FAABEB7-DD8A-4B80-A593-B40C55EE403E}" presName="hierRoot3" presStyleCnt="0"/>
      <dgm:spPr/>
    </dgm:pt>
    <dgm:pt modelId="{D685E8BC-2126-4F1E-9A43-7D3CDC2934B5}" type="pres">
      <dgm:prSet presAssocID="{1FAABEB7-DD8A-4B80-A593-B40C55EE403E}" presName="composite3" presStyleCnt="0"/>
      <dgm:spPr/>
    </dgm:pt>
    <dgm:pt modelId="{E178E9DB-064E-452E-861C-DF10E2724A81}" type="pres">
      <dgm:prSet presAssocID="{1FAABEB7-DD8A-4B80-A593-B40C55EE403E}" presName="background3" presStyleLbl="node3" presStyleIdx="2" presStyleCnt="5"/>
      <dgm:spPr/>
    </dgm:pt>
    <dgm:pt modelId="{FE84A36F-AF8B-40C1-859C-ECB54FFD0072}" type="pres">
      <dgm:prSet presAssocID="{1FAABEB7-DD8A-4B80-A593-B40C55EE403E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2A3BC7-A761-4A11-8617-9FC8132926C4}" type="pres">
      <dgm:prSet presAssocID="{1FAABEB7-DD8A-4B80-A593-B40C55EE403E}" presName="hierChild4" presStyleCnt="0"/>
      <dgm:spPr/>
    </dgm:pt>
    <dgm:pt modelId="{B66C7475-5140-483E-B0D8-A9E87B45A9DB}" type="pres">
      <dgm:prSet presAssocID="{ED05B5E3-D8E2-4675-817A-648E94BDFCA9}" presName="Name17" presStyleLbl="parChTrans1D3" presStyleIdx="3" presStyleCnt="5"/>
      <dgm:spPr/>
      <dgm:t>
        <a:bodyPr/>
        <a:lstStyle/>
        <a:p>
          <a:endParaRPr lang="en-GB"/>
        </a:p>
      </dgm:t>
    </dgm:pt>
    <dgm:pt modelId="{108B35B1-C005-4680-9453-C97B1A4410E0}" type="pres">
      <dgm:prSet presAssocID="{9103B4DF-F912-4132-BE84-AEA04BC34A6D}" presName="hierRoot3" presStyleCnt="0"/>
      <dgm:spPr/>
    </dgm:pt>
    <dgm:pt modelId="{C7AAEA8B-1E93-48D7-8C10-21998B433E2C}" type="pres">
      <dgm:prSet presAssocID="{9103B4DF-F912-4132-BE84-AEA04BC34A6D}" presName="composite3" presStyleCnt="0"/>
      <dgm:spPr/>
    </dgm:pt>
    <dgm:pt modelId="{84770242-630C-4169-BD44-8ADB5F77E5A5}" type="pres">
      <dgm:prSet presAssocID="{9103B4DF-F912-4132-BE84-AEA04BC34A6D}" presName="background3" presStyleLbl="node3" presStyleIdx="3" presStyleCnt="5"/>
      <dgm:spPr/>
    </dgm:pt>
    <dgm:pt modelId="{3C52EB3C-AD18-4761-BDA2-06DA15854BB7}" type="pres">
      <dgm:prSet presAssocID="{9103B4DF-F912-4132-BE84-AEA04BC34A6D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68FC259-C62B-4B9E-A3D6-812EBCA43E3C}" type="pres">
      <dgm:prSet presAssocID="{9103B4DF-F912-4132-BE84-AEA04BC34A6D}" presName="hierChild4" presStyleCnt="0"/>
      <dgm:spPr/>
    </dgm:pt>
    <dgm:pt modelId="{2F876B67-EA2A-4ABA-B759-2139F62DF07D}" type="pres">
      <dgm:prSet presAssocID="{6412119F-E37E-4A0E-9AEA-3E45270E42C4}" presName="Name10" presStyleLbl="parChTrans1D2" presStyleIdx="2" presStyleCnt="3"/>
      <dgm:spPr/>
      <dgm:t>
        <a:bodyPr/>
        <a:lstStyle/>
        <a:p>
          <a:endParaRPr lang="en-GB"/>
        </a:p>
      </dgm:t>
    </dgm:pt>
    <dgm:pt modelId="{B8051E5C-A43C-4DA7-896C-3F6CF8ED521F}" type="pres">
      <dgm:prSet presAssocID="{399699B3-DFA0-4EE0-BB99-45C12FCEFC0E}" presName="hierRoot2" presStyleCnt="0"/>
      <dgm:spPr/>
    </dgm:pt>
    <dgm:pt modelId="{69BCBF19-570B-4EB3-B1F3-1B2103B784C4}" type="pres">
      <dgm:prSet presAssocID="{399699B3-DFA0-4EE0-BB99-45C12FCEFC0E}" presName="composite2" presStyleCnt="0"/>
      <dgm:spPr/>
    </dgm:pt>
    <dgm:pt modelId="{D1A01D14-7AC9-404B-97D4-43F43925F9DA}" type="pres">
      <dgm:prSet presAssocID="{399699B3-DFA0-4EE0-BB99-45C12FCEFC0E}" presName="background2" presStyleLbl="node2" presStyleIdx="2" presStyleCnt="3"/>
      <dgm:spPr/>
    </dgm:pt>
    <dgm:pt modelId="{E8D290C9-2BDA-4F13-9027-C84C0FD0002F}" type="pres">
      <dgm:prSet presAssocID="{399699B3-DFA0-4EE0-BB99-45C12FCEFC0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D45E7-E5DC-49CE-AEE8-0002C24F17A8}" type="pres">
      <dgm:prSet presAssocID="{399699B3-DFA0-4EE0-BB99-45C12FCEFC0E}" presName="hierChild3" presStyleCnt="0"/>
      <dgm:spPr/>
    </dgm:pt>
    <dgm:pt modelId="{377EA7BD-424E-4D66-A84B-1C3232A78E73}" type="pres">
      <dgm:prSet presAssocID="{F5734796-8413-4168-8E86-4A76EC83E465}" presName="Name17" presStyleLbl="parChTrans1D3" presStyleIdx="4" presStyleCnt="5"/>
      <dgm:spPr/>
      <dgm:t>
        <a:bodyPr/>
        <a:lstStyle/>
        <a:p>
          <a:endParaRPr lang="en-GB"/>
        </a:p>
      </dgm:t>
    </dgm:pt>
    <dgm:pt modelId="{53583B49-7290-4F9E-9F73-FF2BB367535E}" type="pres">
      <dgm:prSet presAssocID="{88FE36D3-72DC-4176-90B1-E31CE0737FB4}" presName="hierRoot3" presStyleCnt="0"/>
      <dgm:spPr/>
    </dgm:pt>
    <dgm:pt modelId="{8D9C1833-498D-4FC0-9A20-A58B0DA148B0}" type="pres">
      <dgm:prSet presAssocID="{88FE36D3-72DC-4176-90B1-E31CE0737FB4}" presName="composite3" presStyleCnt="0"/>
      <dgm:spPr/>
    </dgm:pt>
    <dgm:pt modelId="{E65A17ED-33D5-4A5F-8B6F-B2CD466DA028}" type="pres">
      <dgm:prSet presAssocID="{88FE36D3-72DC-4176-90B1-E31CE0737FB4}" presName="background3" presStyleLbl="node3" presStyleIdx="4" presStyleCnt="5"/>
      <dgm:spPr/>
    </dgm:pt>
    <dgm:pt modelId="{CE2D32A0-CCC0-4E6E-8C4F-AB2188527806}" type="pres">
      <dgm:prSet presAssocID="{88FE36D3-72DC-4176-90B1-E31CE0737FB4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513C6BD-4C71-4759-B900-3CF7A67E66D8}" type="pres">
      <dgm:prSet presAssocID="{88FE36D3-72DC-4176-90B1-E31CE0737FB4}" presName="hierChild4" presStyleCnt="0"/>
      <dgm:spPr/>
    </dgm:pt>
  </dgm:ptLst>
  <dgm:cxnLst>
    <dgm:cxn modelId="{755BA5FF-B40F-49C1-88F3-638958FDC51E}" srcId="{4F3EFA7F-3996-4B87-8408-351C9E0C7DA7}" destId="{2A7A2E9A-8AB6-4673-B922-A9A73AA256DE}" srcOrd="0" destOrd="0" parTransId="{BD335C2F-2C50-45F6-9791-35394175DBC6}" sibTransId="{A816913B-FFB0-4D39-A140-712F05103C98}"/>
    <dgm:cxn modelId="{48166FCB-F0BE-4090-9FB2-65617AE378BD}" srcId="{2A7A2E9A-8AB6-4673-B922-A9A73AA256DE}" destId="{399699B3-DFA0-4EE0-BB99-45C12FCEFC0E}" srcOrd="2" destOrd="0" parTransId="{6412119F-E37E-4A0E-9AEA-3E45270E42C4}" sibTransId="{EB909F65-64AF-423D-9129-360D73273D3E}"/>
    <dgm:cxn modelId="{44644F0B-8B8A-479C-BEB4-56213B2B5237}" type="presOf" srcId="{9103B4DF-F912-4132-BE84-AEA04BC34A6D}" destId="{3C52EB3C-AD18-4761-BDA2-06DA15854BB7}" srcOrd="0" destOrd="0" presId="urn:microsoft.com/office/officeart/2005/8/layout/hierarchy1"/>
    <dgm:cxn modelId="{742D7D4A-0361-4A24-ACDE-4D2A7836E1B0}" type="presOf" srcId="{6412119F-E37E-4A0E-9AEA-3E45270E42C4}" destId="{2F876B67-EA2A-4ABA-B759-2139F62DF07D}" srcOrd="0" destOrd="0" presId="urn:microsoft.com/office/officeart/2005/8/layout/hierarchy1"/>
    <dgm:cxn modelId="{186D6150-AEC9-4CFB-8DB2-2945812E32BE}" type="presOf" srcId="{0220ED4F-BDBB-443F-BA91-7BAC98CFF582}" destId="{B2EE9CC1-4B89-4C69-BB98-720DA01E6116}" srcOrd="0" destOrd="0" presId="urn:microsoft.com/office/officeart/2005/8/layout/hierarchy1"/>
    <dgm:cxn modelId="{787FD594-D04A-42D0-9063-70E243CD31F1}" type="presOf" srcId="{1D13E61C-0F08-4A78-8BFD-39D750AB28A9}" destId="{FD63ACB5-9100-42B0-8EC3-4972D752D8B0}" srcOrd="0" destOrd="0" presId="urn:microsoft.com/office/officeart/2005/8/layout/hierarchy1"/>
    <dgm:cxn modelId="{2BAC8946-6FAF-49F8-8224-9ED40F42C662}" srcId="{399699B3-DFA0-4EE0-BB99-45C12FCEFC0E}" destId="{88FE36D3-72DC-4176-90B1-E31CE0737FB4}" srcOrd="0" destOrd="0" parTransId="{F5734796-8413-4168-8E86-4A76EC83E465}" sibTransId="{4431D758-B0DA-47C1-80C3-591FEDA0D582}"/>
    <dgm:cxn modelId="{D30A7E39-E90C-49C6-8627-B584AAD9D012}" type="presOf" srcId="{04EAB286-1F6F-4F6A-982C-6934491E487D}" destId="{770D31FC-1F62-4EFA-99E3-C9A7545ACF5A}" srcOrd="0" destOrd="0" presId="urn:microsoft.com/office/officeart/2005/8/layout/hierarchy1"/>
    <dgm:cxn modelId="{2E4138EF-6357-4E56-BF5C-992797066249}" type="presOf" srcId="{C79DCA53-0074-488D-8EBA-EA5CD7BA5FC5}" destId="{BDAF391A-FF38-4AFD-8085-38E7FAEFC7F0}" srcOrd="0" destOrd="0" presId="urn:microsoft.com/office/officeart/2005/8/layout/hierarchy1"/>
    <dgm:cxn modelId="{D0963869-B95B-4C8E-AECF-A00F5BD82432}" type="presOf" srcId="{4F3EFA7F-3996-4B87-8408-351C9E0C7DA7}" destId="{F099081E-BB5C-4981-B3A4-01D62F402954}" srcOrd="0" destOrd="0" presId="urn:microsoft.com/office/officeart/2005/8/layout/hierarchy1"/>
    <dgm:cxn modelId="{91D1A6F6-F01C-4405-BA1E-115F726B18D2}" srcId="{2A7A2E9A-8AB6-4673-B922-A9A73AA256DE}" destId="{1D13E61C-0F08-4A78-8BFD-39D750AB28A9}" srcOrd="1" destOrd="0" parTransId="{04EAB286-1F6F-4F6A-982C-6934491E487D}" sibTransId="{ADF16595-BEE5-4C90-A282-A3CEE1B758F2}"/>
    <dgm:cxn modelId="{424713F6-33AF-4CEA-B219-B9CA82648740}" type="presOf" srcId="{2A7A2E9A-8AB6-4673-B922-A9A73AA256DE}" destId="{163B527B-E054-47E2-B68A-9522B989E5C4}" srcOrd="0" destOrd="0" presId="urn:microsoft.com/office/officeart/2005/8/layout/hierarchy1"/>
    <dgm:cxn modelId="{67EDD25D-F58F-4B67-B34D-961B5A4E2194}" srcId="{2A7A2E9A-8AB6-4673-B922-A9A73AA256DE}" destId="{0B69FBD2-594B-4C1A-BC21-56C47EF74578}" srcOrd="0" destOrd="0" parTransId="{BA91CFAD-EB65-4BE3-8AF8-212A603C16A8}" sibTransId="{574A12B8-E279-442E-8D92-7092C8939CB7}"/>
    <dgm:cxn modelId="{016AC008-1E23-4F48-98A6-E3A86AD87C7F}" type="presOf" srcId="{BA91CFAD-EB65-4BE3-8AF8-212A603C16A8}" destId="{F146A7E0-F31D-44DA-B5B3-0B7FE34A09E1}" srcOrd="0" destOrd="0" presId="urn:microsoft.com/office/officeart/2005/8/layout/hierarchy1"/>
    <dgm:cxn modelId="{066A186F-EA93-4ADD-A410-2FA78E70F403}" type="presOf" srcId="{0B69FBD2-594B-4C1A-BC21-56C47EF74578}" destId="{60D90100-0468-4F11-A4A6-D82A1130BEB7}" srcOrd="0" destOrd="0" presId="urn:microsoft.com/office/officeart/2005/8/layout/hierarchy1"/>
    <dgm:cxn modelId="{DBEA57F6-E89F-4B74-A57C-8F939797226B}" srcId="{0B69FBD2-594B-4C1A-BC21-56C47EF74578}" destId="{A37D08E5-D4B7-4601-8351-9420DF9BE47E}" srcOrd="1" destOrd="0" parTransId="{DD451D77-DC66-4C8A-BC34-704F3128433E}" sibTransId="{45FCB57D-F4D0-45BD-BEC3-CB5F2FA9E42F}"/>
    <dgm:cxn modelId="{807B291D-AEB3-4569-99FC-681A496AB428}" type="presOf" srcId="{ED05B5E3-D8E2-4675-817A-648E94BDFCA9}" destId="{B66C7475-5140-483E-B0D8-A9E87B45A9DB}" srcOrd="0" destOrd="0" presId="urn:microsoft.com/office/officeart/2005/8/layout/hierarchy1"/>
    <dgm:cxn modelId="{F932FF98-55BC-4F89-964A-970A3F74151B}" type="presOf" srcId="{88FE36D3-72DC-4176-90B1-E31CE0737FB4}" destId="{CE2D32A0-CCC0-4E6E-8C4F-AB2188527806}" srcOrd="0" destOrd="0" presId="urn:microsoft.com/office/officeart/2005/8/layout/hierarchy1"/>
    <dgm:cxn modelId="{04824185-9424-430B-B0FF-CDBC58F43AEA}" srcId="{1D13E61C-0F08-4A78-8BFD-39D750AB28A9}" destId="{1FAABEB7-DD8A-4B80-A593-B40C55EE403E}" srcOrd="0" destOrd="0" parTransId="{B001071E-96BB-4F28-9979-58961F9A3C77}" sibTransId="{0AD1CEFD-4EAD-4753-B802-599308308C72}"/>
    <dgm:cxn modelId="{9D899937-D12E-467D-9CB0-731EC65C0A4F}" type="presOf" srcId="{399699B3-DFA0-4EE0-BB99-45C12FCEFC0E}" destId="{E8D290C9-2BDA-4F13-9027-C84C0FD0002F}" srcOrd="0" destOrd="0" presId="urn:microsoft.com/office/officeart/2005/8/layout/hierarchy1"/>
    <dgm:cxn modelId="{DEA93DF8-D709-4BAC-AF67-B4978A498C01}" srcId="{1D13E61C-0F08-4A78-8BFD-39D750AB28A9}" destId="{9103B4DF-F912-4132-BE84-AEA04BC34A6D}" srcOrd="1" destOrd="0" parTransId="{ED05B5E3-D8E2-4675-817A-648E94BDFCA9}" sibTransId="{1F2BDDBA-9443-49D7-9BD6-B11B8099BAAA}"/>
    <dgm:cxn modelId="{4C179163-9EC7-4B8A-96D0-EE85338EFBAB}" type="presOf" srcId="{A37D08E5-D4B7-4601-8351-9420DF9BE47E}" destId="{2F336D20-A6C7-4055-8AB7-42F03AD6FCE6}" srcOrd="0" destOrd="0" presId="urn:microsoft.com/office/officeart/2005/8/layout/hierarchy1"/>
    <dgm:cxn modelId="{CFC9B1BF-C6DA-40F6-8544-BCDA3C06B714}" srcId="{0B69FBD2-594B-4C1A-BC21-56C47EF74578}" destId="{C79DCA53-0074-488D-8EBA-EA5CD7BA5FC5}" srcOrd="0" destOrd="0" parTransId="{0220ED4F-BDBB-443F-BA91-7BAC98CFF582}" sibTransId="{2CA72B0B-FC7E-44D6-9C34-15923A4FBA75}"/>
    <dgm:cxn modelId="{652ACAB5-D7A7-4D55-82DA-8C9FE1D06C8D}" type="presOf" srcId="{B001071E-96BB-4F28-9979-58961F9A3C77}" destId="{230DAFF5-BE53-4670-B81F-937ABEC5A2D4}" srcOrd="0" destOrd="0" presId="urn:microsoft.com/office/officeart/2005/8/layout/hierarchy1"/>
    <dgm:cxn modelId="{41BF2276-B936-4A68-AB77-87DDD0A15E8D}" type="presOf" srcId="{1FAABEB7-DD8A-4B80-A593-B40C55EE403E}" destId="{FE84A36F-AF8B-40C1-859C-ECB54FFD0072}" srcOrd="0" destOrd="0" presId="urn:microsoft.com/office/officeart/2005/8/layout/hierarchy1"/>
    <dgm:cxn modelId="{820B7F0E-B112-4E8E-92CB-DAF1BB770829}" type="presOf" srcId="{F5734796-8413-4168-8E86-4A76EC83E465}" destId="{377EA7BD-424E-4D66-A84B-1C3232A78E73}" srcOrd="0" destOrd="0" presId="urn:microsoft.com/office/officeart/2005/8/layout/hierarchy1"/>
    <dgm:cxn modelId="{11495950-B2DB-4DDA-9DC7-2204A923EC8B}" type="presOf" srcId="{DD451D77-DC66-4C8A-BC34-704F3128433E}" destId="{E2893EFA-6764-4AAF-A409-BE566BEEDCE8}" srcOrd="0" destOrd="0" presId="urn:microsoft.com/office/officeart/2005/8/layout/hierarchy1"/>
    <dgm:cxn modelId="{693F86B7-4438-431F-85EE-246B2CCFD38C}" type="presParOf" srcId="{F099081E-BB5C-4981-B3A4-01D62F402954}" destId="{222013F2-2B76-421E-B3DD-3EC5DED1DF60}" srcOrd="0" destOrd="0" presId="urn:microsoft.com/office/officeart/2005/8/layout/hierarchy1"/>
    <dgm:cxn modelId="{FADF32B8-7180-467A-8562-F1EB21081831}" type="presParOf" srcId="{222013F2-2B76-421E-B3DD-3EC5DED1DF60}" destId="{F1C672F1-9EC6-4429-BB01-28779EECAEEB}" srcOrd="0" destOrd="0" presId="urn:microsoft.com/office/officeart/2005/8/layout/hierarchy1"/>
    <dgm:cxn modelId="{A60CDBE6-ACEF-4A7D-80D0-0FFB2BEB6C40}" type="presParOf" srcId="{F1C672F1-9EC6-4429-BB01-28779EECAEEB}" destId="{FC9B5B50-BC6F-46F9-805F-2FA750AB00CF}" srcOrd="0" destOrd="0" presId="urn:microsoft.com/office/officeart/2005/8/layout/hierarchy1"/>
    <dgm:cxn modelId="{CC2B3B64-0D3B-437C-8FE6-0F6579B85C5D}" type="presParOf" srcId="{F1C672F1-9EC6-4429-BB01-28779EECAEEB}" destId="{163B527B-E054-47E2-B68A-9522B989E5C4}" srcOrd="1" destOrd="0" presId="urn:microsoft.com/office/officeart/2005/8/layout/hierarchy1"/>
    <dgm:cxn modelId="{0CD01DFD-413A-409E-BB57-35E3C15A63C5}" type="presParOf" srcId="{222013F2-2B76-421E-B3DD-3EC5DED1DF60}" destId="{EDF7C1EC-6FE4-422C-8FD5-DB37FD7FF258}" srcOrd="1" destOrd="0" presId="urn:microsoft.com/office/officeart/2005/8/layout/hierarchy1"/>
    <dgm:cxn modelId="{228D7E95-2737-4965-96AE-AAFEF29F49A4}" type="presParOf" srcId="{EDF7C1EC-6FE4-422C-8FD5-DB37FD7FF258}" destId="{F146A7E0-F31D-44DA-B5B3-0B7FE34A09E1}" srcOrd="0" destOrd="0" presId="urn:microsoft.com/office/officeart/2005/8/layout/hierarchy1"/>
    <dgm:cxn modelId="{6D993717-B1A2-4F0A-ADA2-A9712E934B4F}" type="presParOf" srcId="{EDF7C1EC-6FE4-422C-8FD5-DB37FD7FF258}" destId="{FB335C60-8FDC-4069-8C67-DCE9EA5D6E12}" srcOrd="1" destOrd="0" presId="urn:microsoft.com/office/officeart/2005/8/layout/hierarchy1"/>
    <dgm:cxn modelId="{0C161E6C-40C3-4CB7-982B-9FCFF98607FF}" type="presParOf" srcId="{FB335C60-8FDC-4069-8C67-DCE9EA5D6E12}" destId="{56AC5773-F252-44A7-921B-7353D1D87A50}" srcOrd="0" destOrd="0" presId="urn:microsoft.com/office/officeart/2005/8/layout/hierarchy1"/>
    <dgm:cxn modelId="{BDC89644-806B-4D4C-9D0B-983977E3F57F}" type="presParOf" srcId="{56AC5773-F252-44A7-921B-7353D1D87A50}" destId="{201E802B-0E53-4958-A71B-C11420527469}" srcOrd="0" destOrd="0" presId="urn:microsoft.com/office/officeart/2005/8/layout/hierarchy1"/>
    <dgm:cxn modelId="{CBF434D2-B7ED-4660-BC0E-42DD1BD369BC}" type="presParOf" srcId="{56AC5773-F252-44A7-921B-7353D1D87A50}" destId="{60D90100-0468-4F11-A4A6-D82A1130BEB7}" srcOrd="1" destOrd="0" presId="urn:microsoft.com/office/officeart/2005/8/layout/hierarchy1"/>
    <dgm:cxn modelId="{2FE20871-2CCE-4E2A-AEA4-ED34092E21D8}" type="presParOf" srcId="{FB335C60-8FDC-4069-8C67-DCE9EA5D6E12}" destId="{9D2403EC-A13F-4B85-AD9E-138FDB954A31}" srcOrd="1" destOrd="0" presId="urn:microsoft.com/office/officeart/2005/8/layout/hierarchy1"/>
    <dgm:cxn modelId="{5EE21C9B-12A5-481F-A605-E3F89528CF42}" type="presParOf" srcId="{9D2403EC-A13F-4B85-AD9E-138FDB954A31}" destId="{B2EE9CC1-4B89-4C69-BB98-720DA01E6116}" srcOrd="0" destOrd="0" presId="urn:microsoft.com/office/officeart/2005/8/layout/hierarchy1"/>
    <dgm:cxn modelId="{A6FAC314-11AE-4796-B272-234A33B5997B}" type="presParOf" srcId="{9D2403EC-A13F-4B85-AD9E-138FDB954A31}" destId="{485C096C-B06A-4B77-85FE-498BF22744BF}" srcOrd="1" destOrd="0" presId="urn:microsoft.com/office/officeart/2005/8/layout/hierarchy1"/>
    <dgm:cxn modelId="{2EFEA115-68B2-4F7B-B200-DA1893387343}" type="presParOf" srcId="{485C096C-B06A-4B77-85FE-498BF22744BF}" destId="{DF6A2786-8EE7-4941-911D-F54FD0BC23B7}" srcOrd="0" destOrd="0" presId="urn:microsoft.com/office/officeart/2005/8/layout/hierarchy1"/>
    <dgm:cxn modelId="{71B8B1B6-14F1-4489-9CDD-45689012292D}" type="presParOf" srcId="{DF6A2786-8EE7-4941-911D-F54FD0BC23B7}" destId="{1E62CA65-D360-4370-A1E3-6F455A15CA85}" srcOrd="0" destOrd="0" presId="urn:microsoft.com/office/officeart/2005/8/layout/hierarchy1"/>
    <dgm:cxn modelId="{AAA68454-3383-47B9-B073-27ABB78D4679}" type="presParOf" srcId="{DF6A2786-8EE7-4941-911D-F54FD0BC23B7}" destId="{BDAF391A-FF38-4AFD-8085-38E7FAEFC7F0}" srcOrd="1" destOrd="0" presId="urn:microsoft.com/office/officeart/2005/8/layout/hierarchy1"/>
    <dgm:cxn modelId="{03816E02-607F-45B6-B540-1BCD355FC4C2}" type="presParOf" srcId="{485C096C-B06A-4B77-85FE-498BF22744BF}" destId="{508214C7-3F2C-4AFF-AE02-450D42602526}" srcOrd="1" destOrd="0" presId="urn:microsoft.com/office/officeart/2005/8/layout/hierarchy1"/>
    <dgm:cxn modelId="{F809B920-5D26-47DC-A1CD-8B93436598B0}" type="presParOf" srcId="{9D2403EC-A13F-4B85-AD9E-138FDB954A31}" destId="{E2893EFA-6764-4AAF-A409-BE566BEEDCE8}" srcOrd="2" destOrd="0" presId="urn:microsoft.com/office/officeart/2005/8/layout/hierarchy1"/>
    <dgm:cxn modelId="{8EC705AC-25BA-445F-888A-79BD522C2615}" type="presParOf" srcId="{9D2403EC-A13F-4B85-AD9E-138FDB954A31}" destId="{FA3D0535-06BF-4BEB-AFAE-E08444F267E3}" srcOrd="3" destOrd="0" presId="urn:microsoft.com/office/officeart/2005/8/layout/hierarchy1"/>
    <dgm:cxn modelId="{982B703E-9F94-4832-8C7E-B4B5BCEF0E12}" type="presParOf" srcId="{FA3D0535-06BF-4BEB-AFAE-E08444F267E3}" destId="{FE90C8DD-C51F-49FC-8658-D4A99C3A8F6E}" srcOrd="0" destOrd="0" presId="urn:microsoft.com/office/officeart/2005/8/layout/hierarchy1"/>
    <dgm:cxn modelId="{8EDE33C4-BC3E-42D1-BD74-38BA8D74B85D}" type="presParOf" srcId="{FE90C8DD-C51F-49FC-8658-D4A99C3A8F6E}" destId="{BBF63D8F-BD67-4636-B077-5838DC40F586}" srcOrd="0" destOrd="0" presId="urn:microsoft.com/office/officeart/2005/8/layout/hierarchy1"/>
    <dgm:cxn modelId="{BE8E7119-31D8-4FAF-B37E-752059BB71DA}" type="presParOf" srcId="{FE90C8DD-C51F-49FC-8658-D4A99C3A8F6E}" destId="{2F336D20-A6C7-4055-8AB7-42F03AD6FCE6}" srcOrd="1" destOrd="0" presId="urn:microsoft.com/office/officeart/2005/8/layout/hierarchy1"/>
    <dgm:cxn modelId="{98B52BEB-C682-41EA-964C-C394FDC0E164}" type="presParOf" srcId="{FA3D0535-06BF-4BEB-AFAE-E08444F267E3}" destId="{38831B9B-D930-4CC3-BF30-2740859D79CE}" srcOrd="1" destOrd="0" presId="urn:microsoft.com/office/officeart/2005/8/layout/hierarchy1"/>
    <dgm:cxn modelId="{BE058CD0-605B-487F-BF2F-E7D833007CD7}" type="presParOf" srcId="{EDF7C1EC-6FE4-422C-8FD5-DB37FD7FF258}" destId="{770D31FC-1F62-4EFA-99E3-C9A7545ACF5A}" srcOrd="2" destOrd="0" presId="urn:microsoft.com/office/officeart/2005/8/layout/hierarchy1"/>
    <dgm:cxn modelId="{8D71321B-509F-47BD-8075-A09F3B1C3F6E}" type="presParOf" srcId="{EDF7C1EC-6FE4-422C-8FD5-DB37FD7FF258}" destId="{36A0F37A-A478-487A-AB40-AF17F4342089}" srcOrd="3" destOrd="0" presId="urn:microsoft.com/office/officeart/2005/8/layout/hierarchy1"/>
    <dgm:cxn modelId="{D7B98515-B510-47AB-A713-0FB00573D71B}" type="presParOf" srcId="{36A0F37A-A478-487A-AB40-AF17F4342089}" destId="{11EEE383-A299-4164-B65A-DDC394850635}" srcOrd="0" destOrd="0" presId="urn:microsoft.com/office/officeart/2005/8/layout/hierarchy1"/>
    <dgm:cxn modelId="{6975B585-BCB7-412F-9B64-C6FCA1EE3154}" type="presParOf" srcId="{11EEE383-A299-4164-B65A-DDC394850635}" destId="{0BF19CDB-854B-4295-A965-D28873E95A34}" srcOrd="0" destOrd="0" presId="urn:microsoft.com/office/officeart/2005/8/layout/hierarchy1"/>
    <dgm:cxn modelId="{C328605B-66EA-42B2-B699-819F4731920E}" type="presParOf" srcId="{11EEE383-A299-4164-B65A-DDC394850635}" destId="{FD63ACB5-9100-42B0-8EC3-4972D752D8B0}" srcOrd="1" destOrd="0" presId="urn:microsoft.com/office/officeart/2005/8/layout/hierarchy1"/>
    <dgm:cxn modelId="{90A05733-F299-4D39-9D69-3728954B5C49}" type="presParOf" srcId="{36A0F37A-A478-487A-AB40-AF17F4342089}" destId="{CAEFD7C4-DE5E-4059-BF4D-8F1FBBE6BE5A}" srcOrd="1" destOrd="0" presId="urn:microsoft.com/office/officeart/2005/8/layout/hierarchy1"/>
    <dgm:cxn modelId="{5172BA20-25B9-43F9-931F-27DC5C6E8E80}" type="presParOf" srcId="{CAEFD7C4-DE5E-4059-BF4D-8F1FBBE6BE5A}" destId="{230DAFF5-BE53-4670-B81F-937ABEC5A2D4}" srcOrd="0" destOrd="0" presId="urn:microsoft.com/office/officeart/2005/8/layout/hierarchy1"/>
    <dgm:cxn modelId="{D3FAD831-BB76-4537-9905-B0C48528730A}" type="presParOf" srcId="{CAEFD7C4-DE5E-4059-BF4D-8F1FBBE6BE5A}" destId="{D7923BF0-5258-4A5D-82D1-87E796FE87AB}" srcOrd="1" destOrd="0" presId="urn:microsoft.com/office/officeart/2005/8/layout/hierarchy1"/>
    <dgm:cxn modelId="{CB33C574-A8C6-4F5D-BD0F-1ABD58E59C4F}" type="presParOf" srcId="{D7923BF0-5258-4A5D-82D1-87E796FE87AB}" destId="{D685E8BC-2126-4F1E-9A43-7D3CDC2934B5}" srcOrd="0" destOrd="0" presId="urn:microsoft.com/office/officeart/2005/8/layout/hierarchy1"/>
    <dgm:cxn modelId="{85958D48-FEE7-4F83-914E-F73FC6CF4E09}" type="presParOf" srcId="{D685E8BC-2126-4F1E-9A43-7D3CDC2934B5}" destId="{E178E9DB-064E-452E-861C-DF10E2724A81}" srcOrd="0" destOrd="0" presId="urn:microsoft.com/office/officeart/2005/8/layout/hierarchy1"/>
    <dgm:cxn modelId="{721F1A0A-881A-44B1-A2A8-6AC82CA658A9}" type="presParOf" srcId="{D685E8BC-2126-4F1E-9A43-7D3CDC2934B5}" destId="{FE84A36F-AF8B-40C1-859C-ECB54FFD0072}" srcOrd="1" destOrd="0" presId="urn:microsoft.com/office/officeart/2005/8/layout/hierarchy1"/>
    <dgm:cxn modelId="{A22C3798-73C4-4009-8D33-74ECF1BA8B9F}" type="presParOf" srcId="{D7923BF0-5258-4A5D-82D1-87E796FE87AB}" destId="{812A3BC7-A761-4A11-8617-9FC8132926C4}" srcOrd="1" destOrd="0" presId="urn:microsoft.com/office/officeart/2005/8/layout/hierarchy1"/>
    <dgm:cxn modelId="{13466596-184D-432F-9071-F9848A8F5EDF}" type="presParOf" srcId="{CAEFD7C4-DE5E-4059-BF4D-8F1FBBE6BE5A}" destId="{B66C7475-5140-483E-B0D8-A9E87B45A9DB}" srcOrd="2" destOrd="0" presId="urn:microsoft.com/office/officeart/2005/8/layout/hierarchy1"/>
    <dgm:cxn modelId="{5CC69796-771E-4D40-A01E-4DB91F0C426C}" type="presParOf" srcId="{CAEFD7C4-DE5E-4059-BF4D-8F1FBBE6BE5A}" destId="{108B35B1-C005-4680-9453-C97B1A4410E0}" srcOrd="3" destOrd="0" presId="urn:microsoft.com/office/officeart/2005/8/layout/hierarchy1"/>
    <dgm:cxn modelId="{97B7146D-F20A-4AF6-8B60-8E1C6E117C46}" type="presParOf" srcId="{108B35B1-C005-4680-9453-C97B1A4410E0}" destId="{C7AAEA8B-1E93-48D7-8C10-21998B433E2C}" srcOrd="0" destOrd="0" presId="urn:microsoft.com/office/officeart/2005/8/layout/hierarchy1"/>
    <dgm:cxn modelId="{77BEB16E-2E9F-4293-8794-160D5EF4786D}" type="presParOf" srcId="{C7AAEA8B-1E93-48D7-8C10-21998B433E2C}" destId="{84770242-630C-4169-BD44-8ADB5F77E5A5}" srcOrd="0" destOrd="0" presId="urn:microsoft.com/office/officeart/2005/8/layout/hierarchy1"/>
    <dgm:cxn modelId="{0FB675CF-A526-4D93-A0E5-AF8B924A45A0}" type="presParOf" srcId="{C7AAEA8B-1E93-48D7-8C10-21998B433E2C}" destId="{3C52EB3C-AD18-4761-BDA2-06DA15854BB7}" srcOrd="1" destOrd="0" presId="urn:microsoft.com/office/officeart/2005/8/layout/hierarchy1"/>
    <dgm:cxn modelId="{EEECCFC5-4D46-4644-8820-F42E0621BBED}" type="presParOf" srcId="{108B35B1-C005-4680-9453-C97B1A4410E0}" destId="{468FC259-C62B-4B9E-A3D6-812EBCA43E3C}" srcOrd="1" destOrd="0" presId="urn:microsoft.com/office/officeart/2005/8/layout/hierarchy1"/>
    <dgm:cxn modelId="{142A36B9-C657-4D39-98BF-03F0ED310D8B}" type="presParOf" srcId="{EDF7C1EC-6FE4-422C-8FD5-DB37FD7FF258}" destId="{2F876B67-EA2A-4ABA-B759-2139F62DF07D}" srcOrd="4" destOrd="0" presId="urn:microsoft.com/office/officeart/2005/8/layout/hierarchy1"/>
    <dgm:cxn modelId="{9604811D-E076-4E79-9C98-CAF32A900EB1}" type="presParOf" srcId="{EDF7C1EC-6FE4-422C-8FD5-DB37FD7FF258}" destId="{B8051E5C-A43C-4DA7-896C-3F6CF8ED521F}" srcOrd="5" destOrd="0" presId="urn:microsoft.com/office/officeart/2005/8/layout/hierarchy1"/>
    <dgm:cxn modelId="{D2C262E6-AC1B-468B-9B86-F2AA62D610F4}" type="presParOf" srcId="{B8051E5C-A43C-4DA7-896C-3F6CF8ED521F}" destId="{69BCBF19-570B-4EB3-B1F3-1B2103B784C4}" srcOrd="0" destOrd="0" presId="urn:microsoft.com/office/officeart/2005/8/layout/hierarchy1"/>
    <dgm:cxn modelId="{E9BD782D-44F9-4C99-8FCC-FAC0C54440DB}" type="presParOf" srcId="{69BCBF19-570B-4EB3-B1F3-1B2103B784C4}" destId="{D1A01D14-7AC9-404B-97D4-43F43925F9DA}" srcOrd="0" destOrd="0" presId="urn:microsoft.com/office/officeart/2005/8/layout/hierarchy1"/>
    <dgm:cxn modelId="{DE8680B8-B2A6-4FD8-A745-2FFD862BBCA2}" type="presParOf" srcId="{69BCBF19-570B-4EB3-B1F3-1B2103B784C4}" destId="{E8D290C9-2BDA-4F13-9027-C84C0FD0002F}" srcOrd="1" destOrd="0" presId="urn:microsoft.com/office/officeart/2005/8/layout/hierarchy1"/>
    <dgm:cxn modelId="{6592F46C-F0D4-4446-B838-858FFD33492B}" type="presParOf" srcId="{B8051E5C-A43C-4DA7-896C-3F6CF8ED521F}" destId="{24AD45E7-E5DC-49CE-AEE8-0002C24F17A8}" srcOrd="1" destOrd="0" presId="urn:microsoft.com/office/officeart/2005/8/layout/hierarchy1"/>
    <dgm:cxn modelId="{3698B3E3-C4EC-4E75-BFFD-3D9810AE288E}" type="presParOf" srcId="{24AD45E7-E5DC-49CE-AEE8-0002C24F17A8}" destId="{377EA7BD-424E-4D66-A84B-1C3232A78E73}" srcOrd="0" destOrd="0" presId="urn:microsoft.com/office/officeart/2005/8/layout/hierarchy1"/>
    <dgm:cxn modelId="{A114EB9E-B4D0-4C7F-96A3-C258561477BA}" type="presParOf" srcId="{24AD45E7-E5DC-49CE-AEE8-0002C24F17A8}" destId="{53583B49-7290-4F9E-9F73-FF2BB367535E}" srcOrd="1" destOrd="0" presId="urn:microsoft.com/office/officeart/2005/8/layout/hierarchy1"/>
    <dgm:cxn modelId="{E2422846-388F-4AD1-90F4-8013AA3E94E0}" type="presParOf" srcId="{53583B49-7290-4F9E-9F73-FF2BB367535E}" destId="{8D9C1833-498D-4FC0-9A20-A58B0DA148B0}" srcOrd="0" destOrd="0" presId="urn:microsoft.com/office/officeart/2005/8/layout/hierarchy1"/>
    <dgm:cxn modelId="{177EFD3B-44A0-45A6-A70D-DBE70B5C044E}" type="presParOf" srcId="{8D9C1833-498D-4FC0-9A20-A58B0DA148B0}" destId="{E65A17ED-33D5-4A5F-8B6F-B2CD466DA028}" srcOrd="0" destOrd="0" presId="urn:microsoft.com/office/officeart/2005/8/layout/hierarchy1"/>
    <dgm:cxn modelId="{B2F4B766-79B6-491D-84A2-53212521B11E}" type="presParOf" srcId="{8D9C1833-498D-4FC0-9A20-A58B0DA148B0}" destId="{CE2D32A0-CCC0-4E6E-8C4F-AB2188527806}" srcOrd="1" destOrd="0" presId="urn:microsoft.com/office/officeart/2005/8/layout/hierarchy1"/>
    <dgm:cxn modelId="{1224A99C-FB3B-482C-9EC3-E391D4D42608}" type="presParOf" srcId="{53583B49-7290-4F9E-9F73-FF2BB367535E}" destId="{C513C6BD-4C71-4759-B900-3CF7A67E66D8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3EFA7F-3996-4B87-8408-351C9E0C7DA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2A7A2E9A-8AB6-4673-B922-A9A73AA256DE}">
      <dgm:prSet phldrT="[Text]"/>
      <dgm:spPr/>
      <dgm:t>
        <a:bodyPr/>
        <a:lstStyle/>
        <a:p>
          <a:r>
            <a:rPr lang="en-GB" dirty="0" smtClean="0"/>
            <a:t>Animal</a:t>
          </a:r>
          <a:endParaRPr lang="en-GB" dirty="0"/>
        </a:p>
      </dgm:t>
    </dgm:pt>
    <dgm:pt modelId="{BD335C2F-2C50-45F6-9791-35394175DBC6}" type="parTrans" cxnId="{755BA5FF-B40F-49C1-88F3-638958FDC51E}">
      <dgm:prSet/>
      <dgm:spPr/>
      <dgm:t>
        <a:bodyPr/>
        <a:lstStyle/>
        <a:p>
          <a:endParaRPr lang="en-GB"/>
        </a:p>
      </dgm:t>
    </dgm:pt>
    <dgm:pt modelId="{A816913B-FFB0-4D39-A140-712F05103C98}" type="sibTrans" cxnId="{755BA5FF-B40F-49C1-88F3-638958FDC51E}">
      <dgm:prSet/>
      <dgm:spPr/>
      <dgm:t>
        <a:bodyPr/>
        <a:lstStyle/>
        <a:p>
          <a:endParaRPr lang="en-GB"/>
        </a:p>
      </dgm:t>
    </dgm:pt>
    <dgm:pt modelId="{0B69FBD2-594B-4C1A-BC21-56C47EF74578}">
      <dgm:prSet phldrT="[Text]"/>
      <dgm:spPr/>
      <dgm:t>
        <a:bodyPr/>
        <a:lstStyle/>
        <a:p>
          <a:r>
            <a:rPr lang="en-GB" dirty="0" smtClean="0"/>
            <a:t>Canine</a:t>
          </a:r>
          <a:endParaRPr lang="en-GB" dirty="0"/>
        </a:p>
      </dgm:t>
    </dgm:pt>
    <dgm:pt modelId="{BA91CFAD-EB65-4BE3-8AF8-212A603C16A8}" type="parTrans" cxnId="{67EDD25D-F58F-4B67-B34D-961B5A4E2194}">
      <dgm:prSet/>
      <dgm:spPr/>
      <dgm:t>
        <a:bodyPr/>
        <a:lstStyle/>
        <a:p>
          <a:endParaRPr lang="en-GB"/>
        </a:p>
      </dgm:t>
    </dgm:pt>
    <dgm:pt modelId="{574A12B8-E279-442E-8D92-7092C8939CB7}" type="sibTrans" cxnId="{67EDD25D-F58F-4B67-B34D-961B5A4E2194}">
      <dgm:prSet/>
      <dgm:spPr/>
      <dgm:t>
        <a:bodyPr/>
        <a:lstStyle/>
        <a:p>
          <a:endParaRPr lang="en-GB"/>
        </a:p>
      </dgm:t>
    </dgm:pt>
    <dgm:pt modelId="{1D13E61C-0F08-4A78-8BFD-39D750AB28A9}">
      <dgm:prSet phldrT="[Text]"/>
      <dgm:spPr/>
      <dgm:t>
        <a:bodyPr/>
        <a:lstStyle/>
        <a:p>
          <a:r>
            <a:rPr lang="en-GB" dirty="0" smtClean="0"/>
            <a:t>Feline</a:t>
          </a:r>
          <a:endParaRPr lang="en-GB" dirty="0"/>
        </a:p>
      </dgm:t>
    </dgm:pt>
    <dgm:pt modelId="{04EAB286-1F6F-4F6A-982C-6934491E487D}" type="parTrans" cxnId="{91D1A6F6-F01C-4405-BA1E-115F726B18D2}">
      <dgm:prSet/>
      <dgm:spPr/>
      <dgm:t>
        <a:bodyPr/>
        <a:lstStyle/>
        <a:p>
          <a:endParaRPr lang="en-GB"/>
        </a:p>
      </dgm:t>
    </dgm:pt>
    <dgm:pt modelId="{ADF16595-BEE5-4C90-A282-A3CEE1B758F2}" type="sibTrans" cxnId="{91D1A6F6-F01C-4405-BA1E-115F726B18D2}">
      <dgm:prSet/>
      <dgm:spPr/>
      <dgm:t>
        <a:bodyPr/>
        <a:lstStyle/>
        <a:p>
          <a:endParaRPr lang="en-GB"/>
        </a:p>
      </dgm:t>
    </dgm:pt>
    <dgm:pt modelId="{399699B3-DFA0-4EE0-BB99-45C12FCEFC0E}">
      <dgm:prSet phldrT="[Text]"/>
      <dgm:spPr/>
      <dgm:t>
        <a:bodyPr/>
        <a:lstStyle/>
        <a:p>
          <a:r>
            <a:rPr lang="en-GB" dirty="0" smtClean="0"/>
            <a:t>Rodent</a:t>
          </a:r>
          <a:endParaRPr lang="en-GB" dirty="0"/>
        </a:p>
      </dgm:t>
    </dgm:pt>
    <dgm:pt modelId="{6412119F-E37E-4A0E-9AEA-3E45270E42C4}" type="parTrans" cxnId="{48166FCB-F0BE-4090-9FB2-65617AE378BD}">
      <dgm:prSet/>
      <dgm:spPr/>
      <dgm:t>
        <a:bodyPr/>
        <a:lstStyle/>
        <a:p>
          <a:endParaRPr lang="en-GB"/>
        </a:p>
      </dgm:t>
    </dgm:pt>
    <dgm:pt modelId="{EB909F65-64AF-423D-9129-360D73273D3E}" type="sibTrans" cxnId="{48166FCB-F0BE-4090-9FB2-65617AE378BD}">
      <dgm:prSet/>
      <dgm:spPr/>
      <dgm:t>
        <a:bodyPr/>
        <a:lstStyle/>
        <a:p>
          <a:endParaRPr lang="en-GB"/>
        </a:p>
      </dgm:t>
    </dgm:pt>
    <dgm:pt modelId="{C79DCA53-0074-488D-8EBA-EA5CD7BA5FC5}">
      <dgm:prSet phldrT="[Text]"/>
      <dgm:spPr/>
      <dgm:t>
        <a:bodyPr/>
        <a:lstStyle/>
        <a:p>
          <a:r>
            <a:rPr lang="en-GB" dirty="0" smtClean="0"/>
            <a:t>Dog</a:t>
          </a:r>
          <a:endParaRPr lang="en-GB" dirty="0"/>
        </a:p>
      </dgm:t>
    </dgm:pt>
    <dgm:pt modelId="{0220ED4F-BDBB-443F-BA91-7BAC98CFF582}" type="parTrans" cxnId="{CFC9B1BF-C6DA-40F6-8544-BCDA3C06B714}">
      <dgm:prSet/>
      <dgm:spPr/>
      <dgm:t>
        <a:bodyPr/>
        <a:lstStyle/>
        <a:p>
          <a:endParaRPr lang="en-GB"/>
        </a:p>
      </dgm:t>
    </dgm:pt>
    <dgm:pt modelId="{2CA72B0B-FC7E-44D6-9C34-15923A4FBA75}" type="sibTrans" cxnId="{CFC9B1BF-C6DA-40F6-8544-BCDA3C06B714}">
      <dgm:prSet/>
      <dgm:spPr/>
      <dgm:t>
        <a:bodyPr/>
        <a:lstStyle/>
        <a:p>
          <a:endParaRPr lang="en-GB"/>
        </a:p>
      </dgm:t>
    </dgm:pt>
    <dgm:pt modelId="{1FAABEB7-DD8A-4B80-A593-B40C55EE403E}">
      <dgm:prSet phldrT="[Text]"/>
      <dgm:spPr/>
      <dgm:t>
        <a:bodyPr/>
        <a:lstStyle/>
        <a:p>
          <a:r>
            <a:rPr lang="en-GB" dirty="0" smtClean="0"/>
            <a:t>Cat</a:t>
          </a:r>
          <a:endParaRPr lang="en-GB" dirty="0"/>
        </a:p>
      </dgm:t>
    </dgm:pt>
    <dgm:pt modelId="{B001071E-96BB-4F28-9979-58961F9A3C77}" type="parTrans" cxnId="{04824185-9424-430B-B0FF-CDBC58F43AEA}">
      <dgm:prSet/>
      <dgm:spPr/>
      <dgm:t>
        <a:bodyPr/>
        <a:lstStyle/>
        <a:p>
          <a:endParaRPr lang="en-GB"/>
        </a:p>
      </dgm:t>
    </dgm:pt>
    <dgm:pt modelId="{0AD1CEFD-4EAD-4753-B802-599308308C72}" type="sibTrans" cxnId="{04824185-9424-430B-B0FF-CDBC58F43AEA}">
      <dgm:prSet/>
      <dgm:spPr/>
      <dgm:t>
        <a:bodyPr/>
        <a:lstStyle/>
        <a:p>
          <a:endParaRPr lang="en-GB"/>
        </a:p>
      </dgm:t>
    </dgm:pt>
    <dgm:pt modelId="{88FE36D3-72DC-4176-90B1-E31CE0737FB4}">
      <dgm:prSet phldrT="[Text]"/>
      <dgm:spPr/>
      <dgm:t>
        <a:bodyPr/>
        <a:lstStyle/>
        <a:p>
          <a:r>
            <a:rPr lang="en-GB" dirty="0" smtClean="0"/>
            <a:t>Hamster</a:t>
          </a:r>
          <a:endParaRPr lang="en-GB" dirty="0"/>
        </a:p>
      </dgm:t>
    </dgm:pt>
    <dgm:pt modelId="{F5734796-8413-4168-8E86-4A76EC83E465}" type="parTrans" cxnId="{2BAC8946-6FAF-49F8-8224-9ED40F42C662}">
      <dgm:prSet/>
      <dgm:spPr/>
      <dgm:t>
        <a:bodyPr/>
        <a:lstStyle/>
        <a:p>
          <a:endParaRPr lang="en-GB"/>
        </a:p>
      </dgm:t>
    </dgm:pt>
    <dgm:pt modelId="{4431D758-B0DA-47C1-80C3-591FEDA0D582}" type="sibTrans" cxnId="{2BAC8946-6FAF-49F8-8224-9ED40F42C662}">
      <dgm:prSet/>
      <dgm:spPr/>
      <dgm:t>
        <a:bodyPr/>
        <a:lstStyle/>
        <a:p>
          <a:endParaRPr lang="en-GB"/>
        </a:p>
      </dgm:t>
    </dgm:pt>
    <dgm:pt modelId="{9103B4DF-F912-4132-BE84-AEA04BC34A6D}">
      <dgm:prSet phldrT="[Text]"/>
      <dgm:spPr/>
      <dgm:t>
        <a:bodyPr/>
        <a:lstStyle/>
        <a:p>
          <a:r>
            <a:rPr lang="en-GB" dirty="0" smtClean="0"/>
            <a:t>Tiger</a:t>
          </a:r>
          <a:endParaRPr lang="en-GB" dirty="0"/>
        </a:p>
      </dgm:t>
    </dgm:pt>
    <dgm:pt modelId="{ED05B5E3-D8E2-4675-817A-648E94BDFCA9}" type="parTrans" cxnId="{DEA93DF8-D709-4BAC-AF67-B4978A498C01}">
      <dgm:prSet/>
      <dgm:spPr/>
      <dgm:t>
        <a:bodyPr/>
        <a:lstStyle/>
        <a:p>
          <a:endParaRPr lang="en-GB"/>
        </a:p>
      </dgm:t>
    </dgm:pt>
    <dgm:pt modelId="{1F2BDDBA-9443-49D7-9BD6-B11B8099BAAA}" type="sibTrans" cxnId="{DEA93DF8-D709-4BAC-AF67-B4978A498C01}">
      <dgm:prSet/>
      <dgm:spPr/>
      <dgm:t>
        <a:bodyPr/>
        <a:lstStyle/>
        <a:p>
          <a:endParaRPr lang="en-GB"/>
        </a:p>
      </dgm:t>
    </dgm:pt>
    <dgm:pt modelId="{A37D08E5-D4B7-4601-8351-9420DF9BE47E}">
      <dgm:prSet phldrT="[Text]"/>
      <dgm:spPr/>
      <dgm:t>
        <a:bodyPr/>
        <a:lstStyle/>
        <a:p>
          <a:r>
            <a:rPr lang="en-GB" dirty="0" smtClean="0"/>
            <a:t>Wolf</a:t>
          </a:r>
          <a:endParaRPr lang="en-GB" dirty="0"/>
        </a:p>
      </dgm:t>
    </dgm:pt>
    <dgm:pt modelId="{DD451D77-DC66-4C8A-BC34-704F3128433E}" type="parTrans" cxnId="{DBEA57F6-E89F-4B74-A57C-8F939797226B}">
      <dgm:prSet/>
      <dgm:spPr/>
      <dgm:t>
        <a:bodyPr/>
        <a:lstStyle/>
        <a:p>
          <a:endParaRPr lang="en-GB"/>
        </a:p>
      </dgm:t>
    </dgm:pt>
    <dgm:pt modelId="{45FCB57D-F4D0-45BD-BEC3-CB5F2FA9E42F}" type="sibTrans" cxnId="{DBEA57F6-E89F-4B74-A57C-8F939797226B}">
      <dgm:prSet/>
      <dgm:spPr/>
      <dgm:t>
        <a:bodyPr/>
        <a:lstStyle/>
        <a:p>
          <a:endParaRPr lang="en-GB"/>
        </a:p>
      </dgm:t>
    </dgm:pt>
    <dgm:pt modelId="{F099081E-BB5C-4981-B3A4-01D62F402954}" type="pres">
      <dgm:prSet presAssocID="{4F3EFA7F-3996-4B87-8408-351C9E0C7D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22013F2-2B76-421E-B3DD-3EC5DED1DF60}" type="pres">
      <dgm:prSet presAssocID="{2A7A2E9A-8AB6-4673-B922-A9A73AA256DE}" presName="hierRoot1" presStyleCnt="0"/>
      <dgm:spPr/>
    </dgm:pt>
    <dgm:pt modelId="{F1C672F1-9EC6-4429-BB01-28779EECAEEB}" type="pres">
      <dgm:prSet presAssocID="{2A7A2E9A-8AB6-4673-B922-A9A73AA256DE}" presName="composite" presStyleCnt="0"/>
      <dgm:spPr/>
    </dgm:pt>
    <dgm:pt modelId="{FC9B5B50-BC6F-46F9-805F-2FA750AB00CF}" type="pres">
      <dgm:prSet presAssocID="{2A7A2E9A-8AB6-4673-B922-A9A73AA256DE}" presName="background" presStyleLbl="node0" presStyleIdx="0" presStyleCnt="1"/>
      <dgm:spPr/>
    </dgm:pt>
    <dgm:pt modelId="{163B527B-E054-47E2-B68A-9522B989E5C4}" type="pres">
      <dgm:prSet presAssocID="{2A7A2E9A-8AB6-4673-B922-A9A73AA256D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DF7C1EC-6FE4-422C-8FD5-DB37FD7FF258}" type="pres">
      <dgm:prSet presAssocID="{2A7A2E9A-8AB6-4673-B922-A9A73AA256DE}" presName="hierChild2" presStyleCnt="0"/>
      <dgm:spPr/>
    </dgm:pt>
    <dgm:pt modelId="{F146A7E0-F31D-44DA-B5B3-0B7FE34A09E1}" type="pres">
      <dgm:prSet presAssocID="{BA91CFAD-EB65-4BE3-8AF8-212A603C16A8}" presName="Name10" presStyleLbl="parChTrans1D2" presStyleIdx="0" presStyleCnt="3"/>
      <dgm:spPr/>
      <dgm:t>
        <a:bodyPr/>
        <a:lstStyle/>
        <a:p>
          <a:endParaRPr lang="en-GB"/>
        </a:p>
      </dgm:t>
    </dgm:pt>
    <dgm:pt modelId="{FB335C60-8FDC-4069-8C67-DCE9EA5D6E12}" type="pres">
      <dgm:prSet presAssocID="{0B69FBD2-594B-4C1A-BC21-56C47EF74578}" presName="hierRoot2" presStyleCnt="0"/>
      <dgm:spPr/>
    </dgm:pt>
    <dgm:pt modelId="{56AC5773-F252-44A7-921B-7353D1D87A50}" type="pres">
      <dgm:prSet presAssocID="{0B69FBD2-594B-4C1A-BC21-56C47EF74578}" presName="composite2" presStyleCnt="0"/>
      <dgm:spPr/>
    </dgm:pt>
    <dgm:pt modelId="{201E802B-0E53-4958-A71B-C11420527469}" type="pres">
      <dgm:prSet presAssocID="{0B69FBD2-594B-4C1A-BC21-56C47EF74578}" presName="background2" presStyleLbl="node2" presStyleIdx="0" presStyleCnt="3"/>
      <dgm:spPr/>
    </dgm:pt>
    <dgm:pt modelId="{60D90100-0468-4F11-A4A6-D82A1130BEB7}" type="pres">
      <dgm:prSet presAssocID="{0B69FBD2-594B-4C1A-BC21-56C47EF7457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2403EC-A13F-4B85-AD9E-138FDB954A31}" type="pres">
      <dgm:prSet presAssocID="{0B69FBD2-594B-4C1A-BC21-56C47EF74578}" presName="hierChild3" presStyleCnt="0"/>
      <dgm:spPr/>
    </dgm:pt>
    <dgm:pt modelId="{B2EE9CC1-4B89-4C69-BB98-720DA01E6116}" type="pres">
      <dgm:prSet presAssocID="{0220ED4F-BDBB-443F-BA91-7BAC98CFF582}" presName="Name17" presStyleLbl="parChTrans1D3" presStyleIdx="0" presStyleCnt="5"/>
      <dgm:spPr/>
      <dgm:t>
        <a:bodyPr/>
        <a:lstStyle/>
        <a:p>
          <a:endParaRPr lang="en-GB"/>
        </a:p>
      </dgm:t>
    </dgm:pt>
    <dgm:pt modelId="{485C096C-B06A-4B77-85FE-498BF22744BF}" type="pres">
      <dgm:prSet presAssocID="{C79DCA53-0074-488D-8EBA-EA5CD7BA5FC5}" presName="hierRoot3" presStyleCnt="0"/>
      <dgm:spPr/>
    </dgm:pt>
    <dgm:pt modelId="{DF6A2786-8EE7-4941-911D-F54FD0BC23B7}" type="pres">
      <dgm:prSet presAssocID="{C79DCA53-0074-488D-8EBA-EA5CD7BA5FC5}" presName="composite3" presStyleCnt="0"/>
      <dgm:spPr/>
    </dgm:pt>
    <dgm:pt modelId="{1E62CA65-D360-4370-A1E3-6F455A15CA85}" type="pres">
      <dgm:prSet presAssocID="{C79DCA53-0074-488D-8EBA-EA5CD7BA5FC5}" presName="background3" presStyleLbl="node3" presStyleIdx="0" presStyleCnt="5"/>
      <dgm:spPr/>
    </dgm:pt>
    <dgm:pt modelId="{BDAF391A-FF38-4AFD-8085-38E7FAEFC7F0}" type="pres">
      <dgm:prSet presAssocID="{C79DCA53-0074-488D-8EBA-EA5CD7BA5FC5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08214C7-3F2C-4AFF-AE02-450D42602526}" type="pres">
      <dgm:prSet presAssocID="{C79DCA53-0074-488D-8EBA-EA5CD7BA5FC5}" presName="hierChild4" presStyleCnt="0"/>
      <dgm:spPr/>
    </dgm:pt>
    <dgm:pt modelId="{E2893EFA-6764-4AAF-A409-BE566BEEDCE8}" type="pres">
      <dgm:prSet presAssocID="{DD451D77-DC66-4C8A-BC34-704F3128433E}" presName="Name17" presStyleLbl="parChTrans1D3" presStyleIdx="1" presStyleCnt="5"/>
      <dgm:spPr/>
      <dgm:t>
        <a:bodyPr/>
        <a:lstStyle/>
        <a:p>
          <a:endParaRPr lang="en-GB"/>
        </a:p>
      </dgm:t>
    </dgm:pt>
    <dgm:pt modelId="{FA3D0535-06BF-4BEB-AFAE-E08444F267E3}" type="pres">
      <dgm:prSet presAssocID="{A37D08E5-D4B7-4601-8351-9420DF9BE47E}" presName="hierRoot3" presStyleCnt="0"/>
      <dgm:spPr/>
    </dgm:pt>
    <dgm:pt modelId="{FE90C8DD-C51F-49FC-8658-D4A99C3A8F6E}" type="pres">
      <dgm:prSet presAssocID="{A37D08E5-D4B7-4601-8351-9420DF9BE47E}" presName="composite3" presStyleCnt="0"/>
      <dgm:spPr/>
    </dgm:pt>
    <dgm:pt modelId="{BBF63D8F-BD67-4636-B077-5838DC40F586}" type="pres">
      <dgm:prSet presAssocID="{A37D08E5-D4B7-4601-8351-9420DF9BE47E}" presName="background3" presStyleLbl="node3" presStyleIdx="1" presStyleCnt="5"/>
      <dgm:spPr/>
    </dgm:pt>
    <dgm:pt modelId="{2F336D20-A6C7-4055-8AB7-42F03AD6FCE6}" type="pres">
      <dgm:prSet presAssocID="{A37D08E5-D4B7-4601-8351-9420DF9BE47E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831B9B-D930-4CC3-BF30-2740859D79CE}" type="pres">
      <dgm:prSet presAssocID="{A37D08E5-D4B7-4601-8351-9420DF9BE47E}" presName="hierChild4" presStyleCnt="0"/>
      <dgm:spPr/>
    </dgm:pt>
    <dgm:pt modelId="{770D31FC-1F62-4EFA-99E3-C9A7545ACF5A}" type="pres">
      <dgm:prSet presAssocID="{04EAB286-1F6F-4F6A-982C-6934491E487D}" presName="Name10" presStyleLbl="parChTrans1D2" presStyleIdx="1" presStyleCnt="3"/>
      <dgm:spPr/>
      <dgm:t>
        <a:bodyPr/>
        <a:lstStyle/>
        <a:p>
          <a:endParaRPr lang="en-GB"/>
        </a:p>
      </dgm:t>
    </dgm:pt>
    <dgm:pt modelId="{36A0F37A-A478-487A-AB40-AF17F4342089}" type="pres">
      <dgm:prSet presAssocID="{1D13E61C-0F08-4A78-8BFD-39D750AB28A9}" presName="hierRoot2" presStyleCnt="0"/>
      <dgm:spPr/>
    </dgm:pt>
    <dgm:pt modelId="{11EEE383-A299-4164-B65A-DDC394850635}" type="pres">
      <dgm:prSet presAssocID="{1D13E61C-0F08-4A78-8BFD-39D750AB28A9}" presName="composite2" presStyleCnt="0"/>
      <dgm:spPr/>
    </dgm:pt>
    <dgm:pt modelId="{0BF19CDB-854B-4295-A965-D28873E95A34}" type="pres">
      <dgm:prSet presAssocID="{1D13E61C-0F08-4A78-8BFD-39D750AB28A9}" presName="background2" presStyleLbl="node2" presStyleIdx="1" presStyleCnt="3"/>
      <dgm:spPr/>
    </dgm:pt>
    <dgm:pt modelId="{FD63ACB5-9100-42B0-8EC3-4972D752D8B0}" type="pres">
      <dgm:prSet presAssocID="{1D13E61C-0F08-4A78-8BFD-39D750AB28A9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EFD7C4-DE5E-4059-BF4D-8F1FBBE6BE5A}" type="pres">
      <dgm:prSet presAssocID="{1D13E61C-0F08-4A78-8BFD-39D750AB28A9}" presName="hierChild3" presStyleCnt="0"/>
      <dgm:spPr/>
    </dgm:pt>
    <dgm:pt modelId="{230DAFF5-BE53-4670-B81F-937ABEC5A2D4}" type="pres">
      <dgm:prSet presAssocID="{B001071E-96BB-4F28-9979-58961F9A3C77}" presName="Name17" presStyleLbl="parChTrans1D3" presStyleIdx="2" presStyleCnt="5"/>
      <dgm:spPr/>
      <dgm:t>
        <a:bodyPr/>
        <a:lstStyle/>
        <a:p>
          <a:endParaRPr lang="en-GB"/>
        </a:p>
      </dgm:t>
    </dgm:pt>
    <dgm:pt modelId="{D7923BF0-5258-4A5D-82D1-87E796FE87AB}" type="pres">
      <dgm:prSet presAssocID="{1FAABEB7-DD8A-4B80-A593-B40C55EE403E}" presName="hierRoot3" presStyleCnt="0"/>
      <dgm:spPr/>
    </dgm:pt>
    <dgm:pt modelId="{D685E8BC-2126-4F1E-9A43-7D3CDC2934B5}" type="pres">
      <dgm:prSet presAssocID="{1FAABEB7-DD8A-4B80-A593-B40C55EE403E}" presName="composite3" presStyleCnt="0"/>
      <dgm:spPr/>
    </dgm:pt>
    <dgm:pt modelId="{E178E9DB-064E-452E-861C-DF10E2724A81}" type="pres">
      <dgm:prSet presAssocID="{1FAABEB7-DD8A-4B80-A593-B40C55EE403E}" presName="background3" presStyleLbl="node3" presStyleIdx="2" presStyleCnt="5"/>
      <dgm:spPr/>
    </dgm:pt>
    <dgm:pt modelId="{FE84A36F-AF8B-40C1-859C-ECB54FFD0072}" type="pres">
      <dgm:prSet presAssocID="{1FAABEB7-DD8A-4B80-A593-B40C55EE403E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2A3BC7-A761-4A11-8617-9FC8132926C4}" type="pres">
      <dgm:prSet presAssocID="{1FAABEB7-DD8A-4B80-A593-B40C55EE403E}" presName="hierChild4" presStyleCnt="0"/>
      <dgm:spPr/>
    </dgm:pt>
    <dgm:pt modelId="{B66C7475-5140-483E-B0D8-A9E87B45A9DB}" type="pres">
      <dgm:prSet presAssocID="{ED05B5E3-D8E2-4675-817A-648E94BDFCA9}" presName="Name17" presStyleLbl="parChTrans1D3" presStyleIdx="3" presStyleCnt="5"/>
      <dgm:spPr/>
      <dgm:t>
        <a:bodyPr/>
        <a:lstStyle/>
        <a:p>
          <a:endParaRPr lang="en-GB"/>
        </a:p>
      </dgm:t>
    </dgm:pt>
    <dgm:pt modelId="{108B35B1-C005-4680-9453-C97B1A4410E0}" type="pres">
      <dgm:prSet presAssocID="{9103B4DF-F912-4132-BE84-AEA04BC34A6D}" presName="hierRoot3" presStyleCnt="0"/>
      <dgm:spPr/>
    </dgm:pt>
    <dgm:pt modelId="{C7AAEA8B-1E93-48D7-8C10-21998B433E2C}" type="pres">
      <dgm:prSet presAssocID="{9103B4DF-F912-4132-BE84-AEA04BC34A6D}" presName="composite3" presStyleCnt="0"/>
      <dgm:spPr/>
    </dgm:pt>
    <dgm:pt modelId="{84770242-630C-4169-BD44-8ADB5F77E5A5}" type="pres">
      <dgm:prSet presAssocID="{9103B4DF-F912-4132-BE84-AEA04BC34A6D}" presName="background3" presStyleLbl="node3" presStyleIdx="3" presStyleCnt="5"/>
      <dgm:spPr/>
    </dgm:pt>
    <dgm:pt modelId="{3C52EB3C-AD18-4761-BDA2-06DA15854BB7}" type="pres">
      <dgm:prSet presAssocID="{9103B4DF-F912-4132-BE84-AEA04BC34A6D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68FC259-C62B-4B9E-A3D6-812EBCA43E3C}" type="pres">
      <dgm:prSet presAssocID="{9103B4DF-F912-4132-BE84-AEA04BC34A6D}" presName="hierChild4" presStyleCnt="0"/>
      <dgm:spPr/>
    </dgm:pt>
    <dgm:pt modelId="{2F876B67-EA2A-4ABA-B759-2139F62DF07D}" type="pres">
      <dgm:prSet presAssocID="{6412119F-E37E-4A0E-9AEA-3E45270E42C4}" presName="Name10" presStyleLbl="parChTrans1D2" presStyleIdx="2" presStyleCnt="3"/>
      <dgm:spPr/>
      <dgm:t>
        <a:bodyPr/>
        <a:lstStyle/>
        <a:p>
          <a:endParaRPr lang="en-GB"/>
        </a:p>
      </dgm:t>
    </dgm:pt>
    <dgm:pt modelId="{B8051E5C-A43C-4DA7-896C-3F6CF8ED521F}" type="pres">
      <dgm:prSet presAssocID="{399699B3-DFA0-4EE0-BB99-45C12FCEFC0E}" presName="hierRoot2" presStyleCnt="0"/>
      <dgm:spPr/>
    </dgm:pt>
    <dgm:pt modelId="{69BCBF19-570B-4EB3-B1F3-1B2103B784C4}" type="pres">
      <dgm:prSet presAssocID="{399699B3-DFA0-4EE0-BB99-45C12FCEFC0E}" presName="composite2" presStyleCnt="0"/>
      <dgm:spPr/>
    </dgm:pt>
    <dgm:pt modelId="{D1A01D14-7AC9-404B-97D4-43F43925F9DA}" type="pres">
      <dgm:prSet presAssocID="{399699B3-DFA0-4EE0-BB99-45C12FCEFC0E}" presName="background2" presStyleLbl="node2" presStyleIdx="2" presStyleCnt="3"/>
      <dgm:spPr/>
    </dgm:pt>
    <dgm:pt modelId="{E8D290C9-2BDA-4F13-9027-C84C0FD0002F}" type="pres">
      <dgm:prSet presAssocID="{399699B3-DFA0-4EE0-BB99-45C12FCEFC0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D45E7-E5DC-49CE-AEE8-0002C24F17A8}" type="pres">
      <dgm:prSet presAssocID="{399699B3-DFA0-4EE0-BB99-45C12FCEFC0E}" presName="hierChild3" presStyleCnt="0"/>
      <dgm:spPr/>
    </dgm:pt>
    <dgm:pt modelId="{377EA7BD-424E-4D66-A84B-1C3232A78E73}" type="pres">
      <dgm:prSet presAssocID="{F5734796-8413-4168-8E86-4A76EC83E465}" presName="Name17" presStyleLbl="parChTrans1D3" presStyleIdx="4" presStyleCnt="5"/>
      <dgm:spPr/>
      <dgm:t>
        <a:bodyPr/>
        <a:lstStyle/>
        <a:p>
          <a:endParaRPr lang="en-GB"/>
        </a:p>
      </dgm:t>
    </dgm:pt>
    <dgm:pt modelId="{53583B49-7290-4F9E-9F73-FF2BB367535E}" type="pres">
      <dgm:prSet presAssocID="{88FE36D3-72DC-4176-90B1-E31CE0737FB4}" presName="hierRoot3" presStyleCnt="0"/>
      <dgm:spPr/>
    </dgm:pt>
    <dgm:pt modelId="{8D9C1833-498D-4FC0-9A20-A58B0DA148B0}" type="pres">
      <dgm:prSet presAssocID="{88FE36D3-72DC-4176-90B1-E31CE0737FB4}" presName="composite3" presStyleCnt="0"/>
      <dgm:spPr/>
    </dgm:pt>
    <dgm:pt modelId="{E65A17ED-33D5-4A5F-8B6F-B2CD466DA028}" type="pres">
      <dgm:prSet presAssocID="{88FE36D3-72DC-4176-90B1-E31CE0737FB4}" presName="background3" presStyleLbl="node3" presStyleIdx="4" presStyleCnt="5"/>
      <dgm:spPr/>
    </dgm:pt>
    <dgm:pt modelId="{CE2D32A0-CCC0-4E6E-8C4F-AB2188527806}" type="pres">
      <dgm:prSet presAssocID="{88FE36D3-72DC-4176-90B1-E31CE0737FB4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513C6BD-4C71-4759-B900-3CF7A67E66D8}" type="pres">
      <dgm:prSet presAssocID="{88FE36D3-72DC-4176-90B1-E31CE0737FB4}" presName="hierChild4" presStyleCnt="0"/>
      <dgm:spPr/>
    </dgm:pt>
  </dgm:ptLst>
  <dgm:cxnLst>
    <dgm:cxn modelId="{755BA5FF-B40F-49C1-88F3-638958FDC51E}" srcId="{4F3EFA7F-3996-4B87-8408-351C9E0C7DA7}" destId="{2A7A2E9A-8AB6-4673-B922-A9A73AA256DE}" srcOrd="0" destOrd="0" parTransId="{BD335C2F-2C50-45F6-9791-35394175DBC6}" sibTransId="{A816913B-FFB0-4D39-A140-712F05103C98}"/>
    <dgm:cxn modelId="{8FD90C46-205E-4208-92C7-7FE75815C79B}" type="presOf" srcId="{0220ED4F-BDBB-443F-BA91-7BAC98CFF582}" destId="{B2EE9CC1-4B89-4C69-BB98-720DA01E6116}" srcOrd="0" destOrd="0" presId="urn:microsoft.com/office/officeart/2005/8/layout/hierarchy1"/>
    <dgm:cxn modelId="{48166FCB-F0BE-4090-9FB2-65617AE378BD}" srcId="{2A7A2E9A-8AB6-4673-B922-A9A73AA256DE}" destId="{399699B3-DFA0-4EE0-BB99-45C12FCEFC0E}" srcOrd="2" destOrd="0" parTransId="{6412119F-E37E-4A0E-9AEA-3E45270E42C4}" sibTransId="{EB909F65-64AF-423D-9129-360D73273D3E}"/>
    <dgm:cxn modelId="{C7D88569-76F1-4325-A0B7-2EADDB5DB913}" type="presOf" srcId="{4F3EFA7F-3996-4B87-8408-351C9E0C7DA7}" destId="{F099081E-BB5C-4981-B3A4-01D62F402954}" srcOrd="0" destOrd="0" presId="urn:microsoft.com/office/officeart/2005/8/layout/hierarchy1"/>
    <dgm:cxn modelId="{8E2F139F-1377-4662-990C-D59A5613E56F}" type="presOf" srcId="{B001071E-96BB-4F28-9979-58961F9A3C77}" destId="{230DAFF5-BE53-4670-B81F-937ABEC5A2D4}" srcOrd="0" destOrd="0" presId="urn:microsoft.com/office/officeart/2005/8/layout/hierarchy1"/>
    <dgm:cxn modelId="{2BAC8946-6FAF-49F8-8224-9ED40F42C662}" srcId="{399699B3-DFA0-4EE0-BB99-45C12FCEFC0E}" destId="{88FE36D3-72DC-4176-90B1-E31CE0737FB4}" srcOrd="0" destOrd="0" parTransId="{F5734796-8413-4168-8E86-4A76EC83E465}" sibTransId="{4431D758-B0DA-47C1-80C3-591FEDA0D582}"/>
    <dgm:cxn modelId="{C2C36162-4817-46D5-BCF4-BDC7975EC763}" type="presOf" srcId="{ED05B5E3-D8E2-4675-817A-648E94BDFCA9}" destId="{B66C7475-5140-483E-B0D8-A9E87B45A9DB}" srcOrd="0" destOrd="0" presId="urn:microsoft.com/office/officeart/2005/8/layout/hierarchy1"/>
    <dgm:cxn modelId="{4DC24858-07ED-4828-BD63-8B15922532C8}" type="presOf" srcId="{6412119F-E37E-4A0E-9AEA-3E45270E42C4}" destId="{2F876B67-EA2A-4ABA-B759-2139F62DF07D}" srcOrd="0" destOrd="0" presId="urn:microsoft.com/office/officeart/2005/8/layout/hierarchy1"/>
    <dgm:cxn modelId="{682DC3FD-3357-40F6-9ADF-730065479CFE}" type="presOf" srcId="{2A7A2E9A-8AB6-4673-B922-A9A73AA256DE}" destId="{163B527B-E054-47E2-B68A-9522B989E5C4}" srcOrd="0" destOrd="0" presId="urn:microsoft.com/office/officeart/2005/8/layout/hierarchy1"/>
    <dgm:cxn modelId="{514F611E-DA3A-4EE1-B53A-36C875446724}" type="presOf" srcId="{A37D08E5-D4B7-4601-8351-9420DF9BE47E}" destId="{2F336D20-A6C7-4055-8AB7-42F03AD6FCE6}" srcOrd="0" destOrd="0" presId="urn:microsoft.com/office/officeart/2005/8/layout/hierarchy1"/>
    <dgm:cxn modelId="{58693835-09EA-45DB-ACF7-64D14CDC4D04}" type="presOf" srcId="{9103B4DF-F912-4132-BE84-AEA04BC34A6D}" destId="{3C52EB3C-AD18-4761-BDA2-06DA15854BB7}" srcOrd="0" destOrd="0" presId="urn:microsoft.com/office/officeart/2005/8/layout/hierarchy1"/>
    <dgm:cxn modelId="{91D1A6F6-F01C-4405-BA1E-115F726B18D2}" srcId="{2A7A2E9A-8AB6-4673-B922-A9A73AA256DE}" destId="{1D13E61C-0F08-4A78-8BFD-39D750AB28A9}" srcOrd="1" destOrd="0" parTransId="{04EAB286-1F6F-4F6A-982C-6934491E487D}" sibTransId="{ADF16595-BEE5-4C90-A282-A3CEE1B758F2}"/>
    <dgm:cxn modelId="{67EDD25D-F58F-4B67-B34D-961B5A4E2194}" srcId="{2A7A2E9A-8AB6-4673-B922-A9A73AA256DE}" destId="{0B69FBD2-594B-4C1A-BC21-56C47EF74578}" srcOrd="0" destOrd="0" parTransId="{BA91CFAD-EB65-4BE3-8AF8-212A603C16A8}" sibTransId="{574A12B8-E279-442E-8D92-7092C8939CB7}"/>
    <dgm:cxn modelId="{20E1F9A3-EBE3-4861-ADAD-3A85146A0638}" type="presOf" srcId="{04EAB286-1F6F-4F6A-982C-6934491E487D}" destId="{770D31FC-1F62-4EFA-99E3-C9A7545ACF5A}" srcOrd="0" destOrd="0" presId="urn:microsoft.com/office/officeart/2005/8/layout/hierarchy1"/>
    <dgm:cxn modelId="{BD091A2D-77AF-49B5-9F62-6A6B24B848AA}" type="presOf" srcId="{F5734796-8413-4168-8E86-4A76EC83E465}" destId="{377EA7BD-424E-4D66-A84B-1C3232A78E73}" srcOrd="0" destOrd="0" presId="urn:microsoft.com/office/officeart/2005/8/layout/hierarchy1"/>
    <dgm:cxn modelId="{DBEA57F6-E89F-4B74-A57C-8F939797226B}" srcId="{0B69FBD2-594B-4C1A-BC21-56C47EF74578}" destId="{A37D08E5-D4B7-4601-8351-9420DF9BE47E}" srcOrd="1" destOrd="0" parTransId="{DD451D77-DC66-4C8A-BC34-704F3128433E}" sibTransId="{45FCB57D-F4D0-45BD-BEC3-CB5F2FA9E42F}"/>
    <dgm:cxn modelId="{04824185-9424-430B-B0FF-CDBC58F43AEA}" srcId="{1D13E61C-0F08-4A78-8BFD-39D750AB28A9}" destId="{1FAABEB7-DD8A-4B80-A593-B40C55EE403E}" srcOrd="0" destOrd="0" parTransId="{B001071E-96BB-4F28-9979-58961F9A3C77}" sibTransId="{0AD1CEFD-4EAD-4753-B802-599308308C72}"/>
    <dgm:cxn modelId="{77987BCD-48CB-486B-85C5-1B3A27FDB75D}" type="presOf" srcId="{88FE36D3-72DC-4176-90B1-E31CE0737FB4}" destId="{CE2D32A0-CCC0-4E6E-8C4F-AB2188527806}" srcOrd="0" destOrd="0" presId="urn:microsoft.com/office/officeart/2005/8/layout/hierarchy1"/>
    <dgm:cxn modelId="{336331CC-331C-47E5-B3F5-47718BD64961}" type="presOf" srcId="{DD451D77-DC66-4C8A-BC34-704F3128433E}" destId="{E2893EFA-6764-4AAF-A409-BE566BEEDCE8}" srcOrd="0" destOrd="0" presId="urn:microsoft.com/office/officeart/2005/8/layout/hierarchy1"/>
    <dgm:cxn modelId="{DEA93DF8-D709-4BAC-AF67-B4978A498C01}" srcId="{1D13E61C-0F08-4A78-8BFD-39D750AB28A9}" destId="{9103B4DF-F912-4132-BE84-AEA04BC34A6D}" srcOrd="1" destOrd="0" parTransId="{ED05B5E3-D8E2-4675-817A-648E94BDFCA9}" sibTransId="{1F2BDDBA-9443-49D7-9BD6-B11B8099BAAA}"/>
    <dgm:cxn modelId="{7F45DECC-6B25-4F47-863B-BB3BE359DDFD}" type="presOf" srcId="{399699B3-DFA0-4EE0-BB99-45C12FCEFC0E}" destId="{E8D290C9-2BDA-4F13-9027-C84C0FD0002F}" srcOrd="0" destOrd="0" presId="urn:microsoft.com/office/officeart/2005/8/layout/hierarchy1"/>
    <dgm:cxn modelId="{33CD6189-F8D4-4DF3-B1FB-680D4CAF7507}" type="presOf" srcId="{C79DCA53-0074-488D-8EBA-EA5CD7BA5FC5}" destId="{BDAF391A-FF38-4AFD-8085-38E7FAEFC7F0}" srcOrd="0" destOrd="0" presId="urn:microsoft.com/office/officeart/2005/8/layout/hierarchy1"/>
    <dgm:cxn modelId="{CFC9B1BF-C6DA-40F6-8544-BCDA3C06B714}" srcId="{0B69FBD2-594B-4C1A-BC21-56C47EF74578}" destId="{C79DCA53-0074-488D-8EBA-EA5CD7BA5FC5}" srcOrd="0" destOrd="0" parTransId="{0220ED4F-BDBB-443F-BA91-7BAC98CFF582}" sibTransId="{2CA72B0B-FC7E-44D6-9C34-15923A4FBA75}"/>
    <dgm:cxn modelId="{94789AD4-1074-4992-BF2A-6CA04F2E5AFB}" type="presOf" srcId="{0B69FBD2-594B-4C1A-BC21-56C47EF74578}" destId="{60D90100-0468-4F11-A4A6-D82A1130BEB7}" srcOrd="0" destOrd="0" presId="urn:microsoft.com/office/officeart/2005/8/layout/hierarchy1"/>
    <dgm:cxn modelId="{8A133DE0-A2CB-4BF6-B5F3-A5F19BC42084}" type="presOf" srcId="{1D13E61C-0F08-4A78-8BFD-39D750AB28A9}" destId="{FD63ACB5-9100-42B0-8EC3-4972D752D8B0}" srcOrd="0" destOrd="0" presId="urn:microsoft.com/office/officeart/2005/8/layout/hierarchy1"/>
    <dgm:cxn modelId="{6635D301-DB0A-4F51-93E1-69E77139B5DB}" type="presOf" srcId="{1FAABEB7-DD8A-4B80-A593-B40C55EE403E}" destId="{FE84A36F-AF8B-40C1-859C-ECB54FFD0072}" srcOrd="0" destOrd="0" presId="urn:microsoft.com/office/officeart/2005/8/layout/hierarchy1"/>
    <dgm:cxn modelId="{93AE7FB6-68CC-49FE-99D0-C948501BAE03}" type="presOf" srcId="{BA91CFAD-EB65-4BE3-8AF8-212A603C16A8}" destId="{F146A7E0-F31D-44DA-B5B3-0B7FE34A09E1}" srcOrd="0" destOrd="0" presId="urn:microsoft.com/office/officeart/2005/8/layout/hierarchy1"/>
    <dgm:cxn modelId="{32D5FDB0-A84D-4382-B2CB-FA5684B4E42D}" type="presParOf" srcId="{F099081E-BB5C-4981-B3A4-01D62F402954}" destId="{222013F2-2B76-421E-B3DD-3EC5DED1DF60}" srcOrd="0" destOrd="0" presId="urn:microsoft.com/office/officeart/2005/8/layout/hierarchy1"/>
    <dgm:cxn modelId="{C0FEA4BA-7F73-42AC-95E3-CA0F4D296950}" type="presParOf" srcId="{222013F2-2B76-421E-B3DD-3EC5DED1DF60}" destId="{F1C672F1-9EC6-4429-BB01-28779EECAEEB}" srcOrd="0" destOrd="0" presId="urn:microsoft.com/office/officeart/2005/8/layout/hierarchy1"/>
    <dgm:cxn modelId="{1C50CD47-9475-4D0A-95B3-ECF386795899}" type="presParOf" srcId="{F1C672F1-9EC6-4429-BB01-28779EECAEEB}" destId="{FC9B5B50-BC6F-46F9-805F-2FA750AB00CF}" srcOrd="0" destOrd="0" presId="urn:microsoft.com/office/officeart/2005/8/layout/hierarchy1"/>
    <dgm:cxn modelId="{016AE810-426A-4463-AAF8-FC9E526A7C80}" type="presParOf" srcId="{F1C672F1-9EC6-4429-BB01-28779EECAEEB}" destId="{163B527B-E054-47E2-B68A-9522B989E5C4}" srcOrd="1" destOrd="0" presId="urn:microsoft.com/office/officeart/2005/8/layout/hierarchy1"/>
    <dgm:cxn modelId="{A93B1004-5C89-403D-B06B-AD1472E0580D}" type="presParOf" srcId="{222013F2-2B76-421E-B3DD-3EC5DED1DF60}" destId="{EDF7C1EC-6FE4-422C-8FD5-DB37FD7FF258}" srcOrd="1" destOrd="0" presId="urn:microsoft.com/office/officeart/2005/8/layout/hierarchy1"/>
    <dgm:cxn modelId="{2136BC03-F346-4663-B3FA-B1DA8AD46D8F}" type="presParOf" srcId="{EDF7C1EC-6FE4-422C-8FD5-DB37FD7FF258}" destId="{F146A7E0-F31D-44DA-B5B3-0B7FE34A09E1}" srcOrd="0" destOrd="0" presId="urn:microsoft.com/office/officeart/2005/8/layout/hierarchy1"/>
    <dgm:cxn modelId="{7A0E3E24-CCC0-42E0-838E-219049249E23}" type="presParOf" srcId="{EDF7C1EC-6FE4-422C-8FD5-DB37FD7FF258}" destId="{FB335C60-8FDC-4069-8C67-DCE9EA5D6E12}" srcOrd="1" destOrd="0" presId="urn:microsoft.com/office/officeart/2005/8/layout/hierarchy1"/>
    <dgm:cxn modelId="{2F7B6512-7E56-4E93-9F07-1BA934DE69E2}" type="presParOf" srcId="{FB335C60-8FDC-4069-8C67-DCE9EA5D6E12}" destId="{56AC5773-F252-44A7-921B-7353D1D87A50}" srcOrd="0" destOrd="0" presId="urn:microsoft.com/office/officeart/2005/8/layout/hierarchy1"/>
    <dgm:cxn modelId="{4034A45E-968A-4F3C-8711-EDE5B614F6FC}" type="presParOf" srcId="{56AC5773-F252-44A7-921B-7353D1D87A50}" destId="{201E802B-0E53-4958-A71B-C11420527469}" srcOrd="0" destOrd="0" presId="urn:microsoft.com/office/officeart/2005/8/layout/hierarchy1"/>
    <dgm:cxn modelId="{C371752B-C1C3-4967-A2ED-652DB65FF354}" type="presParOf" srcId="{56AC5773-F252-44A7-921B-7353D1D87A50}" destId="{60D90100-0468-4F11-A4A6-D82A1130BEB7}" srcOrd="1" destOrd="0" presId="urn:microsoft.com/office/officeart/2005/8/layout/hierarchy1"/>
    <dgm:cxn modelId="{BD9A2778-DB1C-4756-93FC-8975623381EA}" type="presParOf" srcId="{FB335C60-8FDC-4069-8C67-DCE9EA5D6E12}" destId="{9D2403EC-A13F-4B85-AD9E-138FDB954A31}" srcOrd="1" destOrd="0" presId="urn:microsoft.com/office/officeart/2005/8/layout/hierarchy1"/>
    <dgm:cxn modelId="{70C22D65-DA0E-4173-8F95-66F2E4388731}" type="presParOf" srcId="{9D2403EC-A13F-4B85-AD9E-138FDB954A31}" destId="{B2EE9CC1-4B89-4C69-BB98-720DA01E6116}" srcOrd="0" destOrd="0" presId="urn:microsoft.com/office/officeart/2005/8/layout/hierarchy1"/>
    <dgm:cxn modelId="{38AD1D57-2554-465F-9F90-54DB827123DE}" type="presParOf" srcId="{9D2403EC-A13F-4B85-AD9E-138FDB954A31}" destId="{485C096C-B06A-4B77-85FE-498BF22744BF}" srcOrd="1" destOrd="0" presId="urn:microsoft.com/office/officeart/2005/8/layout/hierarchy1"/>
    <dgm:cxn modelId="{42300BA7-61BB-4BA2-9C61-62247EE38885}" type="presParOf" srcId="{485C096C-B06A-4B77-85FE-498BF22744BF}" destId="{DF6A2786-8EE7-4941-911D-F54FD0BC23B7}" srcOrd="0" destOrd="0" presId="urn:microsoft.com/office/officeart/2005/8/layout/hierarchy1"/>
    <dgm:cxn modelId="{76FF44C4-77EE-4ABA-B11C-DEE58279EA35}" type="presParOf" srcId="{DF6A2786-8EE7-4941-911D-F54FD0BC23B7}" destId="{1E62CA65-D360-4370-A1E3-6F455A15CA85}" srcOrd="0" destOrd="0" presId="urn:microsoft.com/office/officeart/2005/8/layout/hierarchy1"/>
    <dgm:cxn modelId="{9449D7BC-1935-415F-8403-B729219867FC}" type="presParOf" srcId="{DF6A2786-8EE7-4941-911D-F54FD0BC23B7}" destId="{BDAF391A-FF38-4AFD-8085-38E7FAEFC7F0}" srcOrd="1" destOrd="0" presId="urn:microsoft.com/office/officeart/2005/8/layout/hierarchy1"/>
    <dgm:cxn modelId="{5B05B9EB-527A-4F83-AFAF-C0DC5DCF5781}" type="presParOf" srcId="{485C096C-B06A-4B77-85FE-498BF22744BF}" destId="{508214C7-3F2C-4AFF-AE02-450D42602526}" srcOrd="1" destOrd="0" presId="urn:microsoft.com/office/officeart/2005/8/layout/hierarchy1"/>
    <dgm:cxn modelId="{3FBB41BE-8484-46E6-82FA-27A0D98A5FA9}" type="presParOf" srcId="{9D2403EC-A13F-4B85-AD9E-138FDB954A31}" destId="{E2893EFA-6764-4AAF-A409-BE566BEEDCE8}" srcOrd="2" destOrd="0" presId="urn:microsoft.com/office/officeart/2005/8/layout/hierarchy1"/>
    <dgm:cxn modelId="{B730D319-261B-44AE-AE95-EB44A18EA83B}" type="presParOf" srcId="{9D2403EC-A13F-4B85-AD9E-138FDB954A31}" destId="{FA3D0535-06BF-4BEB-AFAE-E08444F267E3}" srcOrd="3" destOrd="0" presId="urn:microsoft.com/office/officeart/2005/8/layout/hierarchy1"/>
    <dgm:cxn modelId="{60EB25F5-029A-42FF-B559-471C5668ACC2}" type="presParOf" srcId="{FA3D0535-06BF-4BEB-AFAE-E08444F267E3}" destId="{FE90C8DD-C51F-49FC-8658-D4A99C3A8F6E}" srcOrd="0" destOrd="0" presId="urn:microsoft.com/office/officeart/2005/8/layout/hierarchy1"/>
    <dgm:cxn modelId="{F0841DF9-AA00-49E3-A794-D07DFEB02D33}" type="presParOf" srcId="{FE90C8DD-C51F-49FC-8658-D4A99C3A8F6E}" destId="{BBF63D8F-BD67-4636-B077-5838DC40F586}" srcOrd="0" destOrd="0" presId="urn:microsoft.com/office/officeart/2005/8/layout/hierarchy1"/>
    <dgm:cxn modelId="{1924554B-854B-4481-AB35-9CBD1D537214}" type="presParOf" srcId="{FE90C8DD-C51F-49FC-8658-D4A99C3A8F6E}" destId="{2F336D20-A6C7-4055-8AB7-42F03AD6FCE6}" srcOrd="1" destOrd="0" presId="urn:microsoft.com/office/officeart/2005/8/layout/hierarchy1"/>
    <dgm:cxn modelId="{D0D48A47-95FF-4812-AD35-EBA86B893AAA}" type="presParOf" srcId="{FA3D0535-06BF-4BEB-AFAE-E08444F267E3}" destId="{38831B9B-D930-4CC3-BF30-2740859D79CE}" srcOrd="1" destOrd="0" presId="urn:microsoft.com/office/officeart/2005/8/layout/hierarchy1"/>
    <dgm:cxn modelId="{0C40DDF9-9C0B-4682-ACFA-0E3EA8A50E59}" type="presParOf" srcId="{EDF7C1EC-6FE4-422C-8FD5-DB37FD7FF258}" destId="{770D31FC-1F62-4EFA-99E3-C9A7545ACF5A}" srcOrd="2" destOrd="0" presId="urn:microsoft.com/office/officeart/2005/8/layout/hierarchy1"/>
    <dgm:cxn modelId="{BFEFEDF7-AC45-40A3-BB79-92DD57F87E89}" type="presParOf" srcId="{EDF7C1EC-6FE4-422C-8FD5-DB37FD7FF258}" destId="{36A0F37A-A478-487A-AB40-AF17F4342089}" srcOrd="3" destOrd="0" presId="urn:microsoft.com/office/officeart/2005/8/layout/hierarchy1"/>
    <dgm:cxn modelId="{45FD5BA1-F6E5-46A4-BE9B-F1D7084BE1AA}" type="presParOf" srcId="{36A0F37A-A478-487A-AB40-AF17F4342089}" destId="{11EEE383-A299-4164-B65A-DDC394850635}" srcOrd="0" destOrd="0" presId="urn:microsoft.com/office/officeart/2005/8/layout/hierarchy1"/>
    <dgm:cxn modelId="{04C6DBC7-1382-4D26-9437-EFABA256013B}" type="presParOf" srcId="{11EEE383-A299-4164-B65A-DDC394850635}" destId="{0BF19CDB-854B-4295-A965-D28873E95A34}" srcOrd="0" destOrd="0" presId="urn:microsoft.com/office/officeart/2005/8/layout/hierarchy1"/>
    <dgm:cxn modelId="{6B2ACDDC-2169-4AE8-8957-0A123EF17FDC}" type="presParOf" srcId="{11EEE383-A299-4164-B65A-DDC394850635}" destId="{FD63ACB5-9100-42B0-8EC3-4972D752D8B0}" srcOrd="1" destOrd="0" presId="urn:microsoft.com/office/officeart/2005/8/layout/hierarchy1"/>
    <dgm:cxn modelId="{4168C9A1-228A-41B7-AD50-D032E5F6681D}" type="presParOf" srcId="{36A0F37A-A478-487A-AB40-AF17F4342089}" destId="{CAEFD7C4-DE5E-4059-BF4D-8F1FBBE6BE5A}" srcOrd="1" destOrd="0" presId="urn:microsoft.com/office/officeart/2005/8/layout/hierarchy1"/>
    <dgm:cxn modelId="{BD60B155-8C84-4509-A45C-857D07C05934}" type="presParOf" srcId="{CAEFD7C4-DE5E-4059-BF4D-8F1FBBE6BE5A}" destId="{230DAFF5-BE53-4670-B81F-937ABEC5A2D4}" srcOrd="0" destOrd="0" presId="urn:microsoft.com/office/officeart/2005/8/layout/hierarchy1"/>
    <dgm:cxn modelId="{96A76583-A397-4683-9159-62037522342F}" type="presParOf" srcId="{CAEFD7C4-DE5E-4059-BF4D-8F1FBBE6BE5A}" destId="{D7923BF0-5258-4A5D-82D1-87E796FE87AB}" srcOrd="1" destOrd="0" presId="urn:microsoft.com/office/officeart/2005/8/layout/hierarchy1"/>
    <dgm:cxn modelId="{D2896C29-CCE6-4B87-9204-7FF21A725C42}" type="presParOf" srcId="{D7923BF0-5258-4A5D-82D1-87E796FE87AB}" destId="{D685E8BC-2126-4F1E-9A43-7D3CDC2934B5}" srcOrd="0" destOrd="0" presId="urn:microsoft.com/office/officeart/2005/8/layout/hierarchy1"/>
    <dgm:cxn modelId="{16D71485-DA96-49D0-A3DD-E8A2403DE093}" type="presParOf" srcId="{D685E8BC-2126-4F1E-9A43-7D3CDC2934B5}" destId="{E178E9DB-064E-452E-861C-DF10E2724A81}" srcOrd="0" destOrd="0" presId="urn:microsoft.com/office/officeart/2005/8/layout/hierarchy1"/>
    <dgm:cxn modelId="{70130730-931E-43C6-818C-462B4CECE47C}" type="presParOf" srcId="{D685E8BC-2126-4F1E-9A43-7D3CDC2934B5}" destId="{FE84A36F-AF8B-40C1-859C-ECB54FFD0072}" srcOrd="1" destOrd="0" presId="urn:microsoft.com/office/officeart/2005/8/layout/hierarchy1"/>
    <dgm:cxn modelId="{AF8B4842-7BDD-4830-BE3A-C38872218D40}" type="presParOf" srcId="{D7923BF0-5258-4A5D-82D1-87E796FE87AB}" destId="{812A3BC7-A761-4A11-8617-9FC8132926C4}" srcOrd="1" destOrd="0" presId="urn:microsoft.com/office/officeart/2005/8/layout/hierarchy1"/>
    <dgm:cxn modelId="{61035029-B9CC-45EC-8AE1-E4CB2064E148}" type="presParOf" srcId="{CAEFD7C4-DE5E-4059-BF4D-8F1FBBE6BE5A}" destId="{B66C7475-5140-483E-B0D8-A9E87B45A9DB}" srcOrd="2" destOrd="0" presId="urn:microsoft.com/office/officeart/2005/8/layout/hierarchy1"/>
    <dgm:cxn modelId="{32E5D687-2823-4D40-B177-E85BFD43DE13}" type="presParOf" srcId="{CAEFD7C4-DE5E-4059-BF4D-8F1FBBE6BE5A}" destId="{108B35B1-C005-4680-9453-C97B1A4410E0}" srcOrd="3" destOrd="0" presId="urn:microsoft.com/office/officeart/2005/8/layout/hierarchy1"/>
    <dgm:cxn modelId="{9FA34CCE-D4E0-466B-9739-C792D235A864}" type="presParOf" srcId="{108B35B1-C005-4680-9453-C97B1A4410E0}" destId="{C7AAEA8B-1E93-48D7-8C10-21998B433E2C}" srcOrd="0" destOrd="0" presId="urn:microsoft.com/office/officeart/2005/8/layout/hierarchy1"/>
    <dgm:cxn modelId="{71A85548-E02A-429A-81AF-9C6D0F541ADE}" type="presParOf" srcId="{C7AAEA8B-1E93-48D7-8C10-21998B433E2C}" destId="{84770242-630C-4169-BD44-8ADB5F77E5A5}" srcOrd="0" destOrd="0" presId="urn:microsoft.com/office/officeart/2005/8/layout/hierarchy1"/>
    <dgm:cxn modelId="{0F269342-284F-42A1-B850-318E047967D1}" type="presParOf" srcId="{C7AAEA8B-1E93-48D7-8C10-21998B433E2C}" destId="{3C52EB3C-AD18-4761-BDA2-06DA15854BB7}" srcOrd="1" destOrd="0" presId="urn:microsoft.com/office/officeart/2005/8/layout/hierarchy1"/>
    <dgm:cxn modelId="{6060C5C9-0755-4E17-88D1-F47BD20FCBF2}" type="presParOf" srcId="{108B35B1-C005-4680-9453-C97B1A4410E0}" destId="{468FC259-C62B-4B9E-A3D6-812EBCA43E3C}" srcOrd="1" destOrd="0" presId="urn:microsoft.com/office/officeart/2005/8/layout/hierarchy1"/>
    <dgm:cxn modelId="{3A92BE6C-B9C8-45D3-8217-F6A55213C632}" type="presParOf" srcId="{EDF7C1EC-6FE4-422C-8FD5-DB37FD7FF258}" destId="{2F876B67-EA2A-4ABA-B759-2139F62DF07D}" srcOrd="4" destOrd="0" presId="urn:microsoft.com/office/officeart/2005/8/layout/hierarchy1"/>
    <dgm:cxn modelId="{34CE9DFE-6AE3-4151-A445-8E82875CFE45}" type="presParOf" srcId="{EDF7C1EC-6FE4-422C-8FD5-DB37FD7FF258}" destId="{B8051E5C-A43C-4DA7-896C-3F6CF8ED521F}" srcOrd="5" destOrd="0" presId="urn:microsoft.com/office/officeart/2005/8/layout/hierarchy1"/>
    <dgm:cxn modelId="{6D40FE2E-56C3-48B7-9765-69EF715EB926}" type="presParOf" srcId="{B8051E5C-A43C-4DA7-896C-3F6CF8ED521F}" destId="{69BCBF19-570B-4EB3-B1F3-1B2103B784C4}" srcOrd="0" destOrd="0" presId="urn:microsoft.com/office/officeart/2005/8/layout/hierarchy1"/>
    <dgm:cxn modelId="{D005E54C-F137-44EB-B1EA-265BF3622B4C}" type="presParOf" srcId="{69BCBF19-570B-4EB3-B1F3-1B2103B784C4}" destId="{D1A01D14-7AC9-404B-97D4-43F43925F9DA}" srcOrd="0" destOrd="0" presId="urn:microsoft.com/office/officeart/2005/8/layout/hierarchy1"/>
    <dgm:cxn modelId="{E59B2440-7E02-4A09-828D-1E6190004395}" type="presParOf" srcId="{69BCBF19-570B-4EB3-B1F3-1B2103B784C4}" destId="{E8D290C9-2BDA-4F13-9027-C84C0FD0002F}" srcOrd="1" destOrd="0" presId="urn:microsoft.com/office/officeart/2005/8/layout/hierarchy1"/>
    <dgm:cxn modelId="{B7A12DE4-F2AF-460C-A0C0-98E310EFC256}" type="presParOf" srcId="{B8051E5C-A43C-4DA7-896C-3F6CF8ED521F}" destId="{24AD45E7-E5DC-49CE-AEE8-0002C24F17A8}" srcOrd="1" destOrd="0" presId="urn:microsoft.com/office/officeart/2005/8/layout/hierarchy1"/>
    <dgm:cxn modelId="{566B9B65-D97E-4098-A022-D69A35577D50}" type="presParOf" srcId="{24AD45E7-E5DC-49CE-AEE8-0002C24F17A8}" destId="{377EA7BD-424E-4D66-A84B-1C3232A78E73}" srcOrd="0" destOrd="0" presId="urn:microsoft.com/office/officeart/2005/8/layout/hierarchy1"/>
    <dgm:cxn modelId="{AC022374-E73E-4EDD-B441-B6546142377F}" type="presParOf" srcId="{24AD45E7-E5DC-49CE-AEE8-0002C24F17A8}" destId="{53583B49-7290-4F9E-9F73-FF2BB367535E}" srcOrd="1" destOrd="0" presId="urn:microsoft.com/office/officeart/2005/8/layout/hierarchy1"/>
    <dgm:cxn modelId="{03418849-EAB6-468F-A6C8-1164BDC3F4C9}" type="presParOf" srcId="{53583B49-7290-4F9E-9F73-FF2BB367535E}" destId="{8D9C1833-498D-4FC0-9A20-A58B0DA148B0}" srcOrd="0" destOrd="0" presId="urn:microsoft.com/office/officeart/2005/8/layout/hierarchy1"/>
    <dgm:cxn modelId="{F61D9EEC-A2D6-4249-AA0D-7839846EEBDE}" type="presParOf" srcId="{8D9C1833-498D-4FC0-9A20-A58B0DA148B0}" destId="{E65A17ED-33D5-4A5F-8B6F-B2CD466DA028}" srcOrd="0" destOrd="0" presId="urn:microsoft.com/office/officeart/2005/8/layout/hierarchy1"/>
    <dgm:cxn modelId="{CD268440-774C-41B0-A15C-84A61A0D4B4C}" type="presParOf" srcId="{8D9C1833-498D-4FC0-9A20-A58B0DA148B0}" destId="{CE2D32A0-CCC0-4E6E-8C4F-AB2188527806}" srcOrd="1" destOrd="0" presId="urn:microsoft.com/office/officeart/2005/8/layout/hierarchy1"/>
    <dgm:cxn modelId="{A7963783-6031-4165-A690-1C6FF53EBAA9}" type="presParOf" srcId="{53583B49-7290-4F9E-9F73-FF2BB367535E}" destId="{C513C6BD-4C71-4759-B900-3CF7A67E66D8}" srcOrd="1" destOrd="0" presId="urn:microsoft.com/office/officeart/2005/8/layout/hierarchy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3EFA7F-3996-4B87-8408-351C9E0C7DA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2A7A2E9A-8AB6-4673-B922-A9A73AA256DE}">
      <dgm:prSet phldrT="[Text]"/>
      <dgm:spPr/>
      <dgm:t>
        <a:bodyPr/>
        <a:lstStyle/>
        <a:p>
          <a:r>
            <a:rPr lang="en-GB" dirty="0" smtClean="0"/>
            <a:t>Animal</a:t>
          </a:r>
          <a:endParaRPr lang="en-GB" dirty="0"/>
        </a:p>
      </dgm:t>
    </dgm:pt>
    <dgm:pt modelId="{BD335C2F-2C50-45F6-9791-35394175DBC6}" type="parTrans" cxnId="{755BA5FF-B40F-49C1-88F3-638958FDC51E}">
      <dgm:prSet/>
      <dgm:spPr/>
      <dgm:t>
        <a:bodyPr/>
        <a:lstStyle/>
        <a:p>
          <a:endParaRPr lang="en-GB"/>
        </a:p>
      </dgm:t>
    </dgm:pt>
    <dgm:pt modelId="{A816913B-FFB0-4D39-A140-712F05103C98}" type="sibTrans" cxnId="{755BA5FF-B40F-49C1-88F3-638958FDC51E}">
      <dgm:prSet/>
      <dgm:spPr/>
      <dgm:t>
        <a:bodyPr/>
        <a:lstStyle/>
        <a:p>
          <a:endParaRPr lang="en-GB"/>
        </a:p>
      </dgm:t>
    </dgm:pt>
    <dgm:pt modelId="{0B69FBD2-594B-4C1A-BC21-56C47EF74578}">
      <dgm:prSet phldrT="[Text]"/>
      <dgm:spPr/>
      <dgm:t>
        <a:bodyPr/>
        <a:lstStyle/>
        <a:p>
          <a:r>
            <a:rPr lang="en-GB" dirty="0" smtClean="0"/>
            <a:t>Canine</a:t>
          </a:r>
          <a:endParaRPr lang="en-GB" dirty="0"/>
        </a:p>
      </dgm:t>
    </dgm:pt>
    <dgm:pt modelId="{BA91CFAD-EB65-4BE3-8AF8-212A603C16A8}" type="parTrans" cxnId="{67EDD25D-F58F-4B67-B34D-961B5A4E2194}">
      <dgm:prSet/>
      <dgm:spPr/>
      <dgm:t>
        <a:bodyPr/>
        <a:lstStyle/>
        <a:p>
          <a:endParaRPr lang="en-GB"/>
        </a:p>
      </dgm:t>
    </dgm:pt>
    <dgm:pt modelId="{574A12B8-E279-442E-8D92-7092C8939CB7}" type="sibTrans" cxnId="{67EDD25D-F58F-4B67-B34D-961B5A4E2194}">
      <dgm:prSet/>
      <dgm:spPr/>
      <dgm:t>
        <a:bodyPr/>
        <a:lstStyle/>
        <a:p>
          <a:endParaRPr lang="en-GB"/>
        </a:p>
      </dgm:t>
    </dgm:pt>
    <dgm:pt modelId="{1D13E61C-0F08-4A78-8BFD-39D750AB28A9}">
      <dgm:prSet phldrT="[Text]"/>
      <dgm:spPr/>
      <dgm:t>
        <a:bodyPr/>
        <a:lstStyle/>
        <a:p>
          <a:r>
            <a:rPr lang="en-GB" dirty="0" smtClean="0"/>
            <a:t>Feline</a:t>
          </a:r>
          <a:endParaRPr lang="en-GB" dirty="0"/>
        </a:p>
      </dgm:t>
    </dgm:pt>
    <dgm:pt modelId="{04EAB286-1F6F-4F6A-982C-6934491E487D}" type="parTrans" cxnId="{91D1A6F6-F01C-4405-BA1E-115F726B18D2}">
      <dgm:prSet/>
      <dgm:spPr/>
      <dgm:t>
        <a:bodyPr/>
        <a:lstStyle/>
        <a:p>
          <a:endParaRPr lang="en-GB"/>
        </a:p>
      </dgm:t>
    </dgm:pt>
    <dgm:pt modelId="{ADF16595-BEE5-4C90-A282-A3CEE1B758F2}" type="sibTrans" cxnId="{91D1A6F6-F01C-4405-BA1E-115F726B18D2}">
      <dgm:prSet/>
      <dgm:spPr/>
      <dgm:t>
        <a:bodyPr/>
        <a:lstStyle/>
        <a:p>
          <a:endParaRPr lang="en-GB"/>
        </a:p>
      </dgm:t>
    </dgm:pt>
    <dgm:pt modelId="{399699B3-DFA0-4EE0-BB99-45C12FCEFC0E}">
      <dgm:prSet phldrT="[Text]"/>
      <dgm:spPr/>
      <dgm:t>
        <a:bodyPr/>
        <a:lstStyle/>
        <a:p>
          <a:r>
            <a:rPr lang="en-GB" dirty="0" smtClean="0"/>
            <a:t>Rodent</a:t>
          </a:r>
          <a:endParaRPr lang="en-GB" dirty="0"/>
        </a:p>
      </dgm:t>
    </dgm:pt>
    <dgm:pt modelId="{6412119F-E37E-4A0E-9AEA-3E45270E42C4}" type="parTrans" cxnId="{48166FCB-F0BE-4090-9FB2-65617AE378BD}">
      <dgm:prSet/>
      <dgm:spPr/>
      <dgm:t>
        <a:bodyPr/>
        <a:lstStyle/>
        <a:p>
          <a:endParaRPr lang="en-GB"/>
        </a:p>
      </dgm:t>
    </dgm:pt>
    <dgm:pt modelId="{EB909F65-64AF-423D-9129-360D73273D3E}" type="sibTrans" cxnId="{48166FCB-F0BE-4090-9FB2-65617AE378BD}">
      <dgm:prSet/>
      <dgm:spPr/>
      <dgm:t>
        <a:bodyPr/>
        <a:lstStyle/>
        <a:p>
          <a:endParaRPr lang="en-GB"/>
        </a:p>
      </dgm:t>
    </dgm:pt>
    <dgm:pt modelId="{C79DCA53-0074-488D-8EBA-EA5CD7BA5FC5}">
      <dgm:prSet phldrT="[Text]"/>
      <dgm:spPr/>
      <dgm:t>
        <a:bodyPr/>
        <a:lstStyle/>
        <a:p>
          <a:r>
            <a:rPr lang="en-GB" dirty="0" smtClean="0"/>
            <a:t>Dog</a:t>
          </a:r>
          <a:endParaRPr lang="en-GB" dirty="0"/>
        </a:p>
      </dgm:t>
    </dgm:pt>
    <dgm:pt modelId="{0220ED4F-BDBB-443F-BA91-7BAC98CFF582}" type="parTrans" cxnId="{CFC9B1BF-C6DA-40F6-8544-BCDA3C06B714}">
      <dgm:prSet/>
      <dgm:spPr/>
      <dgm:t>
        <a:bodyPr/>
        <a:lstStyle/>
        <a:p>
          <a:endParaRPr lang="en-GB"/>
        </a:p>
      </dgm:t>
    </dgm:pt>
    <dgm:pt modelId="{2CA72B0B-FC7E-44D6-9C34-15923A4FBA75}" type="sibTrans" cxnId="{CFC9B1BF-C6DA-40F6-8544-BCDA3C06B714}">
      <dgm:prSet/>
      <dgm:spPr/>
      <dgm:t>
        <a:bodyPr/>
        <a:lstStyle/>
        <a:p>
          <a:endParaRPr lang="en-GB"/>
        </a:p>
      </dgm:t>
    </dgm:pt>
    <dgm:pt modelId="{1FAABEB7-DD8A-4B80-A593-B40C55EE403E}">
      <dgm:prSet phldrT="[Text]"/>
      <dgm:spPr/>
      <dgm:t>
        <a:bodyPr/>
        <a:lstStyle/>
        <a:p>
          <a:r>
            <a:rPr lang="en-GB" dirty="0" smtClean="0"/>
            <a:t>Cat</a:t>
          </a:r>
          <a:endParaRPr lang="en-GB" dirty="0"/>
        </a:p>
      </dgm:t>
    </dgm:pt>
    <dgm:pt modelId="{B001071E-96BB-4F28-9979-58961F9A3C77}" type="parTrans" cxnId="{04824185-9424-430B-B0FF-CDBC58F43AEA}">
      <dgm:prSet/>
      <dgm:spPr/>
      <dgm:t>
        <a:bodyPr/>
        <a:lstStyle/>
        <a:p>
          <a:endParaRPr lang="en-GB"/>
        </a:p>
      </dgm:t>
    </dgm:pt>
    <dgm:pt modelId="{0AD1CEFD-4EAD-4753-B802-599308308C72}" type="sibTrans" cxnId="{04824185-9424-430B-B0FF-CDBC58F43AEA}">
      <dgm:prSet/>
      <dgm:spPr/>
      <dgm:t>
        <a:bodyPr/>
        <a:lstStyle/>
        <a:p>
          <a:endParaRPr lang="en-GB"/>
        </a:p>
      </dgm:t>
    </dgm:pt>
    <dgm:pt modelId="{88FE36D3-72DC-4176-90B1-E31CE0737FB4}">
      <dgm:prSet phldrT="[Text]"/>
      <dgm:spPr/>
      <dgm:t>
        <a:bodyPr/>
        <a:lstStyle/>
        <a:p>
          <a:r>
            <a:rPr lang="en-GB" dirty="0" smtClean="0"/>
            <a:t>Hamster</a:t>
          </a:r>
          <a:endParaRPr lang="en-GB" dirty="0"/>
        </a:p>
      </dgm:t>
    </dgm:pt>
    <dgm:pt modelId="{F5734796-8413-4168-8E86-4A76EC83E465}" type="parTrans" cxnId="{2BAC8946-6FAF-49F8-8224-9ED40F42C662}">
      <dgm:prSet/>
      <dgm:spPr/>
      <dgm:t>
        <a:bodyPr/>
        <a:lstStyle/>
        <a:p>
          <a:endParaRPr lang="en-GB"/>
        </a:p>
      </dgm:t>
    </dgm:pt>
    <dgm:pt modelId="{4431D758-B0DA-47C1-80C3-591FEDA0D582}" type="sibTrans" cxnId="{2BAC8946-6FAF-49F8-8224-9ED40F42C662}">
      <dgm:prSet/>
      <dgm:spPr/>
      <dgm:t>
        <a:bodyPr/>
        <a:lstStyle/>
        <a:p>
          <a:endParaRPr lang="en-GB"/>
        </a:p>
      </dgm:t>
    </dgm:pt>
    <dgm:pt modelId="{9103B4DF-F912-4132-BE84-AEA04BC34A6D}">
      <dgm:prSet phldrT="[Text]"/>
      <dgm:spPr/>
      <dgm:t>
        <a:bodyPr/>
        <a:lstStyle/>
        <a:p>
          <a:r>
            <a:rPr lang="en-GB" dirty="0" smtClean="0"/>
            <a:t>Tiger</a:t>
          </a:r>
          <a:endParaRPr lang="en-GB" dirty="0"/>
        </a:p>
      </dgm:t>
    </dgm:pt>
    <dgm:pt modelId="{ED05B5E3-D8E2-4675-817A-648E94BDFCA9}" type="parTrans" cxnId="{DEA93DF8-D709-4BAC-AF67-B4978A498C01}">
      <dgm:prSet/>
      <dgm:spPr/>
      <dgm:t>
        <a:bodyPr/>
        <a:lstStyle/>
        <a:p>
          <a:endParaRPr lang="en-GB"/>
        </a:p>
      </dgm:t>
    </dgm:pt>
    <dgm:pt modelId="{1F2BDDBA-9443-49D7-9BD6-B11B8099BAAA}" type="sibTrans" cxnId="{DEA93DF8-D709-4BAC-AF67-B4978A498C01}">
      <dgm:prSet/>
      <dgm:spPr/>
      <dgm:t>
        <a:bodyPr/>
        <a:lstStyle/>
        <a:p>
          <a:endParaRPr lang="en-GB"/>
        </a:p>
      </dgm:t>
    </dgm:pt>
    <dgm:pt modelId="{A37D08E5-D4B7-4601-8351-9420DF9BE47E}">
      <dgm:prSet phldrT="[Text]"/>
      <dgm:spPr/>
      <dgm:t>
        <a:bodyPr/>
        <a:lstStyle/>
        <a:p>
          <a:r>
            <a:rPr lang="en-GB" dirty="0" smtClean="0"/>
            <a:t>Wolf</a:t>
          </a:r>
          <a:endParaRPr lang="en-GB" dirty="0"/>
        </a:p>
      </dgm:t>
    </dgm:pt>
    <dgm:pt modelId="{DD451D77-DC66-4C8A-BC34-704F3128433E}" type="parTrans" cxnId="{DBEA57F6-E89F-4B74-A57C-8F939797226B}">
      <dgm:prSet/>
      <dgm:spPr/>
      <dgm:t>
        <a:bodyPr/>
        <a:lstStyle/>
        <a:p>
          <a:endParaRPr lang="en-GB"/>
        </a:p>
      </dgm:t>
    </dgm:pt>
    <dgm:pt modelId="{45FCB57D-F4D0-45BD-BEC3-CB5F2FA9E42F}" type="sibTrans" cxnId="{DBEA57F6-E89F-4B74-A57C-8F939797226B}">
      <dgm:prSet/>
      <dgm:spPr/>
      <dgm:t>
        <a:bodyPr/>
        <a:lstStyle/>
        <a:p>
          <a:endParaRPr lang="en-GB"/>
        </a:p>
      </dgm:t>
    </dgm:pt>
    <dgm:pt modelId="{F099081E-BB5C-4981-B3A4-01D62F402954}" type="pres">
      <dgm:prSet presAssocID="{4F3EFA7F-3996-4B87-8408-351C9E0C7D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22013F2-2B76-421E-B3DD-3EC5DED1DF60}" type="pres">
      <dgm:prSet presAssocID="{2A7A2E9A-8AB6-4673-B922-A9A73AA256DE}" presName="hierRoot1" presStyleCnt="0"/>
      <dgm:spPr/>
    </dgm:pt>
    <dgm:pt modelId="{F1C672F1-9EC6-4429-BB01-28779EECAEEB}" type="pres">
      <dgm:prSet presAssocID="{2A7A2E9A-8AB6-4673-B922-A9A73AA256DE}" presName="composite" presStyleCnt="0"/>
      <dgm:spPr/>
    </dgm:pt>
    <dgm:pt modelId="{FC9B5B50-BC6F-46F9-805F-2FA750AB00CF}" type="pres">
      <dgm:prSet presAssocID="{2A7A2E9A-8AB6-4673-B922-A9A73AA256DE}" presName="background" presStyleLbl="node0" presStyleIdx="0" presStyleCnt="1"/>
      <dgm:spPr/>
    </dgm:pt>
    <dgm:pt modelId="{163B527B-E054-47E2-B68A-9522B989E5C4}" type="pres">
      <dgm:prSet presAssocID="{2A7A2E9A-8AB6-4673-B922-A9A73AA256D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DF7C1EC-6FE4-422C-8FD5-DB37FD7FF258}" type="pres">
      <dgm:prSet presAssocID="{2A7A2E9A-8AB6-4673-B922-A9A73AA256DE}" presName="hierChild2" presStyleCnt="0"/>
      <dgm:spPr/>
    </dgm:pt>
    <dgm:pt modelId="{F146A7E0-F31D-44DA-B5B3-0B7FE34A09E1}" type="pres">
      <dgm:prSet presAssocID="{BA91CFAD-EB65-4BE3-8AF8-212A603C16A8}" presName="Name10" presStyleLbl="parChTrans1D2" presStyleIdx="0" presStyleCnt="3"/>
      <dgm:spPr/>
      <dgm:t>
        <a:bodyPr/>
        <a:lstStyle/>
        <a:p>
          <a:endParaRPr lang="en-GB"/>
        </a:p>
      </dgm:t>
    </dgm:pt>
    <dgm:pt modelId="{FB335C60-8FDC-4069-8C67-DCE9EA5D6E12}" type="pres">
      <dgm:prSet presAssocID="{0B69FBD2-594B-4C1A-BC21-56C47EF74578}" presName="hierRoot2" presStyleCnt="0"/>
      <dgm:spPr/>
    </dgm:pt>
    <dgm:pt modelId="{56AC5773-F252-44A7-921B-7353D1D87A50}" type="pres">
      <dgm:prSet presAssocID="{0B69FBD2-594B-4C1A-BC21-56C47EF74578}" presName="composite2" presStyleCnt="0"/>
      <dgm:spPr/>
    </dgm:pt>
    <dgm:pt modelId="{201E802B-0E53-4958-A71B-C11420527469}" type="pres">
      <dgm:prSet presAssocID="{0B69FBD2-594B-4C1A-BC21-56C47EF74578}" presName="background2" presStyleLbl="node2" presStyleIdx="0" presStyleCnt="3"/>
      <dgm:spPr/>
    </dgm:pt>
    <dgm:pt modelId="{60D90100-0468-4F11-A4A6-D82A1130BEB7}" type="pres">
      <dgm:prSet presAssocID="{0B69FBD2-594B-4C1A-BC21-56C47EF7457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2403EC-A13F-4B85-AD9E-138FDB954A31}" type="pres">
      <dgm:prSet presAssocID="{0B69FBD2-594B-4C1A-BC21-56C47EF74578}" presName="hierChild3" presStyleCnt="0"/>
      <dgm:spPr/>
    </dgm:pt>
    <dgm:pt modelId="{B2EE9CC1-4B89-4C69-BB98-720DA01E6116}" type="pres">
      <dgm:prSet presAssocID="{0220ED4F-BDBB-443F-BA91-7BAC98CFF582}" presName="Name17" presStyleLbl="parChTrans1D3" presStyleIdx="0" presStyleCnt="5"/>
      <dgm:spPr/>
      <dgm:t>
        <a:bodyPr/>
        <a:lstStyle/>
        <a:p>
          <a:endParaRPr lang="en-GB"/>
        </a:p>
      </dgm:t>
    </dgm:pt>
    <dgm:pt modelId="{485C096C-B06A-4B77-85FE-498BF22744BF}" type="pres">
      <dgm:prSet presAssocID="{C79DCA53-0074-488D-8EBA-EA5CD7BA5FC5}" presName="hierRoot3" presStyleCnt="0"/>
      <dgm:spPr/>
    </dgm:pt>
    <dgm:pt modelId="{DF6A2786-8EE7-4941-911D-F54FD0BC23B7}" type="pres">
      <dgm:prSet presAssocID="{C79DCA53-0074-488D-8EBA-EA5CD7BA5FC5}" presName="composite3" presStyleCnt="0"/>
      <dgm:spPr/>
    </dgm:pt>
    <dgm:pt modelId="{1E62CA65-D360-4370-A1E3-6F455A15CA85}" type="pres">
      <dgm:prSet presAssocID="{C79DCA53-0074-488D-8EBA-EA5CD7BA5FC5}" presName="background3" presStyleLbl="node3" presStyleIdx="0" presStyleCnt="5"/>
      <dgm:spPr/>
    </dgm:pt>
    <dgm:pt modelId="{BDAF391A-FF38-4AFD-8085-38E7FAEFC7F0}" type="pres">
      <dgm:prSet presAssocID="{C79DCA53-0074-488D-8EBA-EA5CD7BA5FC5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08214C7-3F2C-4AFF-AE02-450D42602526}" type="pres">
      <dgm:prSet presAssocID="{C79DCA53-0074-488D-8EBA-EA5CD7BA5FC5}" presName="hierChild4" presStyleCnt="0"/>
      <dgm:spPr/>
    </dgm:pt>
    <dgm:pt modelId="{E2893EFA-6764-4AAF-A409-BE566BEEDCE8}" type="pres">
      <dgm:prSet presAssocID="{DD451D77-DC66-4C8A-BC34-704F3128433E}" presName="Name17" presStyleLbl="parChTrans1D3" presStyleIdx="1" presStyleCnt="5"/>
      <dgm:spPr/>
      <dgm:t>
        <a:bodyPr/>
        <a:lstStyle/>
        <a:p>
          <a:endParaRPr lang="en-GB"/>
        </a:p>
      </dgm:t>
    </dgm:pt>
    <dgm:pt modelId="{FA3D0535-06BF-4BEB-AFAE-E08444F267E3}" type="pres">
      <dgm:prSet presAssocID="{A37D08E5-D4B7-4601-8351-9420DF9BE47E}" presName="hierRoot3" presStyleCnt="0"/>
      <dgm:spPr/>
    </dgm:pt>
    <dgm:pt modelId="{FE90C8DD-C51F-49FC-8658-D4A99C3A8F6E}" type="pres">
      <dgm:prSet presAssocID="{A37D08E5-D4B7-4601-8351-9420DF9BE47E}" presName="composite3" presStyleCnt="0"/>
      <dgm:spPr/>
    </dgm:pt>
    <dgm:pt modelId="{BBF63D8F-BD67-4636-B077-5838DC40F586}" type="pres">
      <dgm:prSet presAssocID="{A37D08E5-D4B7-4601-8351-9420DF9BE47E}" presName="background3" presStyleLbl="node3" presStyleIdx="1" presStyleCnt="5"/>
      <dgm:spPr/>
    </dgm:pt>
    <dgm:pt modelId="{2F336D20-A6C7-4055-8AB7-42F03AD6FCE6}" type="pres">
      <dgm:prSet presAssocID="{A37D08E5-D4B7-4601-8351-9420DF9BE47E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831B9B-D930-4CC3-BF30-2740859D79CE}" type="pres">
      <dgm:prSet presAssocID="{A37D08E5-D4B7-4601-8351-9420DF9BE47E}" presName="hierChild4" presStyleCnt="0"/>
      <dgm:spPr/>
    </dgm:pt>
    <dgm:pt modelId="{770D31FC-1F62-4EFA-99E3-C9A7545ACF5A}" type="pres">
      <dgm:prSet presAssocID="{04EAB286-1F6F-4F6A-982C-6934491E487D}" presName="Name10" presStyleLbl="parChTrans1D2" presStyleIdx="1" presStyleCnt="3"/>
      <dgm:spPr/>
      <dgm:t>
        <a:bodyPr/>
        <a:lstStyle/>
        <a:p>
          <a:endParaRPr lang="en-GB"/>
        </a:p>
      </dgm:t>
    </dgm:pt>
    <dgm:pt modelId="{36A0F37A-A478-487A-AB40-AF17F4342089}" type="pres">
      <dgm:prSet presAssocID="{1D13E61C-0F08-4A78-8BFD-39D750AB28A9}" presName="hierRoot2" presStyleCnt="0"/>
      <dgm:spPr/>
    </dgm:pt>
    <dgm:pt modelId="{11EEE383-A299-4164-B65A-DDC394850635}" type="pres">
      <dgm:prSet presAssocID="{1D13E61C-0F08-4A78-8BFD-39D750AB28A9}" presName="composite2" presStyleCnt="0"/>
      <dgm:spPr/>
    </dgm:pt>
    <dgm:pt modelId="{0BF19CDB-854B-4295-A965-D28873E95A34}" type="pres">
      <dgm:prSet presAssocID="{1D13E61C-0F08-4A78-8BFD-39D750AB28A9}" presName="background2" presStyleLbl="node2" presStyleIdx="1" presStyleCnt="3"/>
      <dgm:spPr/>
    </dgm:pt>
    <dgm:pt modelId="{FD63ACB5-9100-42B0-8EC3-4972D752D8B0}" type="pres">
      <dgm:prSet presAssocID="{1D13E61C-0F08-4A78-8BFD-39D750AB28A9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EFD7C4-DE5E-4059-BF4D-8F1FBBE6BE5A}" type="pres">
      <dgm:prSet presAssocID="{1D13E61C-0F08-4A78-8BFD-39D750AB28A9}" presName="hierChild3" presStyleCnt="0"/>
      <dgm:spPr/>
    </dgm:pt>
    <dgm:pt modelId="{230DAFF5-BE53-4670-B81F-937ABEC5A2D4}" type="pres">
      <dgm:prSet presAssocID="{B001071E-96BB-4F28-9979-58961F9A3C77}" presName="Name17" presStyleLbl="parChTrans1D3" presStyleIdx="2" presStyleCnt="5"/>
      <dgm:spPr/>
      <dgm:t>
        <a:bodyPr/>
        <a:lstStyle/>
        <a:p>
          <a:endParaRPr lang="en-GB"/>
        </a:p>
      </dgm:t>
    </dgm:pt>
    <dgm:pt modelId="{D7923BF0-5258-4A5D-82D1-87E796FE87AB}" type="pres">
      <dgm:prSet presAssocID="{1FAABEB7-DD8A-4B80-A593-B40C55EE403E}" presName="hierRoot3" presStyleCnt="0"/>
      <dgm:spPr/>
    </dgm:pt>
    <dgm:pt modelId="{D685E8BC-2126-4F1E-9A43-7D3CDC2934B5}" type="pres">
      <dgm:prSet presAssocID="{1FAABEB7-DD8A-4B80-A593-B40C55EE403E}" presName="composite3" presStyleCnt="0"/>
      <dgm:spPr/>
    </dgm:pt>
    <dgm:pt modelId="{E178E9DB-064E-452E-861C-DF10E2724A81}" type="pres">
      <dgm:prSet presAssocID="{1FAABEB7-DD8A-4B80-A593-B40C55EE403E}" presName="background3" presStyleLbl="node3" presStyleIdx="2" presStyleCnt="5"/>
      <dgm:spPr/>
    </dgm:pt>
    <dgm:pt modelId="{FE84A36F-AF8B-40C1-859C-ECB54FFD0072}" type="pres">
      <dgm:prSet presAssocID="{1FAABEB7-DD8A-4B80-A593-B40C55EE403E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2A3BC7-A761-4A11-8617-9FC8132926C4}" type="pres">
      <dgm:prSet presAssocID="{1FAABEB7-DD8A-4B80-A593-B40C55EE403E}" presName="hierChild4" presStyleCnt="0"/>
      <dgm:spPr/>
    </dgm:pt>
    <dgm:pt modelId="{B66C7475-5140-483E-B0D8-A9E87B45A9DB}" type="pres">
      <dgm:prSet presAssocID="{ED05B5E3-D8E2-4675-817A-648E94BDFCA9}" presName="Name17" presStyleLbl="parChTrans1D3" presStyleIdx="3" presStyleCnt="5"/>
      <dgm:spPr/>
      <dgm:t>
        <a:bodyPr/>
        <a:lstStyle/>
        <a:p>
          <a:endParaRPr lang="en-GB"/>
        </a:p>
      </dgm:t>
    </dgm:pt>
    <dgm:pt modelId="{108B35B1-C005-4680-9453-C97B1A4410E0}" type="pres">
      <dgm:prSet presAssocID="{9103B4DF-F912-4132-BE84-AEA04BC34A6D}" presName="hierRoot3" presStyleCnt="0"/>
      <dgm:spPr/>
    </dgm:pt>
    <dgm:pt modelId="{C7AAEA8B-1E93-48D7-8C10-21998B433E2C}" type="pres">
      <dgm:prSet presAssocID="{9103B4DF-F912-4132-BE84-AEA04BC34A6D}" presName="composite3" presStyleCnt="0"/>
      <dgm:spPr/>
    </dgm:pt>
    <dgm:pt modelId="{84770242-630C-4169-BD44-8ADB5F77E5A5}" type="pres">
      <dgm:prSet presAssocID="{9103B4DF-F912-4132-BE84-AEA04BC34A6D}" presName="background3" presStyleLbl="node3" presStyleIdx="3" presStyleCnt="5"/>
      <dgm:spPr/>
    </dgm:pt>
    <dgm:pt modelId="{3C52EB3C-AD18-4761-BDA2-06DA15854BB7}" type="pres">
      <dgm:prSet presAssocID="{9103B4DF-F912-4132-BE84-AEA04BC34A6D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68FC259-C62B-4B9E-A3D6-812EBCA43E3C}" type="pres">
      <dgm:prSet presAssocID="{9103B4DF-F912-4132-BE84-AEA04BC34A6D}" presName="hierChild4" presStyleCnt="0"/>
      <dgm:spPr/>
    </dgm:pt>
    <dgm:pt modelId="{2F876B67-EA2A-4ABA-B759-2139F62DF07D}" type="pres">
      <dgm:prSet presAssocID="{6412119F-E37E-4A0E-9AEA-3E45270E42C4}" presName="Name10" presStyleLbl="parChTrans1D2" presStyleIdx="2" presStyleCnt="3"/>
      <dgm:spPr/>
      <dgm:t>
        <a:bodyPr/>
        <a:lstStyle/>
        <a:p>
          <a:endParaRPr lang="en-GB"/>
        </a:p>
      </dgm:t>
    </dgm:pt>
    <dgm:pt modelId="{B8051E5C-A43C-4DA7-896C-3F6CF8ED521F}" type="pres">
      <dgm:prSet presAssocID="{399699B3-DFA0-4EE0-BB99-45C12FCEFC0E}" presName="hierRoot2" presStyleCnt="0"/>
      <dgm:spPr/>
    </dgm:pt>
    <dgm:pt modelId="{69BCBF19-570B-4EB3-B1F3-1B2103B784C4}" type="pres">
      <dgm:prSet presAssocID="{399699B3-DFA0-4EE0-BB99-45C12FCEFC0E}" presName="composite2" presStyleCnt="0"/>
      <dgm:spPr/>
    </dgm:pt>
    <dgm:pt modelId="{D1A01D14-7AC9-404B-97D4-43F43925F9DA}" type="pres">
      <dgm:prSet presAssocID="{399699B3-DFA0-4EE0-BB99-45C12FCEFC0E}" presName="background2" presStyleLbl="node2" presStyleIdx="2" presStyleCnt="3"/>
      <dgm:spPr/>
    </dgm:pt>
    <dgm:pt modelId="{E8D290C9-2BDA-4F13-9027-C84C0FD0002F}" type="pres">
      <dgm:prSet presAssocID="{399699B3-DFA0-4EE0-BB99-45C12FCEFC0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D45E7-E5DC-49CE-AEE8-0002C24F17A8}" type="pres">
      <dgm:prSet presAssocID="{399699B3-DFA0-4EE0-BB99-45C12FCEFC0E}" presName="hierChild3" presStyleCnt="0"/>
      <dgm:spPr/>
    </dgm:pt>
    <dgm:pt modelId="{377EA7BD-424E-4D66-A84B-1C3232A78E73}" type="pres">
      <dgm:prSet presAssocID="{F5734796-8413-4168-8E86-4A76EC83E465}" presName="Name17" presStyleLbl="parChTrans1D3" presStyleIdx="4" presStyleCnt="5"/>
      <dgm:spPr/>
      <dgm:t>
        <a:bodyPr/>
        <a:lstStyle/>
        <a:p>
          <a:endParaRPr lang="en-GB"/>
        </a:p>
      </dgm:t>
    </dgm:pt>
    <dgm:pt modelId="{53583B49-7290-4F9E-9F73-FF2BB367535E}" type="pres">
      <dgm:prSet presAssocID="{88FE36D3-72DC-4176-90B1-E31CE0737FB4}" presName="hierRoot3" presStyleCnt="0"/>
      <dgm:spPr/>
    </dgm:pt>
    <dgm:pt modelId="{8D9C1833-498D-4FC0-9A20-A58B0DA148B0}" type="pres">
      <dgm:prSet presAssocID="{88FE36D3-72DC-4176-90B1-E31CE0737FB4}" presName="composite3" presStyleCnt="0"/>
      <dgm:spPr/>
    </dgm:pt>
    <dgm:pt modelId="{E65A17ED-33D5-4A5F-8B6F-B2CD466DA028}" type="pres">
      <dgm:prSet presAssocID="{88FE36D3-72DC-4176-90B1-E31CE0737FB4}" presName="background3" presStyleLbl="node3" presStyleIdx="4" presStyleCnt="5"/>
      <dgm:spPr/>
    </dgm:pt>
    <dgm:pt modelId="{CE2D32A0-CCC0-4E6E-8C4F-AB2188527806}" type="pres">
      <dgm:prSet presAssocID="{88FE36D3-72DC-4176-90B1-E31CE0737FB4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513C6BD-4C71-4759-B900-3CF7A67E66D8}" type="pres">
      <dgm:prSet presAssocID="{88FE36D3-72DC-4176-90B1-E31CE0737FB4}" presName="hierChild4" presStyleCnt="0"/>
      <dgm:spPr/>
    </dgm:pt>
  </dgm:ptLst>
  <dgm:cxnLst>
    <dgm:cxn modelId="{42906BEA-40D5-42C1-8642-4B39F9195FFA}" type="presOf" srcId="{399699B3-DFA0-4EE0-BB99-45C12FCEFC0E}" destId="{E8D290C9-2BDA-4F13-9027-C84C0FD0002F}" srcOrd="0" destOrd="0" presId="urn:microsoft.com/office/officeart/2005/8/layout/hierarchy1"/>
    <dgm:cxn modelId="{532840AF-9F14-405A-99B5-2CDE518A9F54}" type="presOf" srcId="{04EAB286-1F6F-4F6A-982C-6934491E487D}" destId="{770D31FC-1F62-4EFA-99E3-C9A7545ACF5A}" srcOrd="0" destOrd="0" presId="urn:microsoft.com/office/officeart/2005/8/layout/hierarchy1"/>
    <dgm:cxn modelId="{300A6B3B-C933-4B9B-BF1C-1C95FBB6F486}" type="presOf" srcId="{1D13E61C-0F08-4A78-8BFD-39D750AB28A9}" destId="{FD63ACB5-9100-42B0-8EC3-4972D752D8B0}" srcOrd="0" destOrd="0" presId="urn:microsoft.com/office/officeart/2005/8/layout/hierarchy1"/>
    <dgm:cxn modelId="{04E2DB4C-E02A-4440-8C07-095675E33B06}" type="presOf" srcId="{6412119F-E37E-4A0E-9AEA-3E45270E42C4}" destId="{2F876B67-EA2A-4ABA-B759-2139F62DF07D}" srcOrd="0" destOrd="0" presId="urn:microsoft.com/office/officeart/2005/8/layout/hierarchy1"/>
    <dgm:cxn modelId="{0ADDD48E-B7C6-4B1D-AF38-EAEF97180E0C}" type="presOf" srcId="{88FE36D3-72DC-4176-90B1-E31CE0737FB4}" destId="{CE2D32A0-CCC0-4E6E-8C4F-AB2188527806}" srcOrd="0" destOrd="0" presId="urn:microsoft.com/office/officeart/2005/8/layout/hierarchy1"/>
    <dgm:cxn modelId="{4E79FAC4-9C80-4C29-BA20-6CBAA5298A22}" type="presOf" srcId="{F5734796-8413-4168-8E86-4A76EC83E465}" destId="{377EA7BD-424E-4D66-A84B-1C3232A78E73}" srcOrd="0" destOrd="0" presId="urn:microsoft.com/office/officeart/2005/8/layout/hierarchy1"/>
    <dgm:cxn modelId="{F520E50C-0EFA-4FD2-B4B6-C8162FECDE07}" type="presOf" srcId="{1FAABEB7-DD8A-4B80-A593-B40C55EE403E}" destId="{FE84A36F-AF8B-40C1-859C-ECB54FFD0072}" srcOrd="0" destOrd="0" presId="urn:microsoft.com/office/officeart/2005/8/layout/hierarchy1"/>
    <dgm:cxn modelId="{04824185-9424-430B-B0FF-CDBC58F43AEA}" srcId="{1D13E61C-0F08-4A78-8BFD-39D750AB28A9}" destId="{1FAABEB7-DD8A-4B80-A593-B40C55EE403E}" srcOrd="0" destOrd="0" parTransId="{B001071E-96BB-4F28-9979-58961F9A3C77}" sibTransId="{0AD1CEFD-4EAD-4753-B802-599308308C72}"/>
    <dgm:cxn modelId="{73945743-A3CD-4848-B017-93583FE7B01A}" type="presOf" srcId="{B001071E-96BB-4F28-9979-58961F9A3C77}" destId="{230DAFF5-BE53-4670-B81F-937ABEC5A2D4}" srcOrd="0" destOrd="0" presId="urn:microsoft.com/office/officeart/2005/8/layout/hierarchy1"/>
    <dgm:cxn modelId="{4C69A750-7E61-45AD-9BF2-0E821E1496DD}" type="presOf" srcId="{BA91CFAD-EB65-4BE3-8AF8-212A603C16A8}" destId="{F146A7E0-F31D-44DA-B5B3-0B7FE34A09E1}" srcOrd="0" destOrd="0" presId="urn:microsoft.com/office/officeart/2005/8/layout/hierarchy1"/>
    <dgm:cxn modelId="{913EB60C-23AC-4C01-9F9B-B0B9B7740BDE}" type="presOf" srcId="{DD451D77-DC66-4C8A-BC34-704F3128433E}" destId="{E2893EFA-6764-4AAF-A409-BE566BEEDCE8}" srcOrd="0" destOrd="0" presId="urn:microsoft.com/office/officeart/2005/8/layout/hierarchy1"/>
    <dgm:cxn modelId="{755BA5FF-B40F-49C1-88F3-638958FDC51E}" srcId="{4F3EFA7F-3996-4B87-8408-351C9E0C7DA7}" destId="{2A7A2E9A-8AB6-4673-B922-A9A73AA256DE}" srcOrd="0" destOrd="0" parTransId="{BD335C2F-2C50-45F6-9791-35394175DBC6}" sibTransId="{A816913B-FFB0-4D39-A140-712F05103C98}"/>
    <dgm:cxn modelId="{2957CDF3-BA69-425C-AE30-EAE2EBAB7F50}" type="presOf" srcId="{2A7A2E9A-8AB6-4673-B922-A9A73AA256DE}" destId="{163B527B-E054-47E2-B68A-9522B989E5C4}" srcOrd="0" destOrd="0" presId="urn:microsoft.com/office/officeart/2005/8/layout/hierarchy1"/>
    <dgm:cxn modelId="{2BAC8946-6FAF-49F8-8224-9ED40F42C662}" srcId="{399699B3-DFA0-4EE0-BB99-45C12FCEFC0E}" destId="{88FE36D3-72DC-4176-90B1-E31CE0737FB4}" srcOrd="0" destOrd="0" parTransId="{F5734796-8413-4168-8E86-4A76EC83E465}" sibTransId="{4431D758-B0DA-47C1-80C3-591FEDA0D582}"/>
    <dgm:cxn modelId="{759E4AF8-B787-4B12-A4DB-82FB4F3A90A0}" type="presOf" srcId="{A37D08E5-D4B7-4601-8351-9420DF9BE47E}" destId="{2F336D20-A6C7-4055-8AB7-42F03AD6FCE6}" srcOrd="0" destOrd="0" presId="urn:microsoft.com/office/officeart/2005/8/layout/hierarchy1"/>
    <dgm:cxn modelId="{48166FCB-F0BE-4090-9FB2-65617AE378BD}" srcId="{2A7A2E9A-8AB6-4673-B922-A9A73AA256DE}" destId="{399699B3-DFA0-4EE0-BB99-45C12FCEFC0E}" srcOrd="2" destOrd="0" parTransId="{6412119F-E37E-4A0E-9AEA-3E45270E42C4}" sibTransId="{EB909F65-64AF-423D-9129-360D73273D3E}"/>
    <dgm:cxn modelId="{ACD0B4D9-F788-451C-9D9F-11FC26BFED5B}" type="presOf" srcId="{4F3EFA7F-3996-4B87-8408-351C9E0C7DA7}" destId="{F099081E-BB5C-4981-B3A4-01D62F402954}" srcOrd="0" destOrd="0" presId="urn:microsoft.com/office/officeart/2005/8/layout/hierarchy1"/>
    <dgm:cxn modelId="{D38F0478-ED15-400A-8EC1-D0FE86C63F35}" type="presOf" srcId="{0220ED4F-BDBB-443F-BA91-7BAC98CFF582}" destId="{B2EE9CC1-4B89-4C69-BB98-720DA01E6116}" srcOrd="0" destOrd="0" presId="urn:microsoft.com/office/officeart/2005/8/layout/hierarchy1"/>
    <dgm:cxn modelId="{CFC9B1BF-C6DA-40F6-8544-BCDA3C06B714}" srcId="{0B69FBD2-594B-4C1A-BC21-56C47EF74578}" destId="{C79DCA53-0074-488D-8EBA-EA5CD7BA5FC5}" srcOrd="0" destOrd="0" parTransId="{0220ED4F-BDBB-443F-BA91-7BAC98CFF582}" sibTransId="{2CA72B0B-FC7E-44D6-9C34-15923A4FBA75}"/>
    <dgm:cxn modelId="{585B1176-E0BE-4813-8F55-A4950FECE161}" type="presOf" srcId="{9103B4DF-F912-4132-BE84-AEA04BC34A6D}" destId="{3C52EB3C-AD18-4761-BDA2-06DA15854BB7}" srcOrd="0" destOrd="0" presId="urn:microsoft.com/office/officeart/2005/8/layout/hierarchy1"/>
    <dgm:cxn modelId="{91D1A6F6-F01C-4405-BA1E-115F726B18D2}" srcId="{2A7A2E9A-8AB6-4673-B922-A9A73AA256DE}" destId="{1D13E61C-0F08-4A78-8BFD-39D750AB28A9}" srcOrd="1" destOrd="0" parTransId="{04EAB286-1F6F-4F6A-982C-6934491E487D}" sibTransId="{ADF16595-BEE5-4C90-A282-A3CEE1B758F2}"/>
    <dgm:cxn modelId="{A8C48EDA-95E9-4085-B1F1-5FBBC1EA480B}" type="presOf" srcId="{0B69FBD2-594B-4C1A-BC21-56C47EF74578}" destId="{60D90100-0468-4F11-A4A6-D82A1130BEB7}" srcOrd="0" destOrd="0" presId="urn:microsoft.com/office/officeart/2005/8/layout/hierarchy1"/>
    <dgm:cxn modelId="{67EDD25D-F58F-4B67-B34D-961B5A4E2194}" srcId="{2A7A2E9A-8AB6-4673-B922-A9A73AA256DE}" destId="{0B69FBD2-594B-4C1A-BC21-56C47EF74578}" srcOrd="0" destOrd="0" parTransId="{BA91CFAD-EB65-4BE3-8AF8-212A603C16A8}" sibTransId="{574A12B8-E279-442E-8D92-7092C8939CB7}"/>
    <dgm:cxn modelId="{E71F7DA6-C971-418E-9613-184216F36B02}" type="presOf" srcId="{ED05B5E3-D8E2-4675-817A-648E94BDFCA9}" destId="{B66C7475-5140-483E-B0D8-A9E87B45A9DB}" srcOrd="0" destOrd="0" presId="urn:microsoft.com/office/officeart/2005/8/layout/hierarchy1"/>
    <dgm:cxn modelId="{13B45601-D009-4A27-AE26-68D36A6E00F4}" type="presOf" srcId="{C79DCA53-0074-488D-8EBA-EA5CD7BA5FC5}" destId="{BDAF391A-FF38-4AFD-8085-38E7FAEFC7F0}" srcOrd="0" destOrd="0" presId="urn:microsoft.com/office/officeart/2005/8/layout/hierarchy1"/>
    <dgm:cxn modelId="{DBEA57F6-E89F-4B74-A57C-8F939797226B}" srcId="{0B69FBD2-594B-4C1A-BC21-56C47EF74578}" destId="{A37D08E5-D4B7-4601-8351-9420DF9BE47E}" srcOrd="1" destOrd="0" parTransId="{DD451D77-DC66-4C8A-BC34-704F3128433E}" sibTransId="{45FCB57D-F4D0-45BD-BEC3-CB5F2FA9E42F}"/>
    <dgm:cxn modelId="{DEA93DF8-D709-4BAC-AF67-B4978A498C01}" srcId="{1D13E61C-0F08-4A78-8BFD-39D750AB28A9}" destId="{9103B4DF-F912-4132-BE84-AEA04BC34A6D}" srcOrd="1" destOrd="0" parTransId="{ED05B5E3-D8E2-4675-817A-648E94BDFCA9}" sibTransId="{1F2BDDBA-9443-49D7-9BD6-B11B8099BAAA}"/>
    <dgm:cxn modelId="{51AF37D5-A0B8-48CB-8851-DC925878DB37}" type="presParOf" srcId="{F099081E-BB5C-4981-B3A4-01D62F402954}" destId="{222013F2-2B76-421E-B3DD-3EC5DED1DF60}" srcOrd="0" destOrd="0" presId="urn:microsoft.com/office/officeart/2005/8/layout/hierarchy1"/>
    <dgm:cxn modelId="{BC8103DA-0BC1-4186-95C2-8E993ED12225}" type="presParOf" srcId="{222013F2-2B76-421E-B3DD-3EC5DED1DF60}" destId="{F1C672F1-9EC6-4429-BB01-28779EECAEEB}" srcOrd="0" destOrd="0" presId="urn:microsoft.com/office/officeart/2005/8/layout/hierarchy1"/>
    <dgm:cxn modelId="{436ACEDA-FD0F-4740-814D-FD095D1B0C40}" type="presParOf" srcId="{F1C672F1-9EC6-4429-BB01-28779EECAEEB}" destId="{FC9B5B50-BC6F-46F9-805F-2FA750AB00CF}" srcOrd="0" destOrd="0" presId="urn:microsoft.com/office/officeart/2005/8/layout/hierarchy1"/>
    <dgm:cxn modelId="{A16D616A-C6DB-4736-AE42-12BAA44CB9A2}" type="presParOf" srcId="{F1C672F1-9EC6-4429-BB01-28779EECAEEB}" destId="{163B527B-E054-47E2-B68A-9522B989E5C4}" srcOrd="1" destOrd="0" presId="urn:microsoft.com/office/officeart/2005/8/layout/hierarchy1"/>
    <dgm:cxn modelId="{5C557FAE-AA6E-489F-A9FD-CBB46C3178F1}" type="presParOf" srcId="{222013F2-2B76-421E-B3DD-3EC5DED1DF60}" destId="{EDF7C1EC-6FE4-422C-8FD5-DB37FD7FF258}" srcOrd="1" destOrd="0" presId="urn:microsoft.com/office/officeart/2005/8/layout/hierarchy1"/>
    <dgm:cxn modelId="{C2745F83-F1B7-4BFE-A6A6-9519A2AB108E}" type="presParOf" srcId="{EDF7C1EC-6FE4-422C-8FD5-DB37FD7FF258}" destId="{F146A7E0-F31D-44DA-B5B3-0B7FE34A09E1}" srcOrd="0" destOrd="0" presId="urn:microsoft.com/office/officeart/2005/8/layout/hierarchy1"/>
    <dgm:cxn modelId="{7763F04F-9F09-4069-ABA0-742BD1714A49}" type="presParOf" srcId="{EDF7C1EC-6FE4-422C-8FD5-DB37FD7FF258}" destId="{FB335C60-8FDC-4069-8C67-DCE9EA5D6E12}" srcOrd="1" destOrd="0" presId="urn:microsoft.com/office/officeart/2005/8/layout/hierarchy1"/>
    <dgm:cxn modelId="{35294CA9-34BC-4969-AEF4-F2FEDE06D169}" type="presParOf" srcId="{FB335C60-8FDC-4069-8C67-DCE9EA5D6E12}" destId="{56AC5773-F252-44A7-921B-7353D1D87A50}" srcOrd="0" destOrd="0" presId="urn:microsoft.com/office/officeart/2005/8/layout/hierarchy1"/>
    <dgm:cxn modelId="{8F2FB699-9066-4487-AAA9-0F106E1CBDC9}" type="presParOf" srcId="{56AC5773-F252-44A7-921B-7353D1D87A50}" destId="{201E802B-0E53-4958-A71B-C11420527469}" srcOrd="0" destOrd="0" presId="urn:microsoft.com/office/officeart/2005/8/layout/hierarchy1"/>
    <dgm:cxn modelId="{2B0783F5-6AE2-408D-A002-BDFC5D644B2D}" type="presParOf" srcId="{56AC5773-F252-44A7-921B-7353D1D87A50}" destId="{60D90100-0468-4F11-A4A6-D82A1130BEB7}" srcOrd="1" destOrd="0" presId="urn:microsoft.com/office/officeart/2005/8/layout/hierarchy1"/>
    <dgm:cxn modelId="{CFA7E28D-C2E5-4092-A08B-79F774187A44}" type="presParOf" srcId="{FB335C60-8FDC-4069-8C67-DCE9EA5D6E12}" destId="{9D2403EC-A13F-4B85-AD9E-138FDB954A31}" srcOrd="1" destOrd="0" presId="urn:microsoft.com/office/officeart/2005/8/layout/hierarchy1"/>
    <dgm:cxn modelId="{FC063E85-1622-4B11-A547-6DB3171A986E}" type="presParOf" srcId="{9D2403EC-A13F-4B85-AD9E-138FDB954A31}" destId="{B2EE9CC1-4B89-4C69-BB98-720DA01E6116}" srcOrd="0" destOrd="0" presId="urn:microsoft.com/office/officeart/2005/8/layout/hierarchy1"/>
    <dgm:cxn modelId="{8DBF7BF9-71E7-49C5-9FB3-C1FAE18AD314}" type="presParOf" srcId="{9D2403EC-A13F-4B85-AD9E-138FDB954A31}" destId="{485C096C-B06A-4B77-85FE-498BF22744BF}" srcOrd="1" destOrd="0" presId="urn:microsoft.com/office/officeart/2005/8/layout/hierarchy1"/>
    <dgm:cxn modelId="{12C086A8-B0AE-4BAE-B34D-03D573B13683}" type="presParOf" srcId="{485C096C-B06A-4B77-85FE-498BF22744BF}" destId="{DF6A2786-8EE7-4941-911D-F54FD0BC23B7}" srcOrd="0" destOrd="0" presId="urn:microsoft.com/office/officeart/2005/8/layout/hierarchy1"/>
    <dgm:cxn modelId="{D647106E-6842-4E29-9BB7-0CE8F553CBDA}" type="presParOf" srcId="{DF6A2786-8EE7-4941-911D-F54FD0BC23B7}" destId="{1E62CA65-D360-4370-A1E3-6F455A15CA85}" srcOrd="0" destOrd="0" presId="urn:microsoft.com/office/officeart/2005/8/layout/hierarchy1"/>
    <dgm:cxn modelId="{66B2C638-33CF-41C0-A17C-CE73EDF48AD4}" type="presParOf" srcId="{DF6A2786-8EE7-4941-911D-F54FD0BC23B7}" destId="{BDAF391A-FF38-4AFD-8085-38E7FAEFC7F0}" srcOrd="1" destOrd="0" presId="urn:microsoft.com/office/officeart/2005/8/layout/hierarchy1"/>
    <dgm:cxn modelId="{6947A608-D9A4-4A20-A21E-B84A9B660371}" type="presParOf" srcId="{485C096C-B06A-4B77-85FE-498BF22744BF}" destId="{508214C7-3F2C-4AFF-AE02-450D42602526}" srcOrd="1" destOrd="0" presId="urn:microsoft.com/office/officeart/2005/8/layout/hierarchy1"/>
    <dgm:cxn modelId="{91207FA7-5125-48D2-85A5-EF53BB5AF6EA}" type="presParOf" srcId="{9D2403EC-A13F-4B85-AD9E-138FDB954A31}" destId="{E2893EFA-6764-4AAF-A409-BE566BEEDCE8}" srcOrd="2" destOrd="0" presId="urn:microsoft.com/office/officeart/2005/8/layout/hierarchy1"/>
    <dgm:cxn modelId="{CD63FA11-21EE-4C55-872D-3EB0ADC5F025}" type="presParOf" srcId="{9D2403EC-A13F-4B85-AD9E-138FDB954A31}" destId="{FA3D0535-06BF-4BEB-AFAE-E08444F267E3}" srcOrd="3" destOrd="0" presId="urn:microsoft.com/office/officeart/2005/8/layout/hierarchy1"/>
    <dgm:cxn modelId="{9D28B082-6BEB-4254-AEC2-B2517C5C6084}" type="presParOf" srcId="{FA3D0535-06BF-4BEB-AFAE-E08444F267E3}" destId="{FE90C8DD-C51F-49FC-8658-D4A99C3A8F6E}" srcOrd="0" destOrd="0" presId="urn:microsoft.com/office/officeart/2005/8/layout/hierarchy1"/>
    <dgm:cxn modelId="{194256BF-078B-4A27-965F-B090685F0210}" type="presParOf" srcId="{FE90C8DD-C51F-49FC-8658-D4A99C3A8F6E}" destId="{BBF63D8F-BD67-4636-B077-5838DC40F586}" srcOrd="0" destOrd="0" presId="urn:microsoft.com/office/officeart/2005/8/layout/hierarchy1"/>
    <dgm:cxn modelId="{94A5C470-3168-4B0F-ADC3-5B61CD70308D}" type="presParOf" srcId="{FE90C8DD-C51F-49FC-8658-D4A99C3A8F6E}" destId="{2F336D20-A6C7-4055-8AB7-42F03AD6FCE6}" srcOrd="1" destOrd="0" presId="urn:microsoft.com/office/officeart/2005/8/layout/hierarchy1"/>
    <dgm:cxn modelId="{11549DA6-12CF-4B61-A977-D68118FA4611}" type="presParOf" srcId="{FA3D0535-06BF-4BEB-AFAE-E08444F267E3}" destId="{38831B9B-D930-4CC3-BF30-2740859D79CE}" srcOrd="1" destOrd="0" presId="urn:microsoft.com/office/officeart/2005/8/layout/hierarchy1"/>
    <dgm:cxn modelId="{4E5FC062-7040-499F-91E1-A3902A8C8100}" type="presParOf" srcId="{EDF7C1EC-6FE4-422C-8FD5-DB37FD7FF258}" destId="{770D31FC-1F62-4EFA-99E3-C9A7545ACF5A}" srcOrd="2" destOrd="0" presId="urn:microsoft.com/office/officeart/2005/8/layout/hierarchy1"/>
    <dgm:cxn modelId="{661E7DB7-4863-40C3-8226-B7854CC12FCC}" type="presParOf" srcId="{EDF7C1EC-6FE4-422C-8FD5-DB37FD7FF258}" destId="{36A0F37A-A478-487A-AB40-AF17F4342089}" srcOrd="3" destOrd="0" presId="urn:microsoft.com/office/officeart/2005/8/layout/hierarchy1"/>
    <dgm:cxn modelId="{07FEFF7A-C423-4169-995F-832374FF6BAD}" type="presParOf" srcId="{36A0F37A-A478-487A-AB40-AF17F4342089}" destId="{11EEE383-A299-4164-B65A-DDC394850635}" srcOrd="0" destOrd="0" presId="urn:microsoft.com/office/officeart/2005/8/layout/hierarchy1"/>
    <dgm:cxn modelId="{09F9232A-BB0B-439A-9EE5-B6E9F7DBA42F}" type="presParOf" srcId="{11EEE383-A299-4164-B65A-DDC394850635}" destId="{0BF19CDB-854B-4295-A965-D28873E95A34}" srcOrd="0" destOrd="0" presId="urn:microsoft.com/office/officeart/2005/8/layout/hierarchy1"/>
    <dgm:cxn modelId="{BF12C7B1-3B1B-4E1E-888B-8D11C5CC1BBB}" type="presParOf" srcId="{11EEE383-A299-4164-B65A-DDC394850635}" destId="{FD63ACB5-9100-42B0-8EC3-4972D752D8B0}" srcOrd="1" destOrd="0" presId="urn:microsoft.com/office/officeart/2005/8/layout/hierarchy1"/>
    <dgm:cxn modelId="{5EA05F4C-345A-4A68-A7DF-C1ED58DA10D4}" type="presParOf" srcId="{36A0F37A-A478-487A-AB40-AF17F4342089}" destId="{CAEFD7C4-DE5E-4059-BF4D-8F1FBBE6BE5A}" srcOrd="1" destOrd="0" presId="urn:microsoft.com/office/officeart/2005/8/layout/hierarchy1"/>
    <dgm:cxn modelId="{7140DA44-D5DE-469F-B010-6AE25B655E2D}" type="presParOf" srcId="{CAEFD7C4-DE5E-4059-BF4D-8F1FBBE6BE5A}" destId="{230DAFF5-BE53-4670-B81F-937ABEC5A2D4}" srcOrd="0" destOrd="0" presId="urn:microsoft.com/office/officeart/2005/8/layout/hierarchy1"/>
    <dgm:cxn modelId="{5C5CC9CB-4228-4999-B4A8-04791825E5F4}" type="presParOf" srcId="{CAEFD7C4-DE5E-4059-BF4D-8F1FBBE6BE5A}" destId="{D7923BF0-5258-4A5D-82D1-87E796FE87AB}" srcOrd="1" destOrd="0" presId="urn:microsoft.com/office/officeart/2005/8/layout/hierarchy1"/>
    <dgm:cxn modelId="{9FD93B01-3F35-48EF-A593-D0C4798F72E3}" type="presParOf" srcId="{D7923BF0-5258-4A5D-82D1-87E796FE87AB}" destId="{D685E8BC-2126-4F1E-9A43-7D3CDC2934B5}" srcOrd="0" destOrd="0" presId="urn:microsoft.com/office/officeart/2005/8/layout/hierarchy1"/>
    <dgm:cxn modelId="{9887456D-595B-4F7A-BFA2-DAF594F1D54C}" type="presParOf" srcId="{D685E8BC-2126-4F1E-9A43-7D3CDC2934B5}" destId="{E178E9DB-064E-452E-861C-DF10E2724A81}" srcOrd="0" destOrd="0" presId="urn:microsoft.com/office/officeart/2005/8/layout/hierarchy1"/>
    <dgm:cxn modelId="{35462FB7-1501-4068-91B8-F9815D814BA6}" type="presParOf" srcId="{D685E8BC-2126-4F1E-9A43-7D3CDC2934B5}" destId="{FE84A36F-AF8B-40C1-859C-ECB54FFD0072}" srcOrd="1" destOrd="0" presId="urn:microsoft.com/office/officeart/2005/8/layout/hierarchy1"/>
    <dgm:cxn modelId="{ED4C19B7-D4C7-4325-AA61-5E238187CADB}" type="presParOf" srcId="{D7923BF0-5258-4A5D-82D1-87E796FE87AB}" destId="{812A3BC7-A761-4A11-8617-9FC8132926C4}" srcOrd="1" destOrd="0" presId="urn:microsoft.com/office/officeart/2005/8/layout/hierarchy1"/>
    <dgm:cxn modelId="{7680A898-39FF-48F5-8FEB-E2F3870BA810}" type="presParOf" srcId="{CAEFD7C4-DE5E-4059-BF4D-8F1FBBE6BE5A}" destId="{B66C7475-5140-483E-B0D8-A9E87B45A9DB}" srcOrd="2" destOrd="0" presId="urn:microsoft.com/office/officeart/2005/8/layout/hierarchy1"/>
    <dgm:cxn modelId="{293515DE-6BC1-4356-B70C-82C47638EC3C}" type="presParOf" srcId="{CAEFD7C4-DE5E-4059-BF4D-8F1FBBE6BE5A}" destId="{108B35B1-C005-4680-9453-C97B1A4410E0}" srcOrd="3" destOrd="0" presId="urn:microsoft.com/office/officeart/2005/8/layout/hierarchy1"/>
    <dgm:cxn modelId="{23B30819-23D8-410A-A592-B421A95C47F5}" type="presParOf" srcId="{108B35B1-C005-4680-9453-C97B1A4410E0}" destId="{C7AAEA8B-1E93-48D7-8C10-21998B433E2C}" srcOrd="0" destOrd="0" presId="urn:microsoft.com/office/officeart/2005/8/layout/hierarchy1"/>
    <dgm:cxn modelId="{5B488F54-6C0D-44A3-A1F8-55AD990F6078}" type="presParOf" srcId="{C7AAEA8B-1E93-48D7-8C10-21998B433E2C}" destId="{84770242-630C-4169-BD44-8ADB5F77E5A5}" srcOrd="0" destOrd="0" presId="urn:microsoft.com/office/officeart/2005/8/layout/hierarchy1"/>
    <dgm:cxn modelId="{35C44612-9979-45FB-86FF-C74D51A27A08}" type="presParOf" srcId="{C7AAEA8B-1E93-48D7-8C10-21998B433E2C}" destId="{3C52EB3C-AD18-4761-BDA2-06DA15854BB7}" srcOrd="1" destOrd="0" presId="urn:microsoft.com/office/officeart/2005/8/layout/hierarchy1"/>
    <dgm:cxn modelId="{153D3CBE-EFB3-49EF-BC08-EB2BD4733252}" type="presParOf" srcId="{108B35B1-C005-4680-9453-C97B1A4410E0}" destId="{468FC259-C62B-4B9E-A3D6-812EBCA43E3C}" srcOrd="1" destOrd="0" presId="urn:microsoft.com/office/officeart/2005/8/layout/hierarchy1"/>
    <dgm:cxn modelId="{FB83E5BD-2302-40DC-AFC4-EF29CFC6810F}" type="presParOf" srcId="{EDF7C1EC-6FE4-422C-8FD5-DB37FD7FF258}" destId="{2F876B67-EA2A-4ABA-B759-2139F62DF07D}" srcOrd="4" destOrd="0" presId="urn:microsoft.com/office/officeart/2005/8/layout/hierarchy1"/>
    <dgm:cxn modelId="{2328C885-E0DC-40A9-B1F7-1861EF6BFE6D}" type="presParOf" srcId="{EDF7C1EC-6FE4-422C-8FD5-DB37FD7FF258}" destId="{B8051E5C-A43C-4DA7-896C-3F6CF8ED521F}" srcOrd="5" destOrd="0" presId="urn:microsoft.com/office/officeart/2005/8/layout/hierarchy1"/>
    <dgm:cxn modelId="{51DCEB13-A28B-4C3D-A2E8-8158C8DE2F3D}" type="presParOf" srcId="{B8051E5C-A43C-4DA7-896C-3F6CF8ED521F}" destId="{69BCBF19-570B-4EB3-B1F3-1B2103B784C4}" srcOrd="0" destOrd="0" presId="urn:microsoft.com/office/officeart/2005/8/layout/hierarchy1"/>
    <dgm:cxn modelId="{00F07914-F307-4E58-A560-3D662B96D0F0}" type="presParOf" srcId="{69BCBF19-570B-4EB3-B1F3-1B2103B784C4}" destId="{D1A01D14-7AC9-404B-97D4-43F43925F9DA}" srcOrd="0" destOrd="0" presId="urn:microsoft.com/office/officeart/2005/8/layout/hierarchy1"/>
    <dgm:cxn modelId="{B01BB288-26A7-40D6-AC83-BA0C4D5FD1FE}" type="presParOf" srcId="{69BCBF19-570B-4EB3-B1F3-1B2103B784C4}" destId="{E8D290C9-2BDA-4F13-9027-C84C0FD0002F}" srcOrd="1" destOrd="0" presId="urn:microsoft.com/office/officeart/2005/8/layout/hierarchy1"/>
    <dgm:cxn modelId="{33E83DA2-56CB-43AA-A88E-60AF02AF33A3}" type="presParOf" srcId="{B8051E5C-A43C-4DA7-896C-3F6CF8ED521F}" destId="{24AD45E7-E5DC-49CE-AEE8-0002C24F17A8}" srcOrd="1" destOrd="0" presId="urn:microsoft.com/office/officeart/2005/8/layout/hierarchy1"/>
    <dgm:cxn modelId="{88E7D9F0-BFD2-4396-982B-CF9F4717D2FF}" type="presParOf" srcId="{24AD45E7-E5DC-49CE-AEE8-0002C24F17A8}" destId="{377EA7BD-424E-4D66-A84B-1C3232A78E73}" srcOrd="0" destOrd="0" presId="urn:microsoft.com/office/officeart/2005/8/layout/hierarchy1"/>
    <dgm:cxn modelId="{88094947-756B-47AC-938A-CB48B075E262}" type="presParOf" srcId="{24AD45E7-E5DC-49CE-AEE8-0002C24F17A8}" destId="{53583B49-7290-4F9E-9F73-FF2BB367535E}" srcOrd="1" destOrd="0" presId="urn:microsoft.com/office/officeart/2005/8/layout/hierarchy1"/>
    <dgm:cxn modelId="{AFB33C4B-1F71-497A-9E7D-6C5B54A5C689}" type="presParOf" srcId="{53583B49-7290-4F9E-9F73-FF2BB367535E}" destId="{8D9C1833-498D-4FC0-9A20-A58B0DA148B0}" srcOrd="0" destOrd="0" presId="urn:microsoft.com/office/officeart/2005/8/layout/hierarchy1"/>
    <dgm:cxn modelId="{FD563C19-62F9-4808-B5A3-28863BBC6FF1}" type="presParOf" srcId="{8D9C1833-498D-4FC0-9A20-A58B0DA148B0}" destId="{E65A17ED-33D5-4A5F-8B6F-B2CD466DA028}" srcOrd="0" destOrd="0" presId="urn:microsoft.com/office/officeart/2005/8/layout/hierarchy1"/>
    <dgm:cxn modelId="{973A4E2F-7F19-4AB8-9EA6-DA596F1BE355}" type="presParOf" srcId="{8D9C1833-498D-4FC0-9A20-A58B0DA148B0}" destId="{CE2D32A0-CCC0-4E6E-8C4F-AB2188527806}" srcOrd="1" destOrd="0" presId="urn:microsoft.com/office/officeart/2005/8/layout/hierarchy1"/>
    <dgm:cxn modelId="{BFBFCBD8-8755-458F-BC88-D169F3DFC0F0}" type="presParOf" srcId="{53583B49-7290-4F9E-9F73-FF2BB367535E}" destId="{C513C6BD-4C71-4759-B900-3CF7A67E66D8}" srcOrd="1" destOrd="0" presId="urn:microsoft.com/office/officeart/2005/8/layout/hierarchy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3EFA7F-3996-4B87-8408-351C9E0C7DA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2A7A2E9A-8AB6-4673-B922-A9A73AA256DE}">
      <dgm:prSet phldrT="[Text]"/>
      <dgm:spPr/>
      <dgm:t>
        <a:bodyPr/>
        <a:lstStyle/>
        <a:p>
          <a:r>
            <a:rPr lang="en-GB" dirty="0" smtClean="0"/>
            <a:t>Animal</a:t>
          </a:r>
          <a:endParaRPr lang="en-GB" dirty="0"/>
        </a:p>
      </dgm:t>
    </dgm:pt>
    <dgm:pt modelId="{BD335C2F-2C50-45F6-9791-35394175DBC6}" type="parTrans" cxnId="{755BA5FF-B40F-49C1-88F3-638958FDC51E}">
      <dgm:prSet/>
      <dgm:spPr/>
      <dgm:t>
        <a:bodyPr/>
        <a:lstStyle/>
        <a:p>
          <a:endParaRPr lang="en-GB"/>
        </a:p>
      </dgm:t>
    </dgm:pt>
    <dgm:pt modelId="{A816913B-FFB0-4D39-A140-712F05103C98}" type="sibTrans" cxnId="{755BA5FF-B40F-49C1-88F3-638958FDC51E}">
      <dgm:prSet/>
      <dgm:spPr/>
      <dgm:t>
        <a:bodyPr/>
        <a:lstStyle/>
        <a:p>
          <a:endParaRPr lang="en-GB"/>
        </a:p>
      </dgm:t>
    </dgm:pt>
    <dgm:pt modelId="{0B69FBD2-594B-4C1A-BC21-56C47EF74578}">
      <dgm:prSet phldrT="[Text]"/>
      <dgm:spPr/>
      <dgm:t>
        <a:bodyPr/>
        <a:lstStyle/>
        <a:p>
          <a:r>
            <a:rPr lang="en-GB" dirty="0" smtClean="0"/>
            <a:t>Canine</a:t>
          </a:r>
          <a:endParaRPr lang="en-GB" dirty="0"/>
        </a:p>
      </dgm:t>
    </dgm:pt>
    <dgm:pt modelId="{BA91CFAD-EB65-4BE3-8AF8-212A603C16A8}" type="parTrans" cxnId="{67EDD25D-F58F-4B67-B34D-961B5A4E2194}">
      <dgm:prSet/>
      <dgm:spPr/>
      <dgm:t>
        <a:bodyPr/>
        <a:lstStyle/>
        <a:p>
          <a:endParaRPr lang="en-GB"/>
        </a:p>
      </dgm:t>
    </dgm:pt>
    <dgm:pt modelId="{574A12B8-E279-442E-8D92-7092C8939CB7}" type="sibTrans" cxnId="{67EDD25D-F58F-4B67-B34D-961B5A4E2194}">
      <dgm:prSet/>
      <dgm:spPr/>
      <dgm:t>
        <a:bodyPr/>
        <a:lstStyle/>
        <a:p>
          <a:endParaRPr lang="en-GB"/>
        </a:p>
      </dgm:t>
    </dgm:pt>
    <dgm:pt modelId="{1D13E61C-0F08-4A78-8BFD-39D750AB28A9}">
      <dgm:prSet phldrT="[Text]"/>
      <dgm:spPr/>
      <dgm:t>
        <a:bodyPr/>
        <a:lstStyle/>
        <a:p>
          <a:r>
            <a:rPr lang="en-GB" dirty="0" smtClean="0"/>
            <a:t>Feline</a:t>
          </a:r>
          <a:endParaRPr lang="en-GB" dirty="0"/>
        </a:p>
      </dgm:t>
    </dgm:pt>
    <dgm:pt modelId="{04EAB286-1F6F-4F6A-982C-6934491E487D}" type="parTrans" cxnId="{91D1A6F6-F01C-4405-BA1E-115F726B18D2}">
      <dgm:prSet/>
      <dgm:spPr/>
      <dgm:t>
        <a:bodyPr/>
        <a:lstStyle/>
        <a:p>
          <a:endParaRPr lang="en-GB"/>
        </a:p>
      </dgm:t>
    </dgm:pt>
    <dgm:pt modelId="{ADF16595-BEE5-4C90-A282-A3CEE1B758F2}" type="sibTrans" cxnId="{91D1A6F6-F01C-4405-BA1E-115F726B18D2}">
      <dgm:prSet/>
      <dgm:spPr/>
      <dgm:t>
        <a:bodyPr/>
        <a:lstStyle/>
        <a:p>
          <a:endParaRPr lang="en-GB"/>
        </a:p>
      </dgm:t>
    </dgm:pt>
    <dgm:pt modelId="{399699B3-DFA0-4EE0-BB99-45C12FCEFC0E}">
      <dgm:prSet phldrT="[Text]"/>
      <dgm:spPr/>
      <dgm:t>
        <a:bodyPr/>
        <a:lstStyle/>
        <a:p>
          <a:r>
            <a:rPr lang="en-GB" dirty="0" smtClean="0"/>
            <a:t>Rodent</a:t>
          </a:r>
          <a:endParaRPr lang="en-GB" dirty="0"/>
        </a:p>
      </dgm:t>
    </dgm:pt>
    <dgm:pt modelId="{6412119F-E37E-4A0E-9AEA-3E45270E42C4}" type="parTrans" cxnId="{48166FCB-F0BE-4090-9FB2-65617AE378BD}">
      <dgm:prSet/>
      <dgm:spPr/>
      <dgm:t>
        <a:bodyPr/>
        <a:lstStyle/>
        <a:p>
          <a:endParaRPr lang="en-GB"/>
        </a:p>
      </dgm:t>
    </dgm:pt>
    <dgm:pt modelId="{EB909F65-64AF-423D-9129-360D73273D3E}" type="sibTrans" cxnId="{48166FCB-F0BE-4090-9FB2-65617AE378BD}">
      <dgm:prSet/>
      <dgm:spPr/>
      <dgm:t>
        <a:bodyPr/>
        <a:lstStyle/>
        <a:p>
          <a:endParaRPr lang="en-GB"/>
        </a:p>
      </dgm:t>
    </dgm:pt>
    <dgm:pt modelId="{C79DCA53-0074-488D-8EBA-EA5CD7BA5FC5}">
      <dgm:prSet phldrT="[Text]"/>
      <dgm:spPr/>
      <dgm:t>
        <a:bodyPr/>
        <a:lstStyle/>
        <a:p>
          <a:r>
            <a:rPr lang="en-GB" dirty="0" smtClean="0"/>
            <a:t>Dog</a:t>
          </a:r>
          <a:endParaRPr lang="en-GB" dirty="0"/>
        </a:p>
      </dgm:t>
    </dgm:pt>
    <dgm:pt modelId="{0220ED4F-BDBB-443F-BA91-7BAC98CFF582}" type="parTrans" cxnId="{CFC9B1BF-C6DA-40F6-8544-BCDA3C06B714}">
      <dgm:prSet/>
      <dgm:spPr/>
      <dgm:t>
        <a:bodyPr/>
        <a:lstStyle/>
        <a:p>
          <a:endParaRPr lang="en-GB"/>
        </a:p>
      </dgm:t>
    </dgm:pt>
    <dgm:pt modelId="{2CA72B0B-FC7E-44D6-9C34-15923A4FBA75}" type="sibTrans" cxnId="{CFC9B1BF-C6DA-40F6-8544-BCDA3C06B714}">
      <dgm:prSet/>
      <dgm:spPr/>
      <dgm:t>
        <a:bodyPr/>
        <a:lstStyle/>
        <a:p>
          <a:endParaRPr lang="en-GB"/>
        </a:p>
      </dgm:t>
    </dgm:pt>
    <dgm:pt modelId="{1FAABEB7-DD8A-4B80-A593-B40C55EE403E}">
      <dgm:prSet phldrT="[Text]"/>
      <dgm:spPr/>
      <dgm:t>
        <a:bodyPr/>
        <a:lstStyle/>
        <a:p>
          <a:r>
            <a:rPr lang="en-GB" dirty="0" smtClean="0"/>
            <a:t>Cat</a:t>
          </a:r>
          <a:endParaRPr lang="en-GB" dirty="0"/>
        </a:p>
      </dgm:t>
    </dgm:pt>
    <dgm:pt modelId="{B001071E-96BB-4F28-9979-58961F9A3C77}" type="parTrans" cxnId="{04824185-9424-430B-B0FF-CDBC58F43AEA}">
      <dgm:prSet/>
      <dgm:spPr/>
      <dgm:t>
        <a:bodyPr/>
        <a:lstStyle/>
        <a:p>
          <a:endParaRPr lang="en-GB"/>
        </a:p>
      </dgm:t>
    </dgm:pt>
    <dgm:pt modelId="{0AD1CEFD-4EAD-4753-B802-599308308C72}" type="sibTrans" cxnId="{04824185-9424-430B-B0FF-CDBC58F43AEA}">
      <dgm:prSet/>
      <dgm:spPr/>
      <dgm:t>
        <a:bodyPr/>
        <a:lstStyle/>
        <a:p>
          <a:endParaRPr lang="en-GB"/>
        </a:p>
      </dgm:t>
    </dgm:pt>
    <dgm:pt modelId="{88FE36D3-72DC-4176-90B1-E31CE0737FB4}">
      <dgm:prSet phldrT="[Text]"/>
      <dgm:spPr/>
      <dgm:t>
        <a:bodyPr/>
        <a:lstStyle/>
        <a:p>
          <a:r>
            <a:rPr lang="en-GB" dirty="0" smtClean="0"/>
            <a:t>Hamster</a:t>
          </a:r>
          <a:endParaRPr lang="en-GB" dirty="0"/>
        </a:p>
      </dgm:t>
    </dgm:pt>
    <dgm:pt modelId="{F5734796-8413-4168-8E86-4A76EC83E465}" type="parTrans" cxnId="{2BAC8946-6FAF-49F8-8224-9ED40F42C662}">
      <dgm:prSet/>
      <dgm:spPr/>
      <dgm:t>
        <a:bodyPr/>
        <a:lstStyle/>
        <a:p>
          <a:endParaRPr lang="en-GB"/>
        </a:p>
      </dgm:t>
    </dgm:pt>
    <dgm:pt modelId="{4431D758-B0DA-47C1-80C3-591FEDA0D582}" type="sibTrans" cxnId="{2BAC8946-6FAF-49F8-8224-9ED40F42C662}">
      <dgm:prSet/>
      <dgm:spPr/>
      <dgm:t>
        <a:bodyPr/>
        <a:lstStyle/>
        <a:p>
          <a:endParaRPr lang="en-GB"/>
        </a:p>
      </dgm:t>
    </dgm:pt>
    <dgm:pt modelId="{9103B4DF-F912-4132-BE84-AEA04BC34A6D}">
      <dgm:prSet phldrT="[Text]"/>
      <dgm:spPr/>
      <dgm:t>
        <a:bodyPr/>
        <a:lstStyle/>
        <a:p>
          <a:r>
            <a:rPr lang="en-GB" dirty="0" smtClean="0"/>
            <a:t>Tiger</a:t>
          </a:r>
          <a:endParaRPr lang="en-GB" dirty="0"/>
        </a:p>
      </dgm:t>
    </dgm:pt>
    <dgm:pt modelId="{ED05B5E3-D8E2-4675-817A-648E94BDFCA9}" type="parTrans" cxnId="{DEA93DF8-D709-4BAC-AF67-B4978A498C01}">
      <dgm:prSet/>
      <dgm:spPr/>
      <dgm:t>
        <a:bodyPr/>
        <a:lstStyle/>
        <a:p>
          <a:endParaRPr lang="en-GB"/>
        </a:p>
      </dgm:t>
    </dgm:pt>
    <dgm:pt modelId="{1F2BDDBA-9443-49D7-9BD6-B11B8099BAAA}" type="sibTrans" cxnId="{DEA93DF8-D709-4BAC-AF67-B4978A498C01}">
      <dgm:prSet/>
      <dgm:spPr/>
      <dgm:t>
        <a:bodyPr/>
        <a:lstStyle/>
        <a:p>
          <a:endParaRPr lang="en-GB"/>
        </a:p>
      </dgm:t>
    </dgm:pt>
    <dgm:pt modelId="{A37D08E5-D4B7-4601-8351-9420DF9BE47E}">
      <dgm:prSet phldrT="[Text]"/>
      <dgm:spPr/>
      <dgm:t>
        <a:bodyPr/>
        <a:lstStyle/>
        <a:p>
          <a:r>
            <a:rPr lang="en-GB" dirty="0" smtClean="0"/>
            <a:t>Wolf</a:t>
          </a:r>
          <a:endParaRPr lang="en-GB" dirty="0"/>
        </a:p>
      </dgm:t>
    </dgm:pt>
    <dgm:pt modelId="{DD451D77-DC66-4C8A-BC34-704F3128433E}" type="parTrans" cxnId="{DBEA57F6-E89F-4B74-A57C-8F939797226B}">
      <dgm:prSet/>
      <dgm:spPr/>
      <dgm:t>
        <a:bodyPr/>
        <a:lstStyle/>
        <a:p>
          <a:endParaRPr lang="en-GB"/>
        </a:p>
      </dgm:t>
    </dgm:pt>
    <dgm:pt modelId="{45FCB57D-F4D0-45BD-BEC3-CB5F2FA9E42F}" type="sibTrans" cxnId="{DBEA57F6-E89F-4B74-A57C-8F939797226B}">
      <dgm:prSet/>
      <dgm:spPr/>
      <dgm:t>
        <a:bodyPr/>
        <a:lstStyle/>
        <a:p>
          <a:endParaRPr lang="en-GB"/>
        </a:p>
      </dgm:t>
    </dgm:pt>
    <dgm:pt modelId="{F099081E-BB5C-4981-B3A4-01D62F402954}" type="pres">
      <dgm:prSet presAssocID="{4F3EFA7F-3996-4B87-8408-351C9E0C7D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22013F2-2B76-421E-B3DD-3EC5DED1DF60}" type="pres">
      <dgm:prSet presAssocID="{2A7A2E9A-8AB6-4673-B922-A9A73AA256DE}" presName="hierRoot1" presStyleCnt="0"/>
      <dgm:spPr/>
    </dgm:pt>
    <dgm:pt modelId="{F1C672F1-9EC6-4429-BB01-28779EECAEEB}" type="pres">
      <dgm:prSet presAssocID="{2A7A2E9A-8AB6-4673-B922-A9A73AA256DE}" presName="composite" presStyleCnt="0"/>
      <dgm:spPr/>
    </dgm:pt>
    <dgm:pt modelId="{FC9B5B50-BC6F-46F9-805F-2FA750AB00CF}" type="pres">
      <dgm:prSet presAssocID="{2A7A2E9A-8AB6-4673-B922-A9A73AA256DE}" presName="background" presStyleLbl="node0" presStyleIdx="0" presStyleCnt="1"/>
      <dgm:spPr/>
    </dgm:pt>
    <dgm:pt modelId="{163B527B-E054-47E2-B68A-9522B989E5C4}" type="pres">
      <dgm:prSet presAssocID="{2A7A2E9A-8AB6-4673-B922-A9A73AA256D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DF7C1EC-6FE4-422C-8FD5-DB37FD7FF258}" type="pres">
      <dgm:prSet presAssocID="{2A7A2E9A-8AB6-4673-B922-A9A73AA256DE}" presName="hierChild2" presStyleCnt="0"/>
      <dgm:spPr/>
    </dgm:pt>
    <dgm:pt modelId="{F146A7E0-F31D-44DA-B5B3-0B7FE34A09E1}" type="pres">
      <dgm:prSet presAssocID="{BA91CFAD-EB65-4BE3-8AF8-212A603C16A8}" presName="Name10" presStyleLbl="parChTrans1D2" presStyleIdx="0" presStyleCnt="3"/>
      <dgm:spPr/>
      <dgm:t>
        <a:bodyPr/>
        <a:lstStyle/>
        <a:p>
          <a:endParaRPr lang="en-GB"/>
        </a:p>
      </dgm:t>
    </dgm:pt>
    <dgm:pt modelId="{FB335C60-8FDC-4069-8C67-DCE9EA5D6E12}" type="pres">
      <dgm:prSet presAssocID="{0B69FBD2-594B-4C1A-BC21-56C47EF74578}" presName="hierRoot2" presStyleCnt="0"/>
      <dgm:spPr/>
    </dgm:pt>
    <dgm:pt modelId="{56AC5773-F252-44A7-921B-7353D1D87A50}" type="pres">
      <dgm:prSet presAssocID="{0B69FBD2-594B-4C1A-BC21-56C47EF74578}" presName="composite2" presStyleCnt="0"/>
      <dgm:spPr/>
    </dgm:pt>
    <dgm:pt modelId="{201E802B-0E53-4958-A71B-C11420527469}" type="pres">
      <dgm:prSet presAssocID="{0B69FBD2-594B-4C1A-BC21-56C47EF74578}" presName="background2" presStyleLbl="node2" presStyleIdx="0" presStyleCnt="3"/>
      <dgm:spPr/>
    </dgm:pt>
    <dgm:pt modelId="{60D90100-0468-4F11-A4A6-D82A1130BEB7}" type="pres">
      <dgm:prSet presAssocID="{0B69FBD2-594B-4C1A-BC21-56C47EF7457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2403EC-A13F-4B85-AD9E-138FDB954A31}" type="pres">
      <dgm:prSet presAssocID="{0B69FBD2-594B-4C1A-BC21-56C47EF74578}" presName="hierChild3" presStyleCnt="0"/>
      <dgm:spPr/>
    </dgm:pt>
    <dgm:pt modelId="{B2EE9CC1-4B89-4C69-BB98-720DA01E6116}" type="pres">
      <dgm:prSet presAssocID="{0220ED4F-BDBB-443F-BA91-7BAC98CFF582}" presName="Name17" presStyleLbl="parChTrans1D3" presStyleIdx="0" presStyleCnt="5"/>
      <dgm:spPr/>
      <dgm:t>
        <a:bodyPr/>
        <a:lstStyle/>
        <a:p>
          <a:endParaRPr lang="en-GB"/>
        </a:p>
      </dgm:t>
    </dgm:pt>
    <dgm:pt modelId="{485C096C-B06A-4B77-85FE-498BF22744BF}" type="pres">
      <dgm:prSet presAssocID="{C79DCA53-0074-488D-8EBA-EA5CD7BA5FC5}" presName="hierRoot3" presStyleCnt="0"/>
      <dgm:spPr/>
    </dgm:pt>
    <dgm:pt modelId="{DF6A2786-8EE7-4941-911D-F54FD0BC23B7}" type="pres">
      <dgm:prSet presAssocID="{C79DCA53-0074-488D-8EBA-EA5CD7BA5FC5}" presName="composite3" presStyleCnt="0"/>
      <dgm:spPr/>
    </dgm:pt>
    <dgm:pt modelId="{1E62CA65-D360-4370-A1E3-6F455A15CA85}" type="pres">
      <dgm:prSet presAssocID="{C79DCA53-0074-488D-8EBA-EA5CD7BA5FC5}" presName="background3" presStyleLbl="node3" presStyleIdx="0" presStyleCnt="5"/>
      <dgm:spPr/>
    </dgm:pt>
    <dgm:pt modelId="{BDAF391A-FF38-4AFD-8085-38E7FAEFC7F0}" type="pres">
      <dgm:prSet presAssocID="{C79DCA53-0074-488D-8EBA-EA5CD7BA5FC5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08214C7-3F2C-4AFF-AE02-450D42602526}" type="pres">
      <dgm:prSet presAssocID="{C79DCA53-0074-488D-8EBA-EA5CD7BA5FC5}" presName="hierChild4" presStyleCnt="0"/>
      <dgm:spPr/>
    </dgm:pt>
    <dgm:pt modelId="{E2893EFA-6764-4AAF-A409-BE566BEEDCE8}" type="pres">
      <dgm:prSet presAssocID="{DD451D77-DC66-4C8A-BC34-704F3128433E}" presName="Name17" presStyleLbl="parChTrans1D3" presStyleIdx="1" presStyleCnt="5"/>
      <dgm:spPr/>
      <dgm:t>
        <a:bodyPr/>
        <a:lstStyle/>
        <a:p>
          <a:endParaRPr lang="en-GB"/>
        </a:p>
      </dgm:t>
    </dgm:pt>
    <dgm:pt modelId="{FA3D0535-06BF-4BEB-AFAE-E08444F267E3}" type="pres">
      <dgm:prSet presAssocID="{A37D08E5-D4B7-4601-8351-9420DF9BE47E}" presName="hierRoot3" presStyleCnt="0"/>
      <dgm:spPr/>
    </dgm:pt>
    <dgm:pt modelId="{FE90C8DD-C51F-49FC-8658-D4A99C3A8F6E}" type="pres">
      <dgm:prSet presAssocID="{A37D08E5-D4B7-4601-8351-9420DF9BE47E}" presName="composite3" presStyleCnt="0"/>
      <dgm:spPr/>
    </dgm:pt>
    <dgm:pt modelId="{BBF63D8F-BD67-4636-B077-5838DC40F586}" type="pres">
      <dgm:prSet presAssocID="{A37D08E5-D4B7-4601-8351-9420DF9BE47E}" presName="background3" presStyleLbl="node3" presStyleIdx="1" presStyleCnt="5"/>
      <dgm:spPr/>
    </dgm:pt>
    <dgm:pt modelId="{2F336D20-A6C7-4055-8AB7-42F03AD6FCE6}" type="pres">
      <dgm:prSet presAssocID="{A37D08E5-D4B7-4601-8351-9420DF9BE47E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831B9B-D930-4CC3-BF30-2740859D79CE}" type="pres">
      <dgm:prSet presAssocID="{A37D08E5-D4B7-4601-8351-9420DF9BE47E}" presName="hierChild4" presStyleCnt="0"/>
      <dgm:spPr/>
    </dgm:pt>
    <dgm:pt modelId="{770D31FC-1F62-4EFA-99E3-C9A7545ACF5A}" type="pres">
      <dgm:prSet presAssocID="{04EAB286-1F6F-4F6A-982C-6934491E487D}" presName="Name10" presStyleLbl="parChTrans1D2" presStyleIdx="1" presStyleCnt="3"/>
      <dgm:spPr/>
      <dgm:t>
        <a:bodyPr/>
        <a:lstStyle/>
        <a:p>
          <a:endParaRPr lang="en-GB"/>
        </a:p>
      </dgm:t>
    </dgm:pt>
    <dgm:pt modelId="{36A0F37A-A478-487A-AB40-AF17F4342089}" type="pres">
      <dgm:prSet presAssocID="{1D13E61C-0F08-4A78-8BFD-39D750AB28A9}" presName="hierRoot2" presStyleCnt="0"/>
      <dgm:spPr/>
    </dgm:pt>
    <dgm:pt modelId="{11EEE383-A299-4164-B65A-DDC394850635}" type="pres">
      <dgm:prSet presAssocID="{1D13E61C-0F08-4A78-8BFD-39D750AB28A9}" presName="composite2" presStyleCnt="0"/>
      <dgm:spPr/>
    </dgm:pt>
    <dgm:pt modelId="{0BF19CDB-854B-4295-A965-D28873E95A34}" type="pres">
      <dgm:prSet presAssocID="{1D13E61C-0F08-4A78-8BFD-39D750AB28A9}" presName="background2" presStyleLbl="node2" presStyleIdx="1" presStyleCnt="3"/>
      <dgm:spPr/>
    </dgm:pt>
    <dgm:pt modelId="{FD63ACB5-9100-42B0-8EC3-4972D752D8B0}" type="pres">
      <dgm:prSet presAssocID="{1D13E61C-0F08-4A78-8BFD-39D750AB28A9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EFD7C4-DE5E-4059-BF4D-8F1FBBE6BE5A}" type="pres">
      <dgm:prSet presAssocID="{1D13E61C-0F08-4A78-8BFD-39D750AB28A9}" presName="hierChild3" presStyleCnt="0"/>
      <dgm:spPr/>
    </dgm:pt>
    <dgm:pt modelId="{230DAFF5-BE53-4670-B81F-937ABEC5A2D4}" type="pres">
      <dgm:prSet presAssocID="{B001071E-96BB-4F28-9979-58961F9A3C77}" presName="Name17" presStyleLbl="parChTrans1D3" presStyleIdx="2" presStyleCnt="5"/>
      <dgm:spPr/>
      <dgm:t>
        <a:bodyPr/>
        <a:lstStyle/>
        <a:p>
          <a:endParaRPr lang="en-GB"/>
        </a:p>
      </dgm:t>
    </dgm:pt>
    <dgm:pt modelId="{D7923BF0-5258-4A5D-82D1-87E796FE87AB}" type="pres">
      <dgm:prSet presAssocID="{1FAABEB7-DD8A-4B80-A593-B40C55EE403E}" presName="hierRoot3" presStyleCnt="0"/>
      <dgm:spPr/>
    </dgm:pt>
    <dgm:pt modelId="{D685E8BC-2126-4F1E-9A43-7D3CDC2934B5}" type="pres">
      <dgm:prSet presAssocID="{1FAABEB7-DD8A-4B80-A593-B40C55EE403E}" presName="composite3" presStyleCnt="0"/>
      <dgm:spPr/>
    </dgm:pt>
    <dgm:pt modelId="{E178E9DB-064E-452E-861C-DF10E2724A81}" type="pres">
      <dgm:prSet presAssocID="{1FAABEB7-DD8A-4B80-A593-B40C55EE403E}" presName="background3" presStyleLbl="node3" presStyleIdx="2" presStyleCnt="5"/>
      <dgm:spPr/>
    </dgm:pt>
    <dgm:pt modelId="{FE84A36F-AF8B-40C1-859C-ECB54FFD0072}" type="pres">
      <dgm:prSet presAssocID="{1FAABEB7-DD8A-4B80-A593-B40C55EE403E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2A3BC7-A761-4A11-8617-9FC8132926C4}" type="pres">
      <dgm:prSet presAssocID="{1FAABEB7-DD8A-4B80-A593-B40C55EE403E}" presName="hierChild4" presStyleCnt="0"/>
      <dgm:spPr/>
    </dgm:pt>
    <dgm:pt modelId="{B66C7475-5140-483E-B0D8-A9E87B45A9DB}" type="pres">
      <dgm:prSet presAssocID="{ED05B5E3-D8E2-4675-817A-648E94BDFCA9}" presName="Name17" presStyleLbl="parChTrans1D3" presStyleIdx="3" presStyleCnt="5"/>
      <dgm:spPr/>
      <dgm:t>
        <a:bodyPr/>
        <a:lstStyle/>
        <a:p>
          <a:endParaRPr lang="en-GB"/>
        </a:p>
      </dgm:t>
    </dgm:pt>
    <dgm:pt modelId="{108B35B1-C005-4680-9453-C97B1A4410E0}" type="pres">
      <dgm:prSet presAssocID="{9103B4DF-F912-4132-BE84-AEA04BC34A6D}" presName="hierRoot3" presStyleCnt="0"/>
      <dgm:spPr/>
    </dgm:pt>
    <dgm:pt modelId="{C7AAEA8B-1E93-48D7-8C10-21998B433E2C}" type="pres">
      <dgm:prSet presAssocID="{9103B4DF-F912-4132-BE84-AEA04BC34A6D}" presName="composite3" presStyleCnt="0"/>
      <dgm:spPr/>
    </dgm:pt>
    <dgm:pt modelId="{84770242-630C-4169-BD44-8ADB5F77E5A5}" type="pres">
      <dgm:prSet presAssocID="{9103B4DF-F912-4132-BE84-AEA04BC34A6D}" presName="background3" presStyleLbl="node3" presStyleIdx="3" presStyleCnt="5"/>
      <dgm:spPr/>
    </dgm:pt>
    <dgm:pt modelId="{3C52EB3C-AD18-4761-BDA2-06DA15854BB7}" type="pres">
      <dgm:prSet presAssocID="{9103B4DF-F912-4132-BE84-AEA04BC34A6D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68FC259-C62B-4B9E-A3D6-812EBCA43E3C}" type="pres">
      <dgm:prSet presAssocID="{9103B4DF-F912-4132-BE84-AEA04BC34A6D}" presName="hierChild4" presStyleCnt="0"/>
      <dgm:spPr/>
    </dgm:pt>
    <dgm:pt modelId="{2F876B67-EA2A-4ABA-B759-2139F62DF07D}" type="pres">
      <dgm:prSet presAssocID="{6412119F-E37E-4A0E-9AEA-3E45270E42C4}" presName="Name10" presStyleLbl="parChTrans1D2" presStyleIdx="2" presStyleCnt="3"/>
      <dgm:spPr/>
      <dgm:t>
        <a:bodyPr/>
        <a:lstStyle/>
        <a:p>
          <a:endParaRPr lang="en-GB"/>
        </a:p>
      </dgm:t>
    </dgm:pt>
    <dgm:pt modelId="{B8051E5C-A43C-4DA7-896C-3F6CF8ED521F}" type="pres">
      <dgm:prSet presAssocID="{399699B3-DFA0-4EE0-BB99-45C12FCEFC0E}" presName="hierRoot2" presStyleCnt="0"/>
      <dgm:spPr/>
    </dgm:pt>
    <dgm:pt modelId="{69BCBF19-570B-4EB3-B1F3-1B2103B784C4}" type="pres">
      <dgm:prSet presAssocID="{399699B3-DFA0-4EE0-BB99-45C12FCEFC0E}" presName="composite2" presStyleCnt="0"/>
      <dgm:spPr/>
    </dgm:pt>
    <dgm:pt modelId="{D1A01D14-7AC9-404B-97D4-43F43925F9DA}" type="pres">
      <dgm:prSet presAssocID="{399699B3-DFA0-4EE0-BB99-45C12FCEFC0E}" presName="background2" presStyleLbl="node2" presStyleIdx="2" presStyleCnt="3"/>
      <dgm:spPr/>
    </dgm:pt>
    <dgm:pt modelId="{E8D290C9-2BDA-4F13-9027-C84C0FD0002F}" type="pres">
      <dgm:prSet presAssocID="{399699B3-DFA0-4EE0-BB99-45C12FCEFC0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D45E7-E5DC-49CE-AEE8-0002C24F17A8}" type="pres">
      <dgm:prSet presAssocID="{399699B3-DFA0-4EE0-BB99-45C12FCEFC0E}" presName="hierChild3" presStyleCnt="0"/>
      <dgm:spPr/>
    </dgm:pt>
    <dgm:pt modelId="{377EA7BD-424E-4D66-A84B-1C3232A78E73}" type="pres">
      <dgm:prSet presAssocID="{F5734796-8413-4168-8E86-4A76EC83E465}" presName="Name17" presStyleLbl="parChTrans1D3" presStyleIdx="4" presStyleCnt="5"/>
      <dgm:spPr/>
      <dgm:t>
        <a:bodyPr/>
        <a:lstStyle/>
        <a:p>
          <a:endParaRPr lang="en-GB"/>
        </a:p>
      </dgm:t>
    </dgm:pt>
    <dgm:pt modelId="{53583B49-7290-4F9E-9F73-FF2BB367535E}" type="pres">
      <dgm:prSet presAssocID="{88FE36D3-72DC-4176-90B1-E31CE0737FB4}" presName="hierRoot3" presStyleCnt="0"/>
      <dgm:spPr/>
    </dgm:pt>
    <dgm:pt modelId="{8D9C1833-498D-4FC0-9A20-A58B0DA148B0}" type="pres">
      <dgm:prSet presAssocID="{88FE36D3-72DC-4176-90B1-E31CE0737FB4}" presName="composite3" presStyleCnt="0"/>
      <dgm:spPr/>
    </dgm:pt>
    <dgm:pt modelId="{E65A17ED-33D5-4A5F-8B6F-B2CD466DA028}" type="pres">
      <dgm:prSet presAssocID="{88FE36D3-72DC-4176-90B1-E31CE0737FB4}" presName="background3" presStyleLbl="node3" presStyleIdx="4" presStyleCnt="5"/>
      <dgm:spPr/>
    </dgm:pt>
    <dgm:pt modelId="{CE2D32A0-CCC0-4E6E-8C4F-AB2188527806}" type="pres">
      <dgm:prSet presAssocID="{88FE36D3-72DC-4176-90B1-E31CE0737FB4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513C6BD-4C71-4759-B900-3CF7A67E66D8}" type="pres">
      <dgm:prSet presAssocID="{88FE36D3-72DC-4176-90B1-E31CE0737FB4}" presName="hierChild4" presStyleCnt="0"/>
      <dgm:spPr/>
    </dgm:pt>
  </dgm:ptLst>
  <dgm:cxnLst>
    <dgm:cxn modelId="{755BA5FF-B40F-49C1-88F3-638958FDC51E}" srcId="{4F3EFA7F-3996-4B87-8408-351C9E0C7DA7}" destId="{2A7A2E9A-8AB6-4673-B922-A9A73AA256DE}" srcOrd="0" destOrd="0" parTransId="{BD335C2F-2C50-45F6-9791-35394175DBC6}" sibTransId="{A816913B-FFB0-4D39-A140-712F05103C98}"/>
    <dgm:cxn modelId="{9724FF99-BF31-4487-AFFC-3F66374BA336}" type="presOf" srcId="{0220ED4F-BDBB-443F-BA91-7BAC98CFF582}" destId="{B2EE9CC1-4B89-4C69-BB98-720DA01E6116}" srcOrd="0" destOrd="0" presId="urn:microsoft.com/office/officeart/2005/8/layout/hierarchy1"/>
    <dgm:cxn modelId="{48166FCB-F0BE-4090-9FB2-65617AE378BD}" srcId="{2A7A2E9A-8AB6-4673-B922-A9A73AA256DE}" destId="{399699B3-DFA0-4EE0-BB99-45C12FCEFC0E}" srcOrd="2" destOrd="0" parTransId="{6412119F-E37E-4A0E-9AEA-3E45270E42C4}" sibTransId="{EB909F65-64AF-423D-9129-360D73273D3E}"/>
    <dgm:cxn modelId="{C3D52A5F-F049-4822-A5DC-403FAB9B8BF9}" type="presOf" srcId="{ED05B5E3-D8E2-4675-817A-648E94BDFCA9}" destId="{B66C7475-5140-483E-B0D8-A9E87B45A9DB}" srcOrd="0" destOrd="0" presId="urn:microsoft.com/office/officeart/2005/8/layout/hierarchy1"/>
    <dgm:cxn modelId="{AB1BD406-8023-46EC-99A9-19510C87BBB5}" type="presOf" srcId="{4F3EFA7F-3996-4B87-8408-351C9E0C7DA7}" destId="{F099081E-BB5C-4981-B3A4-01D62F402954}" srcOrd="0" destOrd="0" presId="urn:microsoft.com/office/officeart/2005/8/layout/hierarchy1"/>
    <dgm:cxn modelId="{534C904B-4FD8-43BD-8888-724571940ECC}" type="presOf" srcId="{B001071E-96BB-4F28-9979-58961F9A3C77}" destId="{230DAFF5-BE53-4670-B81F-937ABEC5A2D4}" srcOrd="0" destOrd="0" presId="urn:microsoft.com/office/officeart/2005/8/layout/hierarchy1"/>
    <dgm:cxn modelId="{2BAC8946-6FAF-49F8-8224-9ED40F42C662}" srcId="{399699B3-DFA0-4EE0-BB99-45C12FCEFC0E}" destId="{88FE36D3-72DC-4176-90B1-E31CE0737FB4}" srcOrd="0" destOrd="0" parTransId="{F5734796-8413-4168-8E86-4A76EC83E465}" sibTransId="{4431D758-B0DA-47C1-80C3-591FEDA0D582}"/>
    <dgm:cxn modelId="{AD9E8A84-C91B-49D3-98FB-330FF349F24C}" type="presOf" srcId="{6412119F-E37E-4A0E-9AEA-3E45270E42C4}" destId="{2F876B67-EA2A-4ABA-B759-2139F62DF07D}" srcOrd="0" destOrd="0" presId="urn:microsoft.com/office/officeart/2005/8/layout/hierarchy1"/>
    <dgm:cxn modelId="{F0EDF1DC-0110-4483-AEF8-133CCA848838}" type="presOf" srcId="{F5734796-8413-4168-8E86-4A76EC83E465}" destId="{377EA7BD-424E-4D66-A84B-1C3232A78E73}" srcOrd="0" destOrd="0" presId="urn:microsoft.com/office/officeart/2005/8/layout/hierarchy1"/>
    <dgm:cxn modelId="{27F1CD7B-750A-4C04-B42E-3F6FCE047786}" type="presOf" srcId="{0B69FBD2-594B-4C1A-BC21-56C47EF74578}" destId="{60D90100-0468-4F11-A4A6-D82A1130BEB7}" srcOrd="0" destOrd="0" presId="urn:microsoft.com/office/officeart/2005/8/layout/hierarchy1"/>
    <dgm:cxn modelId="{1EEC9C7F-2F0F-41E5-B64E-199781181768}" type="presOf" srcId="{C79DCA53-0074-488D-8EBA-EA5CD7BA5FC5}" destId="{BDAF391A-FF38-4AFD-8085-38E7FAEFC7F0}" srcOrd="0" destOrd="0" presId="urn:microsoft.com/office/officeart/2005/8/layout/hierarchy1"/>
    <dgm:cxn modelId="{945F2A15-7514-47E2-95D4-95A49ABE6881}" type="presOf" srcId="{2A7A2E9A-8AB6-4673-B922-A9A73AA256DE}" destId="{163B527B-E054-47E2-B68A-9522B989E5C4}" srcOrd="0" destOrd="0" presId="urn:microsoft.com/office/officeart/2005/8/layout/hierarchy1"/>
    <dgm:cxn modelId="{91D1A6F6-F01C-4405-BA1E-115F726B18D2}" srcId="{2A7A2E9A-8AB6-4673-B922-A9A73AA256DE}" destId="{1D13E61C-0F08-4A78-8BFD-39D750AB28A9}" srcOrd="1" destOrd="0" parTransId="{04EAB286-1F6F-4F6A-982C-6934491E487D}" sibTransId="{ADF16595-BEE5-4C90-A282-A3CEE1B758F2}"/>
    <dgm:cxn modelId="{67EDD25D-F58F-4B67-B34D-961B5A4E2194}" srcId="{2A7A2E9A-8AB6-4673-B922-A9A73AA256DE}" destId="{0B69FBD2-594B-4C1A-BC21-56C47EF74578}" srcOrd="0" destOrd="0" parTransId="{BA91CFAD-EB65-4BE3-8AF8-212A603C16A8}" sibTransId="{574A12B8-E279-442E-8D92-7092C8939CB7}"/>
    <dgm:cxn modelId="{F029A54D-4551-4D64-9202-B56C03D52310}" type="presOf" srcId="{399699B3-DFA0-4EE0-BB99-45C12FCEFC0E}" destId="{E8D290C9-2BDA-4F13-9027-C84C0FD0002F}" srcOrd="0" destOrd="0" presId="urn:microsoft.com/office/officeart/2005/8/layout/hierarchy1"/>
    <dgm:cxn modelId="{57A89EAF-CA5F-4BEB-BA90-9C165B354ADB}" type="presOf" srcId="{1FAABEB7-DD8A-4B80-A593-B40C55EE403E}" destId="{FE84A36F-AF8B-40C1-859C-ECB54FFD0072}" srcOrd="0" destOrd="0" presId="urn:microsoft.com/office/officeart/2005/8/layout/hierarchy1"/>
    <dgm:cxn modelId="{DBEA57F6-E89F-4B74-A57C-8F939797226B}" srcId="{0B69FBD2-594B-4C1A-BC21-56C47EF74578}" destId="{A37D08E5-D4B7-4601-8351-9420DF9BE47E}" srcOrd="1" destOrd="0" parTransId="{DD451D77-DC66-4C8A-BC34-704F3128433E}" sibTransId="{45FCB57D-F4D0-45BD-BEC3-CB5F2FA9E42F}"/>
    <dgm:cxn modelId="{DFF3FE7A-A02E-4414-A4FA-ECB9329B3257}" type="presOf" srcId="{A37D08E5-D4B7-4601-8351-9420DF9BE47E}" destId="{2F336D20-A6C7-4055-8AB7-42F03AD6FCE6}" srcOrd="0" destOrd="0" presId="urn:microsoft.com/office/officeart/2005/8/layout/hierarchy1"/>
    <dgm:cxn modelId="{C4C6148B-080D-40CB-93ED-3BDA0AF40ACA}" type="presOf" srcId="{1D13E61C-0F08-4A78-8BFD-39D750AB28A9}" destId="{FD63ACB5-9100-42B0-8EC3-4972D752D8B0}" srcOrd="0" destOrd="0" presId="urn:microsoft.com/office/officeart/2005/8/layout/hierarchy1"/>
    <dgm:cxn modelId="{04824185-9424-430B-B0FF-CDBC58F43AEA}" srcId="{1D13E61C-0F08-4A78-8BFD-39D750AB28A9}" destId="{1FAABEB7-DD8A-4B80-A593-B40C55EE403E}" srcOrd="0" destOrd="0" parTransId="{B001071E-96BB-4F28-9979-58961F9A3C77}" sibTransId="{0AD1CEFD-4EAD-4753-B802-599308308C72}"/>
    <dgm:cxn modelId="{A712F959-58C0-412C-AFD9-2B82FBAE468C}" type="presOf" srcId="{9103B4DF-F912-4132-BE84-AEA04BC34A6D}" destId="{3C52EB3C-AD18-4761-BDA2-06DA15854BB7}" srcOrd="0" destOrd="0" presId="urn:microsoft.com/office/officeart/2005/8/layout/hierarchy1"/>
    <dgm:cxn modelId="{DEA93DF8-D709-4BAC-AF67-B4978A498C01}" srcId="{1D13E61C-0F08-4A78-8BFD-39D750AB28A9}" destId="{9103B4DF-F912-4132-BE84-AEA04BC34A6D}" srcOrd="1" destOrd="0" parTransId="{ED05B5E3-D8E2-4675-817A-648E94BDFCA9}" sibTransId="{1F2BDDBA-9443-49D7-9BD6-B11B8099BAAA}"/>
    <dgm:cxn modelId="{EC053F30-A1B2-4F8A-A3A9-8F40BE2A7B05}" type="presOf" srcId="{88FE36D3-72DC-4176-90B1-E31CE0737FB4}" destId="{CE2D32A0-CCC0-4E6E-8C4F-AB2188527806}" srcOrd="0" destOrd="0" presId="urn:microsoft.com/office/officeart/2005/8/layout/hierarchy1"/>
    <dgm:cxn modelId="{3A2FC4FA-76AF-49B3-A1F3-9AE8290A0D4A}" type="presOf" srcId="{04EAB286-1F6F-4F6A-982C-6934491E487D}" destId="{770D31FC-1F62-4EFA-99E3-C9A7545ACF5A}" srcOrd="0" destOrd="0" presId="urn:microsoft.com/office/officeart/2005/8/layout/hierarchy1"/>
    <dgm:cxn modelId="{CFC9B1BF-C6DA-40F6-8544-BCDA3C06B714}" srcId="{0B69FBD2-594B-4C1A-BC21-56C47EF74578}" destId="{C79DCA53-0074-488D-8EBA-EA5CD7BA5FC5}" srcOrd="0" destOrd="0" parTransId="{0220ED4F-BDBB-443F-BA91-7BAC98CFF582}" sibTransId="{2CA72B0B-FC7E-44D6-9C34-15923A4FBA75}"/>
    <dgm:cxn modelId="{B05A19DA-4F91-4A01-B761-7E76A63DAE84}" type="presOf" srcId="{BA91CFAD-EB65-4BE3-8AF8-212A603C16A8}" destId="{F146A7E0-F31D-44DA-B5B3-0B7FE34A09E1}" srcOrd="0" destOrd="0" presId="urn:microsoft.com/office/officeart/2005/8/layout/hierarchy1"/>
    <dgm:cxn modelId="{EBAD0633-4343-4F29-80BC-1ABE98F41EB7}" type="presOf" srcId="{DD451D77-DC66-4C8A-BC34-704F3128433E}" destId="{E2893EFA-6764-4AAF-A409-BE566BEEDCE8}" srcOrd="0" destOrd="0" presId="urn:microsoft.com/office/officeart/2005/8/layout/hierarchy1"/>
    <dgm:cxn modelId="{86CD4A71-2DC5-4FE6-A545-837B1CC395DE}" type="presParOf" srcId="{F099081E-BB5C-4981-B3A4-01D62F402954}" destId="{222013F2-2B76-421E-B3DD-3EC5DED1DF60}" srcOrd="0" destOrd="0" presId="urn:microsoft.com/office/officeart/2005/8/layout/hierarchy1"/>
    <dgm:cxn modelId="{F4ADACB5-F91A-4DDC-9D2A-313C3ABF1689}" type="presParOf" srcId="{222013F2-2B76-421E-B3DD-3EC5DED1DF60}" destId="{F1C672F1-9EC6-4429-BB01-28779EECAEEB}" srcOrd="0" destOrd="0" presId="urn:microsoft.com/office/officeart/2005/8/layout/hierarchy1"/>
    <dgm:cxn modelId="{EA2631C0-9A40-4C11-BC1F-750C148E656F}" type="presParOf" srcId="{F1C672F1-9EC6-4429-BB01-28779EECAEEB}" destId="{FC9B5B50-BC6F-46F9-805F-2FA750AB00CF}" srcOrd="0" destOrd="0" presId="urn:microsoft.com/office/officeart/2005/8/layout/hierarchy1"/>
    <dgm:cxn modelId="{141549B3-4619-49B9-BB92-0039F9CE2E47}" type="presParOf" srcId="{F1C672F1-9EC6-4429-BB01-28779EECAEEB}" destId="{163B527B-E054-47E2-B68A-9522B989E5C4}" srcOrd="1" destOrd="0" presId="urn:microsoft.com/office/officeart/2005/8/layout/hierarchy1"/>
    <dgm:cxn modelId="{3F18D099-E83C-4632-B1FF-E3063724AE5A}" type="presParOf" srcId="{222013F2-2B76-421E-B3DD-3EC5DED1DF60}" destId="{EDF7C1EC-6FE4-422C-8FD5-DB37FD7FF258}" srcOrd="1" destOrd="0" presId="urn:microsoft.com/office/officeart/2005/8/layout/hierarchy1"/>
    <dgm:cxn modelId="{20AC124D-1C3A-4529-BA4C-A39AD42E49EE}" type="presParOf" srcId="{EDF7C1EC-6FE4-422C-8FD5-DB37FD7FF258}" destId="{F146A7E0-F31D-44DA-B5B3-0B7FE34A09E1}" srcOrd="0" destOrd="0" presId="urn:microsoft.com/office/officeart/2005/8/layout/hierarchy1"/>
    <dgm:cxn modelId="{2731B663-35D2-4ECF-9C35-EFC8337283B8}" type="presParOf" srcId="{EDF7C1EC-6FE4-422C-8FD5-DB37FD7FF258}" destId="{FB335C60-8FDC-4069-8C67-DCE9EA5D6E12}" srcOrd="1" destOrd="0" presId="urn:microsoft.com/office/officeart/2005/8/layout/hierarchy1"/>
    <dgm:cxn modelId="{92017BEC-3503-4C20-9A12-CF77451614B5}" type="presParOf" srcId="{FB335C60-8FDC-4069-8C67-DCE9EA5D6E12}" destId="{56AC5773-F252-44A7-921B-7353D1D87A50}" srcOrd="0" destOrd="0" presId="urn:microsoft.com/office/officeart/2005/8/layout/hierarchy1"/>
    <dgm:cxn modelId="{093C7F53-90EB-4CDC-9691-0845936ED66F}" type="presParOf" srcId="{56AC5773-F252-44A7-921B-7353D1D87A50}" destId="{201E802B-0E53-4958-A71B-C11420527469}" srcOrd="0" destOrd="0" presId="urn:microsoft.com/office/officeart/2005/8/layout/hierarchy1"/>
    <dgm:cxn modelId="{98581823-1B4F-40F9-B4C2-DDB2C062FDA6}" type="presParOf" srcId="{56AC5773-F252-44A7-921B-7353D1D87A50}" destId="{60D90100-0468-4F11-A4A6-D82A1130BEB7}" srcOrd="1" destOrd="0" presId="urn:microsoft.com/office/officeart/2005/8/layout/hierarchy1"/>
    <dgm:cxn modelId="{B7D27CD3-F412-44E4-9945-792044719690}" type="presParOf" srcId="{FB335C60-8FDC-4069-8C67-DCE9EA5D6E12}" destId="{9D2403EC-A13F-4B85-AD9E-138FDB954A31}" srcOrd="1" destOrd="0" presId="urn:microsoft.com/office/officeart/2005/8/layout/hierarchy1"/>
    <dgm:cxn modelId="{BBEC5D6F-ED00-449B-876C-E22F0F8EBFFF}" type="presParOf" srcId="{9D2403EC-A13F-4B85-AD9E-138FDB954A31}" destId="{B2EE9CC1-4B89-4C69-BB98-720DA01E6116}" srcOrd="0" destOrd="0" presId="urn:microsoft.com/office/officeart/2005/8/layout/hierarchy1"/>
    <dgm:cxn modelId="{C45DD8E4-A239-4F88-8683-9A7E7602EF61}" type="presParOf" srcId="{9D2403EC-A13F-4B85-AD9E-138FDB954A31}" destId="{485C096C-B06A-4B77-85FE-498BF22744BF}" srcOrd="1" destOrd="0" presId="urn:microsoft.com/office/officeart/2005/8/layout/hierarchy1"/>
    <dgm:cxn modelId="{7CB3B224-5975-4630-9200-74819E5C09C9}" type="presParOf" srcId="{485C096C-B06A-4B77-85FE-498BF22744BF}" destId="{DF6A2786-8EE7-4941-911D-F54FD0BC23B7}" srcOrd="0" destOrd="0" presId="urn:microsoft.com/office/officeart/2005/8/layout/hierarchy1"/>
    <dgm:cxn modelId="{227B5874-D966-4908-9659-4B4D2DE0D6F6}" type="presParOf" srcId="{DF6A2786-8EE7-4941-911D-F54FD0BC23B7}" destId="{1E62CA65-D360-4370-A1E3-6F455A15CA85}" srcOrd="0" destOrd="0" presId="urn:microsoft.com/office/officeart/2005/8/layout/hierarchy1"/>
    <dgm:cxn modelId="{05375F5A-CB23-47E1-9D05-B58C52DD0716}" type="presParOf" srcId="{DF6A2786-8EE7-4941-911D-F54FD0BC23B7}" destId="{BDAF391A-FF38-4AFD-8085-38E7FAEFC7F0}" srcOrd="1" destOrd="0" presId="urn:microsoft.com/office/officeart/2005/8/layout/hierarchy1"/>
    <dgm:cxn modelId="{A2966F19-B006-4996-A710-D714B026CA6A}" type="presParOf" srcId="{485C096C-B06A-4B77-85FE-498BF22744BF}" destId="{508214C7-3F2C-4AFF-AE02-450D42602526}" srcOrd="1" destOrd="0" presId="urn:microsoft.com/office/officeart/2005/8/layout/hierarchy1"/>
    <dgm:cxn modelId="{A729C303-BE2C-42E0-A2C1-45CAF992F4D4}" type="presParOf" srcId="{9D2403EC-A13F-4B85-AD9E-138FDB954A31}" destId="{E2893EFA-6764-4AAF-A409-BE566BEEDCE8}" srcOrd="2" destOrd="0" presId="urn:microsoft.com/office/officeart/2005/8/layout/hierarchy1"/>
    <dgm:cxn modelId="{08FF28E2-038D-4613-B88A-5AAA80A4B1F0}" type="presParOf" srcId="{9D2403EC-A13F-4B85-AD9E-138FDB954A31}" destId="{FA3D0535-06BF-4BEB-AFAE-E08444F267E3}" srcOrd="3" destOrd="0" presId="urn:microsoft.com/office/officeart/2005/8/layout/hierarchy1"/>
    <dgm:cxn modelId="{1354C126-8DFD-4AF6-A04F-3AE0137424F0}" type="presParOf" srcId="{FA3D0535-06BF-4BEB-AFAE-E08444F267E3}" destId="{FE90C8DD-C51F-49FC-8658-D4A99C3A8F6E}" srcOrd="0" destOrd="0" presId="urn:microsoft.com/office/officeart/2005/8/layout/hierarchy1"/>
    <dgm:cxn modelId="{460DE837-58A4-4E9C-9F7C-D1BEB22FD232}" type="presParOf" srcId="{FE90C8DD-C51F-49FC-8658-D4A99C3A8F6E}" destId="{BBF63D8F-BD67-4636-B077-5838DC40F586}" srcOrd="0" destOrd="0" presId="urn:microsoft.com/office/officeart/2005/8/layout/hierarchy1"/>
    <dgm:cxn modelId="{90BF5E36-8454-46A7-90A9-6117866E4163}" type="presParOf" srcId="{FE90C8DD-C51F-49FC-8658-D4A99C3A8F6E}" destId="{2F336D20-A6C7-4055-8AB7-42F03AD6FCE6}" srcOrd="1" destOrd="0" presId="urn:microsoft.com/office/officeart/2005/8/layout/hierarchy1"/>
    <dgm:cxn modelId="{922F0F70-0A0A-434A-A56C-A43C1EF5B5E8}" type="presParOf" srcId="{FA3D0535-06BF-4BEB-AFAE-E08444F267E3}" destId="{38831B9B-D930-4CC3-BF30-2740859D79CE}" srcOrd="1" destOrd="0" presId="urn:microsoft.com/office/officeart/2005/8/layout/hierarchy1"/>
    <dgm:cxn modelId="{833CBEEC-4168-4C55-B95C-1F592CDBFF4A}" type="presParOf" srcId="{EDF7C1EC-6FE4-422C-8FD5-DB37FD7FF258}" destId="{770D31FC-1F62-4EFA-99E3-C9A7545ACF5A}" srcOrd="2" destOrd="0" presId="urn:microsoft.com/office/officeart/2005/8/layout/hierarchy1"/>
    <dgm:cxn modelId="{B3E3CC8F-583B-4075-A356-475127AB2D7B}" type="presParOf" srcId="{EDF7C1EC-6FE4-422C-8FD5-DB37FD7FF258}" destId="{36A0F37A-A478-487A-AB40-AF17F4342089}" srcOrd="3" destOrd="0" presId="urn:microsoft.com/office/officeart/2005/8/layout/hierarchy1"/>
    <dgm:cxn modelId="{3516D17D-54D3-410D-8F22-86BB76365A29}" type="presParOf" srcId="{36A0F37A-A478-487A-AB40-AF17F4342089}" destId="{11EEE383-A299-4164-B65A-DDC394850635}" srcOrd="0" destOrd="0" presId="urn:microsoft.com/office/officeart/2005/8/layout/hierarchy1"/>
    <dgm:cxn modelId="{13700EBB-2AEE-4E71-9FD6-A475A56A7301}" type="presParOf" srcId="{11EEE383-A299-4164-B65A-DDC394850635}" destId="{0BF19CDB-854B-4295-A965-D28873E95A34}" srcOrd="0" destOrd="0" presId="urn:microsoft.com/office/officeart/2005/8/layout/hierarchy1"/>
    <dgm:cxn modelId="{03B65892-4FC5-404E-A0E9-460244D2EA47}" type="presParOf" srcId="{11EEE383-A299-4164-B65A-DDC394850635}" destId="{FD63ACB5-9100-42B0-8EC3-4972D752D8B0}" srcOrd="1" destOrd="0" presId="urn:microsoft.com/office/officeart/2005/8/layout/hierarchy1"/>
    <dgm:cxn modelId="{BCD4FF69-5216-4302-BDD0-F5A7709E1B4A}" type="presParOf" srcId="{36A0F37A-A478-487A-AB40-AF17F4342089}" destId="{CAEFD7C4-DE5E-4059-BF4D-8F1FBBE6BE5A}" srcOrd="1" destOrd="0" presId="urn:microsoft.com/office/officeart/2005/8/layout/hierarchy1"/>
    <dgm:cxn modelId="{354C9545-ABC3-488F-A247-754BC077C361}" type="presParOf" srcId="{CAEFD7C4-DE5E-4059-BF4D-8F1FBBE6BE5A}" destId="{230DAFF5-BE53-4670-B81F-937ABEC5A2D4}" srcOrd="0" destOrd="0" presId="urn:microsoft.com/office/officeart/2005/8/layout/hierarchy1"/>
    <dgm:cxn modelId="{3984B6D9-1D12-46EA-92A1-7E3E45806094}" type="presParOf" srcId="{CAEFD7C4-DE5E-4059-BF4D-8F1FBBE6BE5A}" destId="{D7923BF0-5258-4A5D-82D1-87E796FE87AB}" srcOrd="1" destOrd="0" presId="urn:microsoft.com/office/officeart/2005/8/layout/hierarchy1"/>
    <dgm:cxn modelId="{0A84CD37-3FA1-4371-A13D-3516BAF09778}" type="presParOf" srcId="{D7923BF0-5258-4A5D-82D1-87E796FE87AB}" destId="{D685E8BC-2126-4F1E-9A43-7D3CDC2934B5}" srcOrd="0" destOrd="0" presId="urn:microsoft.com/office/officeart/2005/8/layout/hierarchy1"/>
    <dgm:cxn modelId="{2E3C4FC6-D55E-4133-B184-2053F68DB090}" type="presParOf" srcId="{D685E8BC-2126-4F1E-9A43-7D3CDC2934B5}" destId="{E178E9DB-064E-452E-861C-DF10E2724A81}" srcOrd="0" destOrd="0" presId="urn:microsoft.com/office/officeart/2005/8/layout/hierarchy1"/>
    <dgm:cxn modelId="{9220F3AB-6ED7-4FCC-85DB-55FEEFC61C78}" type="presParOf" srcId="{D685E8BC-2126-4F1E-9A43-7D3CDC2934B5}" destId="{FE84A36F-AF8B-40C1-859C-ECB54FFD0072}" srcOrd="1" destOrd="0" presId="urn:microsoft.com/office/officeart/2005/8/layout/hierarchy1"/>
    <dgm:cxn modelId="{6FE3FF5D-4AD0-4AE9-B52F-58956D273D10}" type="presParOf" srcId="{D7923BF0-5258-4A5D-82D1-87E796FE87AB}" destId="{812A3BC7-A761-4A11-8617-9FC8132926C4}" srcOrd="1" destOrd="0" presId="urn:microsoft.com/office/officeart/2005/8/layout/hierarchy1"/>
    <dgm:cxn modelId="{905C3D04-4DDB-4AF0-A3EE-86BEB6690882}" type="presParOf" srcId="{CAEFD7C4-DE5E-4059-BF4D-8F1FBBE6BE5A}" destId="{B66C7475-5140-483E-B0D8-A9E87B45A9DB}" srcOrd="2" destOrd="0" presId="urn:microsoft.com/office/officeart/2005/8/layout/hierarchy1"/>
    <dgm:cxn modelId="{C5594554-7B45-445A-910F-2EC71AA52688}" type="presParOf" srcId="{CAEFD7C4-DE5E-4059-BF4D-8F1FBBE6BE5A}" destId="{108B35B1-C005-4680-9453-C97B1A4410E0}" srcOrd="3" destOrd="0" presId="urn:microsoft.com/office/officeart/2005/8/layout/hierarchy1"/>
    <dgm:cxn modelId="{227CCEE5-38BB-477C-A4DA-48D568E88FAB}" type="presParOf" srcId="{108B35B1-C005-4680-9453-C97B1A4410E0}" destId="{C7AAEA8B-1E93-48D7-8C10-21998B433E2C}" srcOrd="0" destOrd="0" presId="urn:microsoft.com/office/officeart/2005/8/layout/hierarchy1"/>
    <dgm:cxn modelId="{CD1C9532-BDA6-4A56-9787-62B234455B93}" type="presParOf" srcId="{C7AAEA8B-1E93-48D7-8C10-21998B433E2C}" destId="{84770242-630C-4169-BD44-8ADB5F77E5A5}" srcOrd="0" destOrd="0" presId="urn:microsoft.com/office/officeart/2005/8/layout/hierarchy1"/>
    <dgm:cxn modelId="{FB0E4D25-A56A-49D0-8B82-5F82639A5E98}" type="presParOf" srcId="{C7AAEA8B-1E93-48D7-8C10-21998B433E2C}" destId="{3C52EB3C-AD18-4761-BDA2-06DA15854BB7}" srcOrd="1" destOrd="0" presId="urn:microsoft.com/office/officeart/2005/8/layout/hierarchy1"/>
    <dgm:cxn modelId="{ADB736F9-DDD5-448D-8CC8-08234209C155}" type="presParOf" srcId="{108B35B1-C005-4680-9453-C97B1A4410E0}" destId="{468FC259-C62B-4B9E-A3D6-812EBCA43E3C}" srcOrd="1" destOrd="0" presId="urn:microsoft.com/office/officeart/2005/8/layout/hierarchy1"/>
    <dgm:cxn modelId="{63831F58-5646-43AF-AC1C-3DC041C8BCF5}" type="presParOf" srcId="{EDF7C1EC-6FE4-422C-8FD5-DB37FD7FF258}" destId="{2F876B67-EA2A-4ABA-B759-2139F62DF07D}" srcOrd="4" destOrd="0" presId="urn:microsoft.com/office/officeart/2005/8/layout/hierarchy1"/>
    <dgm:cxn modelId="{AA8A8BF7-2967-4FAF-9D9B-F5776D621C49}" type="presParOf" srcId="{EDF7C1EC-6FE4-422C-8FD5-DB37FD7FF258}" destId="{B8051E5C-A43C-4DA7-896C-3F6CF8ED521F}" srcOrd="5" destOrd="0" presId="urn:microsoft.com/office/officeart/2005/8/layout/hierarchy1"/>
    <dgm:cxn modelId="{04BF6AE6-54FA-4AC0-BB89-F5E148FC2F28}" type="presParOf" srcId="{B8051E5C-A43C-4DA7-896C-3F6CF8ED521F}" destId="{69BCBF19-570B-4EB3-B1F3-1B2103B784C4}" srcOrd="0" destOrd="0" presId="urn:microsoft.com/office/officeart/2005/8/layout/hierarchy1"/>
    <dgm:cxn modelId="{B4E400C8-BB50-4C29-B86E-DC964D217AC5}" type="presParOf" srcId="{69BCBF19-570B-4EB3-B1F3-1B2103B784C4}" destId="{D1A01D14-7AC9-404B-97D4-43F43925F9DA}" srcOrd="0" destOrd="0" presId="urn:microsoft.com/office/officeart/2005/8/layout/hierarchy1"/>
    <dgm:cxn modelId="{188B3CB0-ABC8-4407-BE49-F772EFE9F151}" type="presParOf" srcId="{69BCBF19-570B-4EB3-B1F3-1B2103B784C4}" destId="{E8D290C9-2BDA-4F13-9027-C84C0FD0002F}" srcOrd="1" destOrd="0" presId="urn:microsoft.com/office/officeart/2005/8/layout/hierarchy1"/>
    <dgm:cxn modelId="{292B8D01-F910-499C-9095-D1CE6DB2C345}" type="presParOf" srcId="{B8051E5C-A43C-4DA7-896C-3F6CF8ED521F}" destId="{24AD45E7-E5DC-49CE-AEE8-0002C24F17A8}" srcOrd="1" destOrd="0" presId="urn:microsoft.com/office/officeart/2005/8/layout/hierarchy1"/>
    <dgm:cxn modelId="{C6A91C1B-31CD-46E4-BFD7-64BFF211F497}" type="presParOf" srcId="{24AD45E7-E5DC-49CE-AEE8-0002C24F17A8}" destId="{377EA7BD-424E-4D66-A84B-1C3232A78E73}" srcOrd="0" destOrd="0" presId="urn:microsoft.com/office/officeart/2005/8/layout/hierarchy1"/>
    <dgm:cxn modelId="{742802BE-88CF-4B9E-A71B-D0346E48D045}" type="presParOf" srcId="{24AD45E7-E5DC-49CE-AEE8-0002C24F17A8}" destId="{53583B49-7290-4F9E-9F73-FF2BB367535E}" srcOrd="1" destOrd="0" presId="urn:microsoft.com/office/officeart/2005/8/layout/hierarchy1"/>
    <dgm:cxn modelId="{D73DF241-B173-438F-93DB-2A8325945563}" type="presParOf" srcId="{53583B49-7290-4F9E-9F73-FF2BB367535E}" destId="{8D9C1833-498D-4FC0-9A20-A58B0DA148B0}" srcOrd="0" destOrd="0" presId="urn:microsoft.com/office/officeart/2005/8/layout/hierarchy1"/>
    <dgm:cxn modelId="{8C7EE0AA-EB60-4282-B094-D4DFA57741C9}" type="presParOf" srcId="{8D9C1833-498D-4FC0-9A20-A58B0DA148B0}" destId="{E65A17ED-33D5-4A5F-8B6F-B2CD466DA028}" srcOrd="0" destOrd="0" presId="urn:microsoft.com/office/officeart/2005/8/layout/hierarchy1"/>
    <dgm:cxn modelId="{149DA995-7835-46F4-9E03-E5FB423D7D26}" type="presParOf" srcId="{8D9C1833-498D-4FC0-9A20-A58B0DA148B0}" destId="{CE2D32A0-CCC0-4E6E-8C4F-AB2188527806}" srcOrd="1" destOrd="0" presId="urn:microsoft.com/office/officeart/2005/8/layout/hierarchy1"/>
    <dgm:cxn modelId="{3CD1EDCA-778D-498C-BD25-E851F0163499}" type="presParOf" srcId="{53583B49-7290-4F9E-9F73-FF2BB367535E}" destId="{C513C6BD-4C71-4759-B900-3CF7A67E66D8}" srcOrd="1" destOrd="0" presId="urn:microsoft.com/office/officeart/2005/8/layout/hierarchy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3EFA7F-3996-4B87-8408-351C9E0C7DA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2A7A2E9A-8AB6-4673-B922-A9A73AA256DE}">
      <dgm:prSet phldrT="[Text]"/>
      <dgm:spPr/>
      <dgm:t>
        <a:bodyPr/>
        <a:lstStyle/>
        <a:p>
          <a:r>
            <a:rPr lang="en-GB" dirty="0" smtClean="0"/>
            <a:t>Animal</a:t>
          </a:r>
          <a:endParaRPr lang="en-GB" dirty="0"/>
        </a:p>
      </dgm:t>
    </dgm:pt>
    <dgm:pt modelId="{BD335C2F-2C50-45F6-9791-35394175DBC6}" type="parTrans" cxnId="{755BA5FF-B40F-49C1-88F3-638958FDC51E}">
      <dgm:prSet/>
      <dgm:spPr/>
      <dgm:t>
        <a:bodyPr/>
        <a:lstStyle/>
        <a:p>
          <a:endParaRPr lang="en-GB"/>
        </a:p>
      </dgm:t>
    </dgm:pt>
    <dgm:pt modelId="{A816913B-FFB0-4D39-A140-712F05103C98}" type="sibTrans" cxnId="{755BA5FF-B40F-49C1-88F3-638958FDC51E}">
      <dgm:prSet/>
      <dgm:spPr/>
      <dgm:t>
        <a:bodyPr/>
        <a:lstStyle/>
        <a:p>
          <a:endParaRPr lang="en-GB"/>
        </a:p>
      </dgm:t>
    </dgm:pt>
    <dgm:pt modelId="{0B69FBD2-594B-4C1A-BC21-56C47EF74578}">
      <dgm:prSet phldrT="[Text]"/>
      <dgm:spPr/>
      <dgm:t>
        <a:bodyPr/>
        <a:lstStyle/>
        <a:p>
          <a:r>
            <a:rPr lang="en-GB" dirty="0" smtClean="0"/>
            <a:t>Canine</a:t>
          </a:r>
          <a:endParaRPr lang="en-GB" dirty="0"/>
        </a:p>
      </dgm:t>
    </dgm:pt>
    <dgm:pt modelId="{BA91CFAD-EB65-4BE3-8AF8-212A603C16A8}" type="parTrans" cxnId="{67EDD25D-F58F-4B67-B34D-961B5A4E2194}">
      <dgm:prSet/>
      <dgm:spPr/>
      <dgm:t>
        <a:bodyPr/>
        <a:lstStyle/>
        <a:p>
          <a:endParaRPr lang="en-GB"/>
        </a:p>
      </dgm:t>
    </dgm:pt>
    <dgm:pt modelId="{574A12B8-E279-442E-8D92-7092C8939CB7}" type="sibTrans" cxnId="{67EDD25D-F58F-4B67-B34D-961B5A4E2194}">
      <dgm:prSet/>
      <dgm:spPr/>
      <dgm:t>
        <a:bodyPr/>
        <a:lstStyle/>
        <a:p>
          <a:endParaRPr lang="en-GB"/>
        </a:p>
      </dgm:t>
    </dgm:pt>
    <dgm:pt modelId="{1D13E61C-0F08-4A78-8BFD-39D750AB28A9}">
      <dgm:prSet phldrT="[Text]"/>
      <dgm:spPr/>
      <dgm:t>
        <a:bodyPr/>
        <a:lstStyle/>
        <a:p>
          <a:r>
            <a:rPr lang="en-GB" dirty="0" smtClean="0"/>
            <a:t>Feline</a:t>
          </a:r>
          <a:endParaRPr lang="en-GB" dirty="0"/>
        </a:p>
      </dgm:t>
    </dgm:pt>
    <dgm:pt modelId="{04EAB286-1F6F-4F6A-982C-6934491E487D}" type="parTrans" cxnId="{91D1A6F6-F01C-4405-BA1E-115F726B18D2}">
      <dgm:prSet/>
      <dgm:spPr/>
      <dgm:t>
        <a:bodyPr/>
        <a:lstStyle/>
        <a:p>
          <a:endParaRPr lang="en-GB"/>
        </a:p>
      </dgm:t>
    </dgm:pt>
    <dgm:pt modelId="{ADF16595-BEE5-4C90-A282-A3CEE1B758F2}" type="sibTrans" cxnId="{91D1A6F6-F01C-4405-BA1E-115F726B18D2}">
      <dgm:prSet/>
      <dgm:spPr/>
      <dgm:t>
        <a:bodyPr/>
        <a:lstStyle/>
        <a:p>
          <a:endParaRPr lang="en-GB"/>
        </a:p>
      </dgm:t>
    </dgm:pt>
    <dgm:pt modelId="{399699B3-DFA0-4EE0-BB99-45C12FCEFC0E}">
      <dgm:prSet phldrT="[Text]"/>
      <dgm:spPr/>
      <dgm:t>
        <a:bodyPr/>
        <a:lstStyle/>
        <a:p>
          <a:r>
            <a:rPr lang="en-GB" dirty="0" smtClean="0"/>
            <a:t>Rodent</a:t>
          </a:r>
          <a:endParaRPr lang="en-GB" dirty="0"/>
        </a:p>
      </dgm:t>
    </dgm:pt>
    <dgm:pt modelId="{6412119F-E37E-4A0E-9AEA-3E45270E42C4}" type="parTrans" cxnId="{48166FCB-F0BE-4090-9FB2-65617AE378BD}">
      <dgm:prSet/>
      <dgm:spPr/>
      <dgm:t>
        <a:bodyPr/>
        <a:lstStyle/>
        <a:p>
          <a:endParaRPr lang="en-GB"/>
        </a:p>
      </dgm:t>
    </dgm:pt>
    <dgm:pt modelId="{EB909F65-64AF-423D-9129-360D73273D3E}" type="sibTrans" cxnId="{48166FCB-F0BE-4090-9FB2-65617AE378BD}">
      <dgm:prSet/>
      <dgm:spPr/>
      <dgm:t>
        <a:bodyPr/>
        <a:lstStyle/>
        <a:p>
          <a:endParaRPr lang="en-GB"/>
        </a:p>
      </dgm:t>
    </dgm:pt>
    <dgm:pt modelId="{C79DCA53-0074-488D-8EBA-EA5CD7BA5FC5}">
      <dgm:prSet phldrT="[Text]"/>
      <dgm:spPr/>
      <dgm:t>
        <a:bodyPr/>
        <a:lstStyle/>
        <a:p>
          <a:r>
            <a:rPr lang="en-GB" dirty="0" smtClean="0"/>
            <a:t>Dog</a:t>
          </a:r>
          <a:endParaRPr lang="en-GB" dirty="0"/>
        </a:p>
      </dgm:t>
    </dgm:pt>
    <dgm:pt modelId="{0220ED4F-BDBB-443F-BA91-7BAC98CFF582}" type="parTrans" cxnId="{CFC9B1BF-C6DA-40F6-8544-BCDA3C06B714}">
      <dgm:prSet/>
      <dgm:spPr/>
      <dgm:t>
        <a:bodyPr/>
        <a:lstStyle/>
        <a:p>
          <a:endParaRPr lang="en-GB"/>
        </a:p>
      </dgm:t>
    </dgm:pt>
    <dgm:pt modelId="{2CA72B0B-FC7E-44D6-9C34-15923A4FBA75}" type="sibTrans" cxnId="{CFC9B1BF-C6DA-40F6-8544-BCDA3C06B714}">
      <dgm:prSet/>
      <dgm:spPr/>
      <dgm:t>
        <a:bodyPr/>
        <a:lstStyle/>
        <a:p>
          <a:endParaRPr lang="en-GB"/>
        </a:p>
      </dgm:t>
    </dgm:pt>
    <dgm:pt modelId="{1FAABEB7-DD8A-4B80-A593-B40C55EE403E}">
      <dgm:prSet phldrT="[Text]"/>
      <dgm:spPr/>
      <dgm:t>
        <a:bodyPr/>
        <a:lstStyle/>
        <a:p>
          <a:r>
            <a:rPr lang="en-GB" dirty="0" smtClean="0"/>
            <a:t>Cat</a:t>
          </a:r>
          <a:endParaRPr lang="en-GB" dirty="0"/>
        </a:p>
      </dgm:t>
    </dgm:pt>
    <dgm:pt modelId="{B001071E-96BB-4F28-9979-58961F9A3C77}" type="parTrans" cxnId="{04824185-9424-430B-B0FF-CDBC58F43AEA}">
      <dgm:prSet/>
      <dgm:spPr/>
      <dgm:t>
        <a:bodyPr/>
        <a:lstStyle/>
        <a:p>
          <a:endParaRPr lang="en-GB"/>
        </a:p>
      </dgm:t>
    </dgm:pt>
    <dgm:pt modelId="{0AD1CEFD-4EAD-4753-B802-599308308C72}" type="sibTrans" cxnId="{04824185-9424-430B-B0FF-CDBC58F43AEA}">
      <dgm:prSet/>
      <dgm:spPr/>
      <dgm:t>
        <a:bodyPr/>
        <a:lstStyle/>
        <a:p>
          <a:endParaRPr lang="en-GB"/>
        </a:p>
      </dgm:t>
    </dgm:pt>
    <dgm:pt modelId="{88FE36D3-72DC-4176-90B1-E31CE0737FB4}">
      <dgm:prSet phldrT="[Text]"/>
      <dgm:spPr/>
      <dgm:t>
        <a:bodyPr/>
        <a:lstStyle/>
        <a:p>
          <a:r>
            <a:rPr lang="en-GB" dirty="0" smtClean="0"/>
            <a:t>Hamster</a:t>
          </a:r>
          <a:endParaRPr lang="en-GB" dirty="0"/>
        </a:p>
      </dgm:t>
    </dgm:pt>
    <dgm:pt modelId="{F5734796-8413-4168-8E86-4A76EC83E465}" type="parTrans" cxnId="{2BAC8946-6FAF-49F8-8224-9ED40F42C662}">
      <dgm:prSet/>
      <dgm:spPr/>
      <dgm:t>
        <a:bodyPr/>
        <a:lstStyle/>
        <a:p>
          <a:endParaRPr lang="en-GB"/>
        </a:p>
      </dgm:t>
    </dgm:pt>
    <dgm:pt modelId="{4431D758-B0DA-47C1-80C3-591FEDA0D582}" type="sibTrans" cxnId="{2BAC8946-6FAF-49F8-8224-9ED40F42C662}">
      <dgm:prSet/>
      <dgm:spPr/>
      <dgm:t>
        <a:bodyPr/>
        <a:lstStyle/>
        <a:p>
          <a:endParaRPr lang="en-GB"/>
        </a:p>
      </dgm:t>
    </dgm:pt>
    <dgm:pt modelId="{9103B4DF-F912-4132-BE84-AEA04BC34A6D}">
      <dgm:prSet phldrT="[Text]"/>
      <dgm:spPr/>
      <dgm:t>
        <a:bodyPr/>
        <a:lstStyle/>
        <a:p>
          <a:r>
            <a:rPr lang="en-GB" dirty="0" smtClean="0"/>
            <a:t>Tiger</a:t>
          </a:r>
          <a:endParaRPr lang="en-GB" dirty="0"/>
        </a:p>
      </dgm:t>
    </dgm:pt>
    <dgm:pt modelId="{ED05B5E3-D8E2-4675-817A-648E94BDFCA9}" type="parTrans" cxnId="{DEA93DF8-D709-4BAC-AF67-B4978A498C01}">
      <dgm:prSet/>
      <dgm:spPr/>
      <dgm:t>
        <a:bodyPr/>
        <a:lstStyle/>
        <a:p>
          <a:endParaRPr lang="en-GB"/>
        </a:p>
      </dgm:t>
    </dgm:pt>
    <dgm:pt modelId="{1F2BDDBA-9443-49D7-9BD6-B11B8099BAAA}" type="sibTrans" cxnId="{DEA93DF8-D709-4BAC-AF67-B4978A498C01}">
      <dgm:prSet/>
      <dgm:spPr/>
      <dgm:t>
        <a:bodyPr/>
        <a:lstStyle/>
        <a:p>
          <a:endParaRPr lang="en-GB"/>
        </a:p>
      </dgm:t>
    </dgm:pt>
    <dgm:pt modelId="{A37D08E5-D4B7-4601-8351-9420DF9BE47E}">
      <dgm:prSet phldrT="[Text]"/>
      <dgm:spPr/>
      <dgm:t>
        <a:bodyPr/>
        <a:lstStyle/>
        <a:p>
          <a:r>
            <a:rPr lang="en-GB" dirty="0" smtClean="0"/>
            <a:t>Wolf</a:t>
          </a:r>
          <a:endParaRPr lang="en-GB" dirty="0"/>
        </a:p>
      </dgm:t>
    </dgm:pt>
    <dgm:pt modelId="{DD451D77-DC66-4C8A-BC34-704F3128433E}" type="parTrans" cxnId="{DBEA57F6-E89F-4B74-A57C-8F939797226B}">
      <dgm:prSet/>
      <dgm:spPr/>
      <dgm:t>
        <a:bodyPr/>
        <a:lstStyle/>
        <a:p>
          <a:endParaRPr lang="en-GB"/>
        </a:p>
      </dgm:t>
    </dgm:pt>
    <dgm:pt modelId="{45FCB57D-F4D0-45BD-BEC3-CB5F2FA9E42F}" type="sibTrans" cxnId="{DBEA57F6-E89F-4B74-A57C-8F939797226B}">
      <dgm:prSet/>
      <dgm:spPr/>
      <dgm:t>
        <a:bodyPr/>
        <a:lstStyle/>
        <a:p>
          <a:endParaRPr lang="en-GB"/>
        </a:p>
      </dgm:t>
    </dgm:pt>
    <dgm:pt modelId="{F099081E-BB5C-4981-B3A4-01D62F402954}" type="pres">
      <dgm:prSet presAssocID="{4F3EFA7F-3996-4B87-8408-351C9E0C7D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22013F2-2B76-421E-B3DD-3EC5DED1DF60}" type="pres">
      <dgm:prSet presAssocID="{2A7A2E9A-8AB6-4673-B922-A9A73AA256DE}" presName="hierRoot1" presStyleCnt="0"/>
      <dgm:spPr/>
    </dgm:pt>
    <dgm:pt modelId="{F1C672F1-9EC6-4429-BB01-28779EECAEEB}" type="pres">
      <dgm:prSet presAssocID="{2A7A2E9A-8AB6-4673-B922-A9A73AA256DE}" presName="composite" presStyleCnt="0"/>
      <dgm:spPr/>
    </dgm:pt>
    <dgm:pt modelId="{FC9B5B50-BC6F-46F9-805F-2FA750AB00CF}" type="pres">
      <dgm:prSet presAssocID="{2A7A2E9A-8AB6-4673-B922-A9A73AA256DE}" presName="background" presStyleLbl="node0" presStyleIdx="0" presStyleCnt="1"/>
      <dgm:spPr/>
    </dgm:pt>
    <dgm:pt modelId="{163B527B-E054-47E2-B68A-9522B989E5C4}" type="pres">
      <dgm:prSet presAssocID="{2A7A2E9A-8AB6-4673-B922-A9A73AA256D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DF7C1EC-6FE4-422C-8FD5-DB37FD7FF258}" type="pres">
      <dgm:prSet presAssocID="{2A7A2E9A-8AB6-4673-B922-A9A73AA256DE}" presName="hierChild2" presStyleCnt="0"/>
      <dgm:spPr/>
    </dgm:pt>
    <dgm:pt modelId="{F146A7E0-F31D-44DA-B5B3-0B7FE34A09E1}" type="pres">
      <dgm:prSet presAssocID="{BA91CFAD-EB65-4BE3-8AF8-212A603C16A8}" presName="Name10" presStyleLbl="parChTrans1D2" presStyleIdx="0" presStyleCnt="3"/>
      <dgm:spPr/>
      <dgm:t>
        <a:bodyPr/>
        <a:lstStyle/>
        <a:p>
          <a:endParaRPr lang="en-GB"/>
        </a:p>
      </dgm:t>
    </dgm:pt>
    <dgm:pt modelId="{FB335C60-8FDC-4069-8C67-DCE9EA5D6E12}" type="pres">
      <dgm:prSet presAssocID="{0B69FBD2-594B-4C1A-BC21-56C47EF74578}" presName="hierRoot2" presStyleCnt="0"/>
      <dgm:spPr/>
    </dgm:pt>
    <dgm:pt modelId="{56AC5773-F252-44A7-921B-7353D1D87A50}" type="pres">
      <dgm:prSet presAssocID="{0B69FBD2-594B-4C1A-BC21-56C47EF74578}" presName="composite2" presStyleCnt="0"/>
      <dgm:spPr/>
    </dgm:pt>
    <dgm:pt modelId="{201E802B-0E53-4958-A71B-C11420527469}" type="pres">
      <dgm:prSet presAssocID="{0B69FBD2-594B-4C1A-BC21-56C47EF74578}" presName="background2" presStyleLbl="node2" presStyleIdx="0" presStyleCnt="3"/>
      <dgm:spPr/>
    </dgm:pt>
    <dgm:pt modelId="{60D90100-0468-4F11-A4A6-D82A1130BEB7}" type="pres">
      <dgm:prSet presAssocID="{0B69FBD2-594B-4C1A-BC21-56C47EF7457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2403EC-A13F-4B85-AD9E-138FDB954A31}" type="pres">
      <dgm:prSet presAssocID="{0B69FBD2-594B-4C1A-BC21-56C47EF74578}" presName="hierChild3" presStyleCnt="0"/>
      <dgm:spPr/>
    </dgm:pt>
    <dgm:pt modelId="{B2EE9CC1-4B89-4C69-BB98-720DA01E6116}" type="pres">
      <dgm:prSet presAssocID="{0220ED4F-BDBB-443F-BA91-7BAC98CFF582}" presName="Name17" presStyleLbl="parChTrans1D3" presStyleIdx="0" presStyleCnt="5"/>
      <dgm:spPr/>
      <dgm:t>
        <a:bodyPr/>
        <a:lstStyle/>
        <a:p>
          <a:endParaRPr lang="en-GB"/>
        </a:p>
      </dgm:t>
    </dgm:pt>
    <dgm:pt modelId="{485C096C-B06A-4B77-85FE-498BF22744BF}" type="pres">
      <dgm:prSet presAssocID="{C79DCA53-0074-488D-8EBA-EA5CD7BA5FC5}" presName="hierRoot3" presStyleCnt="0"/>
      <dgm:spPr/>
    </dgm:pt>
    <dgm:pt modelId="{DF6A2786-8EE7-4941-911D-F54FD0BC23B7}" type="pres">
      <dgm:prSet presAssocID="{C79DCA53-0074-488D-8EBA-EA5CD7BA5FC5}" presName="composite3" presStyleCnt="0"/>
      <dgm:spPr/>
    </dgm:pt>
    <dgm:pt modelId="{1E62CA65-D360-4370-A1E3-6F455A15CA85}" type="pres">
      <dgm:prSet presAssocID="{C79DCA53-0074-488D-8EBA-EA5CD7BA5FC5}" presName="background3" presStyleLbl="node3" presStyleIdx="0" presStyleCnt="5"/>
      <dgm:spPr/>
    </dgm:pt>
    <dgm:pt modelId="{BDAF391A-FF38-4AFD-8085-38E7FAEFC7F0}" type="pres">
      <dgm:prSet presAssocID="{C79DCA53-0074-488D-8EBA-EA5CD7BA5FC5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08214C7-3F2C-4AFF-AE02-450D42602526}" type="pres">
      <dgm:prSet presAssocID="{C79DCA53-0074-488D-8EBA-EA5CD7BA5FC5}" presName="hierChild4" presStyleCnt="0"/>
      <dgm:spPr/>
    </dgm:pt>
    <dgm:pt modelId="{E2893EFA-6764-4AAF-A409-BE566BEEDCE8}" type="pres">
      <dgm:prSet presAssocID="{DD451D77-DC66-4C8A-BC34-704F3128433E}" presName="Name17" presStyleLbl="parChTrans1D3" presStyleIdx="1" presStyleCnt="5"/>
      <dgm:spPr/>
      <dgm:t>
        <a:bodyPr/>
        <a:lstStyle/>
        <a:p>
          <a:endParaRPr lang="en-GB"/>
        </a:p>
      </dgm:t>
    </dgm:pt>
    <dgm:pt modelId="{FA3D0535-06BF-4BEB-AFAE-E08444F267E3}" type="pres">
      <dgm:prSet presAssocID="{A37D08E5-D4B7-4601-8351-9420DF9BE47E}" presName="hierRoot3" presStyleCnt="0"/>
      <dgm:spPr/>
    </dgm:pt>
    <dgm:pt modelId="{FE90C8DD-C51F-49FC-8658-D4A99C3A8F6E}" type="pres">
      <dgm:prSet presAssocID="{A37D08E5-D4B7-4601-8351-9420DF9BE47E}" presName="composite3" presStyleCnt="0"/>
      <dgm:spPr/>
    </dgm:pt>
    <dgm:pt modelId="{BBF63D8F-BD67-4636-B077-5838DC40F586}" type="pres">
      <dgm:prSet presAssocID="{A37D08E5-D4B7-4601-8351-9420DF9BE47E}" presName="background3" presStyleLbl="node3" presStyleIdx="1" presStyleCnt="5"/>
      <dgm:spPr/>
    </dgm:pt>
    <dgm:pt modelId="{2F336D20-A6C7-4055-8AB7-42F03AD6FCE6}" type="pres">
      <dgm:prSet presAssocID="{A37D08E5-D4B7-4601-8351-9420DF9BE47E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831B9B-D930-4CC3-BF30-2740859D79CE}" type="pres">
      <dgm:prSet presAssocID="{A37D08E5-D4B7-4601-8351-9420DF9BE47E}" presName="hierChild4" presStyleCnt="0"/>
      <dgm:spPr/>
    </dgm:pt>
    <dgm:pt modelId="{770D31FC-1F62-4EFA-99E3-C9A7545ACF5A}" type="pres">
      <dgm:prSet presAssocID="{04EAB286-1F6F-4F6A-982C-6934491E487D}" presName="Name10" presStyleLbl="parChTrans1D2" presStyleIdx="1" presStyleCnt="3"/>
      <dgm:spPr/>
      <dgm:t>
        <a:bodyPr/>
        <a:lstStyle/>
        <a:p>
          <a:endParaRPr lang="en-GB"/>
        </a:p>
      </dgm:t>
    </dgm:pt>
    <dgm:pt modelId="{36A0F37A-A478-487A-AB40-AF17F4342089}" type="pres">
      <dgm:prSet presAssocID="{1D13E61C-0F08-4A78-8BFD-39D750AB28A9}" presName="hierRoot2" presStyleCnt="0"/>
      <dgm:spPr/>
    </dgm:pt>
    <dgm:pt modelId="{11EEE383-A299-4164-B65A-DDC394850635}" type="pres">
      <dgm:prSet presAssocID="{1D13E61C-0F08-4A78-8BFD-39D750AB28A9}" presName="composite2" presStyleCnt="0"/>
      <dgm:spPr/>
    </dgm:pt>
    <dgm:pt modelId="{0BF19CDB-854B-4295-A965-D28873E95A34}" type="pres">
      <dgm:prSet presAssocID="{1D13E61C-0F08-4A78-8BFD-39D750AB28A9}" presName="background2" presStyleLbl="node2" presStyleIdx="1" presStyleCnt="3"/>
      <dgm:spPr/>
    </dgm:pt>
    <dgm:pt modelId="{FD63ACB5-9100-42B0-8EC3-4972D752D8B0}" type="pres">
      <dgm:prSet presAssocID="{1D13E61C-0F08-4A78-8BFD-39D750AB28A9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EFD7C4-DE5E-4059-BF4D-8F1FBBE6BE5A}" type="pres">
      <dgm:prSet presAssocID="{1D13E61C-0F08-4A78-8BFD-39D750AB28A9}" presName="hierChild3" presStyleCnt="0"/>
      <dgm:spPr/>
    </dgm:pt>
    <dgm:pt modelId="{230DAFF5-BE53-4670-B81F-937ABEC5A2D4}" type="pres">
      <dgm:prSet presAssocID="{B001071E-96BB-4F28-9979-58961F9A3C77}" presName="Name17" presStyleLbl="parChTrans1D3" presStyleIdx="2" presStyleCnt="5"/>
      <dgm:spPr/>
      <dgm:t>
        <a:bodyPr/>
        <a:lstStyle/>
        <a:p>
          <a:endParaRPr lang="en-GB"/>
        </a:p>
      </dgm:t>
    </dgm:pt>
    <dgm:pt modelId="{D7923BF0-5258-4A5D-82D1-87E796FE87AB}" type="pres">
      <dgm:prSet presAssocID="{1FAABEB7-DD8A-4B80-A593-B40C55EE403E}" presName="hierRoot3" presStyleCnt="0"/>
      <dgm:spPr/>
    </dgm:pt>
    <dgm:pt modelId="{D685E8BC-2126-4F1E-9A43-7D3CDC2934B5}" type="pres">
      <dgm:prSet presAssocID="{1FAABEB7-DD8A-4B80-A593-B40C55EE403E}" presName="composite3" presStyleCnt="0"/>
      <dgm:spPr/>
    </dgm:pt>
    <dgm:pt modelId="{E178E9DB-064E-452E-861C-DF10E2724A81}" type="pres">
      <dgm:prSet presAssocID="{1FAABEB7-DD8A-4B80-A593-B40C55EE403E}" presName="background3" presStyleLbl="node3" presStyleIdx="2" presStyleCnt="5"/>
      <dgm:spPr/>
    </dgm:pt>
    <dgm:pt modelId="{FE84A36F-AF8B-40C1-859C-ECB54FFD0072}" type="pres">
      <dgm:prSet presAssocID="{1FAABEB7-DD8A-4B80-A593-B40C55EE403E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2A3BC7-A761-4A11-8617-9FC8132926C4}" type="pres">
      <dgm:prSet presAssocID="{1FAABEB7-DD8A-4B80-A593-B40C55EE403E}" presName="hierChild4" presStyleCnt="0"/>
      <dgm:spPr/>
    </dgm:pt>
    <dgm:pt modelId="{B66C7475-5140-483E-B0D8-A9E87B45A9DB}" type="pres">
      <dgm:prSet presAssocID="{ED05B5E3-D8E2-4675-817A-648E94BDFCA9}" presName="Name17" presStyleLbl="parChTrans1D3" presStyleIdx="3" presStyleCnt="5"/>
      <dgm:spPr/>
      <dgm:t>
        <a:bodyPr/>
        <a:lstStyle/>
        <a:p>
          <a:endParaRPr lang="en-GB"/>
        </a:p>
      </dgm:t>
    </dgm:pt>
    <dgm:pt modelId="{108B35B1-C005-4680-9453-C97B1A4410E0}" type="pres">
      <dgm:prSet presAssocID="{9103B4DF-F912-4132-BE84-AEA04BC34A6D}" presName="hierRoot3" presStyleCnt="0"/>
      <dgm:spPr/>
    </dgm:pt>
    <dgm:pt modelId="{C7AAEA8B-1E93-48D7-8C10-21998B433E2C}" type="pres">
      <dgm:prSet presAssocID="{9103B4DF-F912-4132-BE84-AEA04BC34A6D}" presName="composite3" presStyleCnt="0"/>
      <dgm:spPr/>
    </dgm:pt>
    <dgm:pt modelId="{84770242-630C-4169-BD44-8ADB5F77E5A5}" type="pres">
      <dgm:prSet presAssocID="{9103B4DF-F912-4132-BE84-AEA04BC34A6D}" presName="background3" presStyleLbl="node3" presStyleIdx="3" presStyleCnt="5"/>
      <dgm:spPr/>
    </dgm:pt>
    <dgm:pt modelId="{3C52EB3C-AD18-4761-BDA2-06DA15854BB7}" type="pres">
      <dgm:prSet presAssocID="{9103B4DF-F912-4132-BE84-AEA04BC34A6D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68FC259-C62B-4B9E-A3D6-812EBCA43E3C}" type="pres">
      <dgm:prSet presAssocID="{9103B4DF-F912-4132-BE84-AEA04BC34A6D}" presName="hierChild4" presStyleCnt="0"/>
      <dgm:spPr/>
    </dgm:pt>
    <dgm:pt modelId="{2F876B67-EA2A-4ABA-B759-2139F62DF07D}" type="pres">
      <dgm:prSet presAssocID="{6412119F-E37E-4A0E-9AEA-3E45270E42C4}" presName="Name10" presStyleLbl="parChTrans1D2" presStyleIdx="2" presStyleCnt="3"/>
      <dgm:spPr/>
      <dgm:t>
        <a:bodyPr/>
        <a:lstStyle/>
        <a:p>
          <a:endParaRPr lang="en-GB"/>
        </a:p>
      </dgm:t>
    </dgm:pt>
    <dgm:pt modelId="{B8051E5C-A43C-4DA7-896C-3F6CF8ED521F}" type="pres">
      <dgm:prSet presAssocID="{399699B3-DFA0-4EE0-BB99-45C12FCEFC0E}" presName="hierRoot2" presStyleCnt="0"/>
      <dgm:spPr/>
    </dgm:pt>
    <dgm:pt modelId="{69BCBF19-570B-4EB3-B1F3-1B2103B784C4}" type="pres">
      <dgm:prSet presAssocID="{399699B3-DFA0-4EE0-BB99-45C12FCEFC0E}" presName="composite2" presStyleCnt="0"/>
      <dgm:spPr/>
    </dgm:pt>
    <dgm:pt modelId="{D1A01D14-7AC9-404B-97D4-43F43925F9DA}" type="pres">
      <dgm:prSet presAssocID="{399699B3-DFA0-4EE0-BB99-45C12FCEFC0E}" presName="background2" presStyleLbl="node2" presStyleIdx="2" presStyleCnt="3"/>
      <dgm:spPr/>
    </dgm:pt>
    <dgm:pt modelId="{E8D290C9-2BDA-4F13-9027-C84C0FD0002F}" type="pres">
      <dgm:prSet presAssocID="{399699B3-DFA0-4EE0-BB99-45C12FCEFC0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D45E7-E5DC-49CE-AEE8-0002C24F17A8}" type="pres">
      <dgm:prSet presAssocID="{399699B3-DFA0-4EE0-BB99-45C12FCEFC0E}" presName="hierChild3" presStyleCnt="0"/>
      <dgm:spPr/>
    </dgm:pt>
    <dgm:pt modelId="{377EA7BD-424E-4D66-A84B-1C3232A78E73}" type="pres">
      <dgm:prSet presAssocID="{F5734796-8413-4168-8E86-4A76EC83E465}" presName="Name17" presStyleLbl="parChTrans1D3" presStyleIdx="4" presStyleCnt="5"/>
      <dgm:spPr/>
      <dgm:t>
        <a:bodyPr/>
        <a:lstStyle/>
        <a:p>
          <a:endParaRPr lang="en-GB"/>
        </a:p>
      </dgm:t>
    </dgm:pt>
    <dgm:pt modelId="{53583B49-7290-4F9E-9F73-FF2BB367535E}" type="pres">
      <dgm:prSet presAssocID="{88FE36D3-72DC-4176-90B1-E31CE0737FB4}" presName="hierRoot3" presStyleCnt="0"/>
      <dgm:spPr/>
    </dgm:pt>
    <dgm:pt modelId="{8D9C1833-498D-4FC0-9A20-A58B0DA148B0}" type="pres">
      <dgm:prSet presAssocID="{88FE36D3-72DC-4176-90B1-E31CE0737FB4}" presName="composite3" presStyleCnt="0"/>
      <dgm:spPr/>
    </dgm:pt>
    <dgm:pt modelId="{E65A17ED-33D5-4A5F-8B6F-B2CD466DA028}" type="pres">
      <dgm:prSet presAssocID="{88FE36D3-72DC-4176-90B1-E31CE0737FB4}" presName="background3" presStyleLbl="node3" presStyleIdx="4" presStyleCnt="5"/>
      <dgm:spPr/>
    </dgm:pt>
    <dgm:pt modelId="{CE2D32A0-CCC0-4E6E-8C4F-AB2188527806}" type="pres">
      <dgm:prSet presAssocID="{88FE36D3-72DC-4176-90B1-E31CE0737FB4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513C6BD-4C71-4759-B900-3CF7A67E66D8}" type="pres">
      <dgm:prSet presAssocID="{88FE36D3-72DC-4176-90B1-E31CE0737FB4}" presName="hierChild4" presStyleCnt="0"/>
      <dgm:spPr/>
    </dgm:pt>
  </dgm:ptLst>
  <dgm:cxnLst>
    <dgm:cxn modelId="{755BA5FF-B40F-49C1-88F3-638958FDC51E}" srcId="{4F3EFA7F-3996-4B87-8408-351C9E0C7DA7}" destId="{2A7A2E9A-8AB6-4673-B922-A9A73AA256DE}" srcOrd="0" destOrd="0" parTransId="{BD335C2F-2C50-45F6-9791-35394175DBC6}" sibTransId="{A816913B-FFB0-4D39-A140-712F05103C98}"/>
    <dgm:cxn modelId="{915544EA-8F60-45A2-9C08-842D84A5466E}" type="presOf" srcId="{B001071E-96BB-4F28-9979-58961F9A3C77}" destId="{230DAFF5-BE53-4670-B81F-937ABEC5A2D4}" srcOrd="0" destOrd="0" presId="urn:microsoft.com/office/officeart/2005/8/layout/hierarchy1"/>
    <dgm:cxn modelId="{48166FCB-F0BE-4090-9FB2-65617AE378BD}" srcId="{2A7A2E9A-8AB6-4673-B922-A9A73AA256DE}" destId="{399699B3-DFA0-4EE0-BB99-45C12FCEFC0E}" srcOrd="2" destOrd="0" parTransId="{6412119F-E37E-4A0E-9AEA-3E45270E42C4}" sibTransId="{EB909F65-64AF-423D-9129-360D73273D3E}"/>
    <dgm:cxn modelId="{8A1DAE0A-3AFD-4F2A-9E6B-ADAB25772F82}" type="presOf" srcId="{0B69FBD2-594B-4C1A-BC21-56C47EF74578}" destId="{60D90100-0468-4F11-A4A6-D82A1130BEB7}" srcOrd="0" destOrd="0" presId="urn:microsoft.com/office/officeart/2005/8/layout/hierarchy1"/>
    <dgm:cxn modelId="{C75552FB-7AA1-4609-BEB9-0963E0A0FBD7}" type="presOf" srcId="{C79DCA53-0074-488D-8EBA-EA5CD7BA5FC5}" destId="{BDAF391A-FF38-4AFD-8085-38E7FAEFC7F0}" srcOrd="0" destOrd="0" presId="urn:microsoft.com/office/officeart/2005/8/layout/hierarchy1"/>
    <dgm:cxn modelId="{8A0EC910-DBBA-403E-9088-43BF72F5F6F4}" type="presOf" srcId="{399699B3-DFA0-4EE0-BB99-45C12FCEFC0E}" destId="{E8D290C9-2BDA-4F13-9027-C84C0FD0002F}" srcOrd="0" destOrd="0" presId="urn:microsoft.com/office/officeart/2005/8/layout/hierarchy1"/>
    <dgm:cxn modelId="{58DF4EE6-B67A-4120-9E9B-F25BE8D47D70}" type="presOf" srcId="{2A7A2E9A-8AB6-4673-B922-A9A73AA256DE}" destId="{163B527B-E054-47E2-B68A-9522B989E5C4}" srcOrd="0" destOrd="0" presId="urn:microsoft.com/office/officeart/2005/8/layout/hierarchy1"/>
    <dgm:cxn modelId="{5D4FC33B-D15C-4507-904E-E33E025A6292}" type="presOf" srcId="{A37D08E5-D4B7-4601-8351-9420DF9BE47E}" destId="{2F336D20-A6C7-4055-8AB7-42F03AD6FCE6}" srcOrd="0" destOrd="0" presId="urn:microsoft.com/office/officeart/2005/8/layout/hierarchy1"/>
    <dgm:cxn modelId="{2BAC8946-6FAF-49F8-8224-9ED40F42C662}" srcId="{399699B3-DFA0-4EE0-BB99-45C12FCEFC0E}" destId="{88FE36D3-72DC-4176-90B1-E31CE0737FB4}" srcOrd="0" destOrd="0" parTransId="{F5734796-8413-4168-8E86-4A76EC83E465}" sibTransId="{4431D758-B0DA-47C1-80C3-591FEDA0D582}"/>
    <dgm:cxn modelId="{9F8F6BB8-B99D-4BF0-877E-540DCD312245}" type="presOf" srcId="{DD451D77-DC66-4C8A-BC34-704F3128433E}" destId="{E2893EFA-6764-4AAF-A409-BE566BEEDCE8}" srcOrd="0" destOrd="0" presId="urn:microsoft.com/office/officeart/2005/8/layout/hierarchy1"/>
    <dgm:cxn modelId="{F660FEAD-C940-4CB2-BB65-58924EA66E4A}" type="presOf" srcId="{F5734796-8413-4168-8E86-4A76EC83E465}" destId="{377EA7BD-424E-4D66-A84B-1C3232A78E73}" srcOrd="0" destOrd="0" presId="urn:microsoft.com/office/officeart/2005/8/layout/hierarchy1"/>
    <dgm:cxn modelId="{91D1A6F6-F01C-4405-BA1E-115F726B18D2}" srcId="{2A7A2E9A-8AB6-4673-B922-A9A73AA256DE}" destId="{1D13E61C-0F08-4A78-8BFD-39D750AB28A9}" srcOrd="1" destOrd="0" parTransId="{04EAB286-1F6F-4F6A-982C-6934491E487D}" sibTransId="{ADF16595-BEE5-4C90-A282-A3CEE1B758F2}"/>
    <dgm:cxn modelId="{3447CD95-E6CC-4562-93FD-561EF1D445C0}" type="presOf" srcId="{ED05B5E3-D8E2-4675-817A-648E94BDFCA9}" destId="{B66C7475-5140-483E-B0D8-A9E87B45A9DB}" srcOrd="0" destOrd="0" presId="urn:microsoft.com/office/officeart/2005/8/layout/hierarchy1"/>
    <dgm:cxn modelId="{67EDD25D-F58F-4B67-B34D-961B5A4E2194}" srcId="{2A7A2E9A-8AB6-4673-B922-A9A73AA256DE}" destId="{0B69FBD2-594B-4C1A-BC21-56C47EF74578}" srcOrd="0" destOrd="0" parTransId="{BA91CFAD-EB65-4BE3-8AF8-212A603C16A8}" sibTransId="{574A12B8-E279-442E-8D92-7092C8939CB7}"/>
    <dgm:cxn modelId="{26C8F9BB-200C-441B-9A2A-643F707564A2}" type="presOf" srcId="{BA91CFAD-EB65-4BE3-8AF8-212A603C16A8}" destId="{F146A7E0-F31D-44DA-B5B3-0B7FE34A09E1}" srcOrd="0" destOrd="0" presId="urn:microsoft.com/office/officeart/2005/8/layout/hierarchy1"/>
    <dgm:cxn modelId="{50D97281-7A9C-401A-A6CE-7DCAD5BA2193}" type="presOf" srcId="{4F3EFA7F-3996-4B87-8408-351C9E0C7DA7}" destId="{F099081E-BB5C-4981-B3A4-01D62F402954}" srcOrd="0" destOrd="0" presId="urn:microsoft.com/office/officeart/2005/8/layout/hierarchy1"/>
    <dgm:cxn modelId="{DBEA57F6-E89F-4B74-A57C-8F939797226B}" srcId="{0B69FBD2-594B-4C1A-BC21-56C47EF74578}" destId="{A37D08E5-D4B7-4601-8351-9420DF9BE47E}" srcOrd="1" destOrd="0" parTransId="{DD451D77-DC66-4C8A-BC34-704F3128433E}" sibTransId="{45FCB57D-F4D0-45BD-BEC3-CB5F2FA9E42F}"/>
    <dgm:cxn modelId="{1B56D293-00D5-4E02-8272-7AF6BEAA7869}" type="presOf" srcId="{1D13E61C-0F08-4A78-8BFD-39D750AB28A9}" destId="{FD63ACB5-9100-42B0-8EC3-4972D752D8B0}" srcOrd="0" destOrd="0" presId="urn:microsoft.com/office/officeart/2005/8/layout/hierarchy1"/>
    <dgm:cxn modelId="{4A4A9227-57F8-43E7-A69F-848DE52BFD6F}" type="presOf" srcId="{0220ED4F-BDBB-443F-BA91-7BAC98CFF582}" destId="{B2EE9CC1-4B89-4C69-BB98-720DA01E6116}" srcOrd="0" destOrd="0" presId="urn:microsoft.com/office/officeart/2005/8/layout/hierarchy1"/>
    <dgm:cxn modelId="{04824185-9424-430B-B0FF-CDBC58F43AEA}" srcId="{1D13E61C-0F08-4A78-8BFD-39D750AB28A9}" destId="{1FAABEB7-DD8A-4B80-A593-B40C55EE403E}" srcOrd="0" destOrd="0" parTransId="{B001071E-96BB-4F28-9979-58961F9A3C77}" sibTransId="{0AD1CEFD-4EAD-4753-B802-599308308C72}"/>
    <dgm:cxn modelId="{87D69BC3-38A7-43C4-AC64-886CE3F18F57}" type="presOf" srcId="{04EAB286-1F6F-4F6A-982C-6934491E487D}" destId="{770D31FC-1F62-4EFA-99E3-C9A7545ACF5A}" srcOrd="0" destOrd="0" presId="urn:microsoft.com/office/officeart/2005/8/layout/hierarchy1"/>
    <dgm:cxn modelId="{DEA93DF8-D709-4BAC-AF67-B4978A498C01}" srcId="{1D13E61C-0F08-4A78-8BFD-39D750AB28A9}" destId="{9103B4DF-F912-4132-BE84-AEA04BC34A6D}" srcOrd="1" destOrd="0" parTransId="{ED05B5E3-D8E2-4675-817A-648E94BDFCA9}" sibTransId="{1F2BDDBA-9443-49D7-9BD6-B11B8099BAAA}"/>
    <dgm:cxn modelId="{BE043E63-3801-4AF5-A2F5-8EF67368AEF9}" type="presOf" srcId="{9103B4DF-F912-4132-BE84-AEA04BC34A6D}" destId="{3C52EB3C-AD18-4761-BDA2-06DA15854BB7}" srcOrd="0" destOrd="0" presId="urn:microsoft.com/office/officeart/2005/8/layout/hierarchy1"/>
    <dgm:cxn modelId="{FD97C4C2-23B5-4E2C-A124-83F68AA6C42D}" type="presOf" srcId="{1FAABEB7-DD8A-4B80-A593-B40C55EE403E}" destId="{FE84A36F-AF8B-40C1-859C-ECB54FFD0072}" srcOrd="0" destOrd="0" presId="urn:microsoft.com/office/officeart/2005/8/layout/hierarchy1"/>
    <dgm:cxn modelId="{CFC9B1BF-C6DA-40F6-8544-BCDA3C06B714}" srcId="{0B69FBD2-594B-4C1A-BC21-56C47EF74578}" destId="{C79DCA53-0074-488D-8EBA-EA5CD7BA5FC5}" srcOrd="0" destOrd="0" parTransId="{0220ED4F-BDBB-443F-BA91-7BAC98CFF582}" sibTransId="{2CA72B0B-FC7E-44D6-9C34-15923A4FBA75}"/>
    <dgm:cxn modelId="{ACBB5920-3B27-472C-BF51-7F9D2C84B7AE}" type="presOf" srcId="{88FE36D3-72DC-4176-90B1-E31CE0737FB4}" destId="{CE2D32A0-CCC0-4E6E-8C4F-AB2188527806}" srcOrd="0" destOrd="0" presId="urn:microsoft.com/office/officeart/2005/8/layout/hierarchy1"/>
    <dgm:cxn modelId="{8AB2FC67-8919-41DD-A405-52608E178B0F}" type="presOf" srcId="{6412119F-E37E-4A0E-9AEA-3E45270E42C4}" destId="{2F876B67-EA2A-4ABA-B759-2139F62DF07D}" srcOrd="0" destOrd="0" presId="urn:microsoft.com/office/officeart/2005/8/layout/hierarchy1"/>
    <dgm:cxn modelId="{7A6CF1D1-B7D6-4D63-9DDA-7593F5D48F3A}" type="presParOf" srcId="{F099081E-BB5C-4981-B3A4-01D62F402954}" destId="{222013F2-2B76-421E-B3DD-3EC5DED1DF60}" srcOrd="0" destOrd="0" presId="urn:microsoft.com/office/officeart/2005/8/layout/hierarchy1"/>
    <dgm:cxn modelId="{7C2198BF-13A2-4909-9846-CF1FC52C94B7}" type="presParOf" srcId="{222013F2-2B76-421E-B3DD-3EC5DED1DF60}" destId="{F1C672F1-9EC6-4429-BB01-28779EECAEEB}" srcOrd="0" destOrd="0" presId="urn:microsoft.com/office/officeart/2005/8/layout/hierarchy1"/>
    <dgm:cxn modelId="{849B1221-33F6-4B58-8FD7-04918C5F8C2A}" type="presParOf" srcId="{F1C672F1-9EC6-4429-BB01-28779EECAEEB}" destId="{FC9B5B50-BC6F-46F9-805F-2FA750AB00CF}" srcOrd="0" destOrd="0" presId="urn:microsoft.com/office/officeart/2005/8/layout/hierarchy1"/>
    <dgm:cxn modelId="{847F7ABA-5BC6-4BBC-AEB8-FF372EF7B1D0}" type="presParOf" srcId="{F1C672F1-9EC6-4429-BB01-28779EECAEEB}" destId="{163B527B-E054-47E2-B68A-9522B989E5C4}" srcOrd="1" destOrd="0" presId="urn:microsoft.com/office/officeart/2005/8/layout/hierarchy1"/>
    <dgm:cxn modelId="{48156CB0-39E7-4C70-9462-6AE7B6DA643D}" type="presParOf" srcId="{222013F2-2B76-421E-B3DD-3EC5DED1DF60}" destId="{EDF7C1EC-6FE4-422C-8FD5-DB37FD7FF258}" srcOrd="1" destOrd="0" presId="urn:microsoft.com/office/officeart/2005/8/layout/hierarchy1"/>
    <dgm:cxn modelId="{762C3112-5A8D-48C3-99B1-104F9EC10DC9}" type="presParOf" srcId="{EDF7C1EC-6FE4-422C-8FD5-DB37FD7FF258}" destId="{F146A7E0-F31D-44DA-B5B3-0B7FE34A09E1}" srcOrd="0" destOrd="0" presId="urn:microsoft.com/office/officeart/2005/8/layout/hierarchy1"/>
    <dgm:cxn modelId="{341E6A13-0FD5-40F9-853A-9EAC4AF4A895}" type="presParOf" srcId="{EDF7C1EC-6FE4-422C-8FD5-DB37FD7FF258}" destId="{FB335C60-8FDC-4069-8C67-DCE9EA5D6E12}" srcOrd="1" destOrd="0" presId="urn:microsoft.com/office/officeart/2005/8/layout/hierarchy1"/>
    <dgm:cxn modelId="{B5989B5D-BA8C-4B47-A5C5-FEA53D467386}" type="presParOf" srcId="{FB335C60-8FDC-4069-8C67-DCE9EA5D6E12}" destId="{56AC5773-F252-44A7-921B-7353D1D87A50}" srcOrd="0" destOrd="0" presId="urn:microsoft.com/office/officeart/2005/8/layout/hierarchy1"/>
    <dgm:cxn modelId="{819DFFAD-BC78-487B-8C30-7107A96B173F}" type="presParOf" srcId="{56AC5773-F252-44A7-921B-7353D1D87A50}" destId="{201E802B-0E53-4958-A71B-C11420527469}" srcOrd="0" destOrd="0" presId="urn:microsoft.com/office/officeart/2005/8/layout/hierarchy1"/>
    <dgm:cxn modelId="{6C91F9D1-4BF8-4DFE-B717-92713C129607}" type="presParOf" srcId="{56AC5773-F252-44A7-921B-7353D1D87A50}" destId="{60D90100-0468-4F11-A4A6-D82A1130BEB7}" srcOrd="1" destOrd="0" presId="urn:microsoft.com/office/officeart/2005/8/layout/hierarchy1"/>
    <dgm:cxn modelId="{3B13C2F0-3CA2-40E0-852D-DDDA03AA6377}" type="presParOf" srcId="{FB335C60-8FDC-4069-8C67-DCE9EA5D6E12}" destId="{9D2403EC-A13F-4B85-AD9E-138FDB954A31}" srcOrd="1" destOrd="0" presId="urn:microsoft.com/office/officeart/2005/8/layout/hierarchy1"/>
    <dgm:cxn modelId="{46703278-2FD9-4496-A878-FAE85A1F0E1F}" type="presParOf" srcId="{9D2403EC-A13F-4B85-AD9E-138FDB954A31}" destId="{B2EE9CC1-4B89-4C69-BB98-720DA01E6116}" srcOrd="0" destOrd="0" presId="urn:microsoft.com/office/officeart/2005/8/layout/hierarchy1"/>
    <dgm:cxn modelId="{BD477C06-588B-4C7F-9645-AC07B5F1AA17}" type="presParOf" srcId="{9D2403EC-A13F-4B85-AD9E-138FDB954A31}" destId="{485C096C-B06A-4B77-85FE-498BF22744BF}" srcOrd="1" destOrd="0" presId="urn:microsoft.com/office/officeart/2005/8/layout/hierarchy1"/>
    <dgm:cxn modelId="{F14DD52B-92CE-4C1E-92DC-72A9C90E11A3}" type="presParOf" srcId="{485C096C-B06A-4B77-85FE-498BF22744BF}" destId="{DF6A2786-8EE7-4941-911D-F54FD0BC23B7}" srcOrd="0" destOrd="0" presId="urn:microsoft.com/office/officeart/2005/8/layout/hierarchy1"/>
    <dgm:cxn modelId="{679C93DD-80B6-4F55-9A62-6C9012C28E4D}" type="presParOf" srcId="{DF6A2786-8EE7-4941-911D-F54FD0BC23B7}" destId="{1E62CA65-D360-4370-A1E3-6F455A15CA85}" srcOrd="0" destOrd="0" presId="urn:microsoft.com/office/officeart/2005/8/layout/hierarchy1"/>
    <dgm:cxn modelId="{CA19B338-682B-45D7-960F-1E8AD3693B8B}" type="presParOf" srcId="{DF6A2786-8EE7-4941-911D-F54FD0BC23B7}" destId="{BDAF391A-FF38-4AFD-8085-38E7FAEFC7F0}" srcOrd="1" destOrd="0" presId="urn:microsoft.com/office/officeart/2005/8/layout/hierarchy1"/>
    <dgm:cxn modelId="{4AA433D0-82B7-4059-A79E-6855A8D17DBA}" type="presParOf" srcId="{485C096C-B06A-4B77-85FE-498BF22744BF}" destId="{508214C7-3F2C-4AFF-AE02-450D42602526}" srcOrd="1" destOrd="0" presId="urn:microsoft.com/office/officeart/2005/8/layout/hierarchy1"/>
    <dgm:cxn modelId="{60CB437D-D287-410A-B944-BB9976CBFAF3}" type="presParOf" srcId="{9D2403EC-A13F-4B85-AD9E-138FDB954A31}" destId="{E2893EFA-6764-4AAF-A409-BE566BEEDCE8}" srcOrd="2" destOrd="0" presId="urn:microsoft.com/office/officeart/2005/8/layout/hierarchy1"/>
    <dgm:cxn modelId="{40F2DDA8-1188-4767-ABAB-231A44C0A584}" type="presParOf" srcId="{9D2403EC-A13F-4B85-AD9E-138FDB954A31}" destId="{FA3D0535-06BF-4BEB-AFAE-E08444F267E3}" srcOrd="3" destOrd="0" presId="urn:microsoft.com/office/officeart/2005/8/layout/hierarchy1"/>
    <dgm:cxn modelId="{05C3734D-35E8-4C1D-9E39-C16F2B0D403C}" type="presParOf" srcId="{FA3D0535-06BF-4BEB-AFAE-E08444F267E3}" destId="{FE90C8DD-C51F-49FC-8658-D4A99C3A8F6E}" srcOrd="0" destOrd="0" presId="urn:microsoft.com/office/officeart/2005/8/layout/hierarchy1"/>
    <dgm:cxn modelId="{50370F60-AB0C-4149-A503-45E3F45F26EB}" type="presParOf" srcId="{FE90C8DD-C51F-49FC-8658-D4A99C3A8F6E}" destId="{BBF63D8F-BD67-4636-B077-5838DC40F586}" srcOrd="0" destOrd="0" presId="urn:microsoft.com/office/officeart/2005/8/layout/hierarchy1"/>
    <dgm:cxn modelId="{6F6065D0-EF65-4686-8FE7-1AA4521432AF}" type="presParOf" srcId="{FE90C8DD-C51F-49FC-8658-D4A99C3A8F6E}" destId="{2F336D20-A6C7-4055-8AB7-42F03AD6FCE6}" srcOrd="1" destOrd="0" presId="urn:microsoft.com/office/officeart/2005/8/layout/hierarchy1"/>
    <dgm:cxn modelId="{E7CD977D-0A9D-49AC-B893-BEEAF190A80D}" type="presParOf" srcId="{FA3D0535-06BF-4BEB-AFAE-E08444F267E3}" destId="{38831B9B-D930-4CC3-BF30-2740859D79CE}" srcOrd="1" destOrd="0" presId="urn:microsoft.com/office/officeart/2005/8/layout/hierarchy1"/>
    <dgm:cxn modelId="{F6359334-020F-4F68-9D88-6654C17C908D}" type="presParOf" srcId="{EDF7C1EC-6FE4-422C-8FD5-DB37FD7FF258}" destId="{770D31FC-1F62-4EFA-99E3-C9A7545ACF5A}" srcOrd="2" destOrd="0" presId="urn:microsoft.com/office/officeart/2005/8/layout/hierarchy1"/>
    <dgm:cxn modelId="{52676789-FA7E-4206-AFEC-52BF385E7D09}" type="presParOf" srcId="{EDF7C1EC-6FE4-422C-8FD5-DB37FD7FF258}" destId="{36A0F37A-A478-487A-AB40-AF17F4342089}" srcOrd="3" destOrd="0" presId="urn:microsoft.com/office/officeart/2005/8/layout/hierarchy1"/>
    <dgm:cxn modelId="{62BFDF00-1409-4AA2-8A86-200EF49DA1C9}" type="presParOf" srcId="{36A0F37A-A478-487A-AB40-AF17F4342089}" destId="{11EEE383-A299-4164-B65A-DDC394850635}" srcOrd="0" destOrd="0" presId="urn:microsoft.com/office/officeart/2005/8/layout/hierarchy1"/>
    <dgm:cxn modelId="{AE68C23A-6155-413D-8046-B2E79E39DB80}" type="presParOf" srcId="{11EEE383-A299-4164-B65A-DDC394850635}" destId="{0BF19CDB-854B-4295-A965-D28873E95A34}" srcOrd="0" destOrd="0" presId="urn:microsoft.com/office/officeart/2005/8/layout/hierarchy1"/>
    <dgm:cxn modelId="{565E10EC-EC45-48CC-B451-266BDFC3E8B8}" type="presParOf" srcId="{11EEE383-A299-4164-B65A-DDC394850635}" destId="{FD63ACB5-9100-42B0-8EC3-4972D752D8B0}" srcOrd="1" destOrd="0" presId="urn:microsoft.com/office/officeart/2005/8/layout/hierarchy1"/>
    <dgm:cxn modelId="{59D80069-1D42-44D2-A94A-16030BFD449F}" type="presParOf" srcId="{36A0F37A-A478-487A-AB40-AF17F4342089}" destId="{CAEFD7C4-DE5E-4059-BF4D-8F1FBBE6BE5A}" srcOrd="1" destOrd="0" presId="urn:microsoft.com/office/officeart/2005/8/layout/hierarchy1"/>
    <dgm:cxn modelId="{50660B58-0D38-4626-B02C-8EC6FEE58744}" type="presParOf" srcId="{CAEFD7C4-DE5E-4059-BF4D-8F1FBBE6BE5A}" destId="{230DAFF5-BE53-4670-B81F-937ABEC5A2D4}" srcOrd="0" destOrd="0" presId="urn:microsoft.com/office/officeart/2005/8/layout/hierarchy1"/>
    <dgm:cxn modelId="{8206C24F-27E8-48EA-ADA1-C1C2254E9C9F}" type="presParOf" srcId="{CAEFD7C4-DE5E-4059-BF4D-8F1FBBE6BE5A}" destId="{D7923BF0-5258-4A5D-82D1-87E796FE87AB}" srcOrd="1" destOrd="0" presId="urn:microsoft.com/office/officeart/2005/8/layout/hierarchy1"/>
    <dgm:cxn modelId="{5ECF7E5D-E1EF-4F6F-AB8D-DBA45FBB8AC5}" type="presParOf" srcId="{D7923BF0-5258-4A5D-82D1-87E796FE87AB}" destId="{D685E8BC-2126-4F1E-9A43-7D3CDC2934B5}" srcOrd="0" destOrd="0" presId="urn:microsoft.com/office/officeart/2005/8/layout/hierarchy1"/>
    <dgm:cxn modelId="{2234AC4E-FAFB-4FF4-9823-6073B8D8BF43}" type="presParOf" srcId="{D685E8BC-2126-4F1E-9A43-7D3CDC2934B5}" destId="{E178E9DB-064E-452E-861C-DF10E2724A81}" srcOrd="0" destOrd="0" presId="urn:microsoft.com/office/officeart/2005/8/layout/hierarchy1"/>
    <dgm:cxn modelId="{61C31217-BE17-4711-8743-CDF78D914190}" type="presParOf" srcId="{D685E8BC-2126-4F1E-9A43-7D3CDC2934B5}" destId="{FE84A36F-AF8B-40C1-859C-ECB54FFD0072}" srcOrd="1" destOrd="0" presId="urn:microsoft.com/office/officeart/2005/8/layout/hierarchy1"/>
    <dgm:cxn modelId="{A4669F51-8460-40DA-9D3D-1EE186CD91E2}" type="presParOf" srcId="{D7923BF0-5258-4A5D-82D1-87E796FE87AB}" destId="{812A3BC7-A761-4A11-8617-9FC8132926C4}" srcOrd="1" destOrd="0" presId="urn:microsoft.com/office/officeart/2005/8/layout/hierarchy1"/>
    <dgm:cxn modelId="{9D1AA449-9421-49E8-8E2E-A2D139214280}" type="presParOf" srcId="{CAEFD7C4-DE5E-4059-BF4D-8F1FBBE6BE5A}" destId="{B66C7475-5140-483E-B0D8-A9E87B45A9DB}" srcOrd="2" destOrd="0" presId="urn:microsoft.com/office/officeart/2005/8/layout/hierarchy1"/>
    <dgm:cxn modelId="{9BCD8031-4C13-4C22-A75D-4ABA1B261E5D}" type="presParOf" srcId="{CAEFD7C4-DE5E-4059-BF4D-8F1FBBE6BE5A}" destId="{108B35B1-C005-4680-9453-C97B1A4410E0}" srcOrd="3" destOrd="0" presId="urn:microsoft.com/office/officeart/2005/8/layout/hierarchy1"/>
    <dgm:cxn modelId="{9B2083B3-40F2-4574-8474-5C03680900BD}" type="presParOf" srcId="{108B35B1-C005-4680-9453-C97B1A4410E0}" destId="{C7AAEA8B-1E93-48D7-8C10-21998B433E2C}" srcOrd="0" destOrd="0" presId="urn:microsoft.com/office/officeart/2005/8/layout/hierarchy1"/>
    <dgm:cxn modelId="{D266817D-3784-4E5B-8366-10D0D55F637E}" type="presParOf" srcId="{C7AAEA8B-1E93-48D7-8C10-21998B433E2C}" destId="{84770242-630C-4169-BD44-8ADB5F77E5A5}" srcOrd="0" destOrd="0" presId="urn:microsoft.com/office/officeart/2005/8/layout/hierarchy1"/>
    <dgm:cxn modelId="{FAE840D9-BDE0-4FB7-8244-D7D974E64276}" type="presParOf" srcId="{C7AAEA8B-1E93-48D7-8C10-21998B433E2C}" destId="{3C52EB3C-AD18-4761-BDA2-06DA15854BB7}" srcOrd="1" destOrd="0" presId="urn:microsoft.com/office/officeart/2005/8/layout/hierarchy1"/>
    <dgm:cxn modelId="{63E127E7-06A8-4731-9C78-AD69DD140204}" type="presParOf" srcId="{108B35B1-C005-4680-9453-C97B1A4410E0}" destId="{468FC259-C62B-4B9E-A3D6-812EBCA43E3C}" srcOrd="1" destOrd="0" presId="urn:microsoft.com/office/officeart/2005/8/layout/hierarchy1"/>
    <dgm:cxn modelId="{B61F8022-7FD7-4DE9-9755-29ABC60F4338}" type="presParOf" srcId="{EDF7C1EC-6FE4-422C-8FD5-DB37FD7FF258}" destId="{2F876B67-EA2A-4ABA-B759-2139F62DF07D}" srcOrd="4" destOrd="0" presId="urn:microsoft.com/office/officeart/2005/8/layout/hierarchy1"/>
    <dgm:cxn modelId="{BC4E675D-6682-4E39-B109-70EB1C034CE9}" type="presParOf" srcId="{EDF7C1EC-6FE4-422C-8FD5-DB37FD7FF258}" destId="{B8051E5C-A43C-4DA7-896C-3F6CF8ED521F}" srcOrd="5" destOrd="0" presId="urn:microsoft.com/office/officeart/2005/8/layout/hierarchy1"/>
    <dgm:cxn modelId="{D976671A-E74B-485F-BD4C-02B6CE49E9B7}" type="presParOf" srcId="{B8051E5C-A43C-4DA7-896C-3F6CF8ED521F}" destId="{69BCBF19-570B-4EB3-B1F3-1B2103B784C4}" srcOrd="0" destOrd="0" presId="urn:microsoft.com/office/officeart/2005/8/layout/hierarchy1"/>
    <dgm:cxn modelId="{1625264E-8FA3-4675-AFAF-D263D75272EF}" type="presParOf" srcId="{69BCBF19-570B-4EB3-B1F3-1B2103B784C4}" destId="{D1A01D14-7AC9-404B-97D4-43F43925F9DA}" srcOrd="0" destOrd="0" presId="urn:microsoft.com/office/officeart/2005/8/layout/hierarchy1"/>
    <dgm:cxn modelId="{B592049E-326C-4600-A0CA-56422564DE07}" type="presParOf" srcId="{69BCBF19-570B-4EB3-B1F3-1B2103B784C4}" destId="{E8D290C9-2BDA-4F13-9027-C84C0FD0002F}" srcOrd="1" destOrd="0" presId="urn:microsoft.com/office/officeart/2005/8/layout/hierarchy1"/>
    <dgm:cxn modelId="{00A98974-8E31-4DAB-B539-925354E3178A}" type="presParOf" srcId="{B8051E5C-A43C-4DA7-896C-3F6CF8ED521F}" destId="{24AD45E7-E5DC-49CE-AEE8-0002C24F17A8}" srcOrd="1" destOrd="0" presId="urn:microsoft.com/office/officeart/2005/8/layout/hierarchy1"/>
    <dgm:cxn modelId="{6AA1AF2D-3E28-446D-8AF9-F762090E653E}" type="presParOf" srcId="{24AD45E7-E5DC-49CE-AEE8-0002C24F17A8}" destId="{377EA7BD-424E-4D66-A84B-1C3232A78E73}" srcOrd="0" destOrd="0" presId="urn:microsoft.com/office/officeart/2005/8/layout/hierarchy1"/>
    <dgm:cxn modelId="{CE313229-1D81-4DD6-A160-EC77F348E6BD}" type="presParOf" srcId="{24AD45E7-E5DC-49CE-AEE8-0002C24F17A8}" destId="{53583B49-7290-4F9E-9F73-FF2BB367535E}" srcOrd="1" destOrd="0" presId="urn:microsoft.com/office/officeart/2005/8/layout/hierarchy1"/>
    <dgm:cxn modelId="{7C24BA03-3866-4137-935D-78520FA9DBBA}" type="presParOf" srcId="{53583B49-7290-4F9E-9F73-FF2BB367535E}" destId="{8D9C1833-498D-4FC0-9A20-A58B0DA148B0}" srcOrd="0" destOrd="0" presId="urn:microsoft.com/office/officeart/2005/8/layout/hierarchy1"/>
    <dgm:cxn modelId="{A34F3D29-6F6B-4C06-A996-F795EAA69EE7}" type="presParOf" srcId="{8D9C1833-498D-4FC0-9A20-A58B0DA148B0}" destId="{E65A17ED-33D5-4A5F-8B6F-B2CD466DA028}" srcOrd="0" destOrd="0" presId="urn:microsoft.com/office/officeart/2005/8/layout/hierarchy1"/>
    <dgm:cxn modelId="{053A5621-ED5B-40F4-8908-877DF8F0DCD4}" type="presParOf" srcId="{8D9C1833-498D-4FC0-9A20-A58B0DA148B0}" destId="{CE2D32A0-CCC0-4E6E-8C4F-AB2188527806}" srcOrd="1" destOrd="0" presId="urn:microsoft.com/office/officeart/2005/8/layout/hierarchy1"/>
    <dgm:cxn modelId="{E99B7C8C-3F6C-46D7-9466-C175BE8AF112}" type="presParOf" srcId="{53583B49-7290-4F9E-9F73-FF2BB367535E}" destId="{C513C6BD-4C71-4759-B900-3CF7A67E66D8}" srcOrd="1" destOrd="0" presId="urn:microsoft.com/office/officeart/2005/8/layout/hierarchy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F232AC-498C-41D6-A75C-36749DA0662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D283FFA-2A11-427F-8F08-02A27D3629EC}">
      <dgm:prSet phldrT="[Text]"/>
      <dgm:spPr/>
      <dgm:t>
        <a:bodyPr/>
        <a:lstStyle/>
        <a:p>
          <a:r>
            <a:rPr lang="en-GB" dirty="0" smtClean="0"/>
            <a:t>Pet</a:t>
          </a:r>
          <a:endParaRPr lang="en-GB" dirty="0"/>
        </a:p>
      </dgm:t>
    </dgm:pt>
    <dgm:pt modelId="{D03DF745-C034-4C87-835C-7A814D0E2BC8}" type="parTrans" cxnId="{FD20175A-A917-475D-9AB8-232D1B988982}">
      <dgm:prSet/>
      <dgm:spPr/>
      <dgm:t>
        <a:bodyPr/>
        <a:lstStyle/>
        <a:p>
          <a:endParaRPr lang="en-GB"/>
        </a:p>
      </dgm:t>
    </dgm:pt>
    <dgm:pt modelId="{EE0672AF-4C13-4368-9EF2-63AF10A4CD3C}" type="sibTrans" cxnId="{FD20175A-A917-475D-9AB8-232D1B988982}">
      <dgm:prSet/>
      <dgm:spPr/>
      <dgm:t>
        <a:bodyPr/>
        <a:lstStyle/>
        <a:p>
          <a:endParaRPr lang="en-GB"/>
        </a:p>
      </dgm:t>
    </dgm:pt>
    <dgm:pt modelId="{D4205640-1A5F-4D1B-912E-E6625DC6EA88}" type="pres">
      <dgm:prSet presAssocID="{E2F232AC-498C-41D6-A75C-36749DA0662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3A447C0-5029-4190-8F5F-E9E0642A0D11}" type="pres">
      <dgm:prSet presAssocID="{4D283FFA-2A11-427F-8F08-02A27D3629EC}" presName="hierRoot1" presStyleCnt="0"/>
      <dgm:spPr/>
    </dgm:pt>
    <dgm:pt modelId="{10029CCB-C082-421F-B438-3D9944AB0307}" type="pres">
      <dgm:prSet presAssocID="{4D283FFA-2A11-427F-8F08-02A27D3629EC}" presName="composite" presStyleCnt="0"/>
      <dgm:spPr/>
    </dgm:pt>
    <dgm:pt modelId="{0754E6DD-F4BA-478E-9430-EA4B891833E6}" type="pres">
      <dgm:prSet presAssocID="{4D283FFA-2A11-427F-8F08-02A27D3629EC}" presName="background" presStyleLbl="node0" presStyleIdx="0" presStyleCnt="1"/>
      <dgm:spPr/>
    </dgm:pt>
    <dgm:pt modelId="{FC4B84DB-A898-47ED-BAD2-841835953021}" type="pres">
      <dgm:prSet presAssocID="{4D283FFA-2A11-427F-8F08-02A27D3629E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9A4ED89-362E-4496-94A7-8C9DC8CB6D57}" type="pres">
      <dgm:prSet presAssocID="{4D283FFA-2A11-427F-8F08-02A27D3629EC}" presName="hierChild2" presStyleCnt="0"/>
      <dgm:spPr/>
    </dgm:pt>
  </dgm:ptLst>
  <dgm:cxnLst>
    <dgm:cxn modelId="{41D4DF8C-DCF3-4C7D-BEBC-3C02A76F9D4B}" type="presOf" srcId="{4D283FFA-2A11-427F-8F08-02A27D3629EC}" destId="{FC4B84DB-A898-47ED-BAD2-841835953021}" srcOrd="0" destOrd="0" presId="urn:microsoft.com/office/officeart/2005/8/layout/hierarchy1"/>
    <dgm:cxn modelId="{FD20175A-A917-475D-9AB8-232D1B988982}" srcId="{E2F232AC-498C-41D6-A75C-36749DA06620}" destId="{4D283FFA-2A11-427F-8F08-02A27D3629EC}" srcOrd="0" destOrd="0" parTransId="{D03DF745-C034-4C87-835C-7A814D0E2BC8}" sibTransId="{EE0672AF-4C13-4368-9EF2-63AF10A4CD3C}"/>
    <dgm:cxn modelId="{EF3A028F-24DC-4F39-82EE-0F195CDC73D0}" type="presOf" srcId="{E2F232AC-498C-41D6-A75C-36749DA06620}" destId="{D4205640-1A5F-4D1B-912E-E6625DC6EA88}" srcOrd="0" destOrd="0" presId="urn:microsoft.com/office/officeart/2005/8/layout/hierarchy1"/>
    <dgm:cxn modelId="{95C0D2CC-AC0B-4B2F-9B3E-EE4F872FDF43}" type="presParOf" srcId="{D4205640-1A5F-4D1B-912E-E6625DC6EA88}" destId="{23A447C0-5029-4190-8F5F-E9E0642A0D11}" srcOrd="0" destOrd="0" presId="urn:microsoft.com/office/officeart/2005/8/layout/hierarchy1"/>
    <dgm:cxn modelId="{C51E48C8-9EAE-4B93-B244-A0BE5D805B62}" type="presParOf" srcId="{23A447C0-5029-4190-8F5F-E9E0642A0D11}" destId="{10029CCB-C082-421F-B438-3D9944AB0307}" srcOrd="0" destOrd="0" presId="urn:microsoft.com/office/officeart/2005/8/layout/hierarchy1"/>
    <dgm:cxn modelId="{261A2E64-AEE1-47CB-86F8-B777FC325FAB}" type="presParOf" srcId="{10029CCB-C082-421F-B438-3D9944AB0307}" destId="{0754E6DD-F4BA-478E-9430-EA4B891833E6}" srcOrd="0" destOrd="0" presId="urn:microsoft.com/office/officeart/2005/8/layout/hierarchy1"/>
    <dgm:cxn modelId="{1B143EC8-9F3C-4160-8A01-3C25821687B2}" type="presParOf" srcId="{10029CCB-C082-421F-B438-3D9944AB0307}" destId="{FC4B84DB-A898-47ED-BAD2-841835953021}" srcOrd="1" destOrd="0" presId="urn:microsoft.com/office/officeart/2005/8/layout/hierarchy1"/>
    <dgm:cxn modelId="{3FE22EF6-60FB-46F7-884C-051EFE11E324}" type="presParOf" srcId="{23A447C0-5029-4190-8F5F-E9E0642A0D11}" destId="{B9A4ED89-362E-4496-94A7-8C9DC8CB6D57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C29B8-14B3-4991-8CA9-519B109D03BA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1B014-24CB-473A-A25D-D535FBC94C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1B014-24CB-473A-A25D-D535FBC94C99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quick word about abstract</a:t>
            </a:r>
          </a:p>
          <a:p>
            <a:r>
              <a:rPr lang="en-GB" dirty="0" smtClean="0"/>
              <a:t>How a class interfaces</a:t>
            </a:r>
          </a:p>
          <a:p>
            <a:r>
              <a:rPr lang="en-GB" dirty="0" smtClean="0"/>
              <a:t>Making Pets</a:t>
            </a:r>
          </a:p>
          <a:p>
            <a:r>
              <a:rPr lang="en-GB" dirty="0" smtClean="0"/>
              <a:t>The Deadly Diamond of Death</a:t>
            </a:r>
          </a:p>
          <a:p>
            <a:r>
              <a:rPr lang="en-GB" dirty="0" smtClean="0"/>
              <a:t>Interfaces (not interfaces)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a class interfaces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We say a class’ interface is basically what public methods it provides.</a:t>
            </a:r>
          </a:p>
          <a:p>
            <a:endParaRPr lang="en-GB" dirty="0" smtClean="0"/>
          </a:p>
          <a:p>
            <a:r>
              <a:rPr lang="en-GB" dirty="0" smtClean="0"/>
              <a:t>By using these public methods, an other class can interact with it</a:t>
            </a:r>
          </a:p>
          <a:p>
            <a:endParaRPr lang="en-GB" dirty="0" smtClean="0"/>
          </a:p>
          <a:p>
            <a:r>
              <a:rPr lang="en-GB" dirty="0" smtClean="0"/>
              <a:t>A class’ public methods are a bit like buttons another class can press.</a:t>
            </a:r>
          </a:p>
          <a:p>
            <a:endParaRPr lang="en-GB" dirty="0" smtClean="0"/>
          </a:p>
          <a:p>
            <a:r>
              <a:rPr lang="en-GB" dirty="0" smtClean="0"/>
              <a:t>We’ve shown this by using a remote control as a metaphor.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 reuse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Code reuse is a big thing in programming</a:t>
            </a:r>
          </a:p>
          <a:p>
            <a:r>
              <a:rPr lang="en-GB" dirty="0" smtClean="0"/>
              <a:t>All/most of the Java Library code is very helpful and very useful</a:t>
            </a:r>
          </a:p>
          <a:p>
            <a:endParaRPr lang="en-GB" dirty="0" smtClean="0"/>
          </a:p>
          <a:p>
            <a:r>
              <a:rPr lang="en-GB" dirty="0" smtClean="0"/>
              <a:t>It pays to make your classes </a:t>
            </a:r>
            <a:r>
              <a:rPr lang="en-GB" dirty="0" err="1" smtClean="0"/>
              <a:t>reuseable</a:t>
            </a:r>
            <a:r>
              <a:rPr lang="en-GB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point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By putting abstract methods into your </a:t>
            </a:r>
            <a:r>
              <a:rPr lang="en-GB" i="1" dirty="0" err="1" smtClean="0"/>
              <a:t>superclasses</a:t>
            </a:r>
            <a:r>
              <a:rPr lang="en-GB" dirty="0" smtClean="0"/>
              <a:t>, you’ve </a:t>
            </a:r>
            <a:r>
              <a:rPr lang="en-GB" b="1" dirty="0" smtClean="0"/>
              <a:t>guaranteed</a:t>
            </a:r>
            <a:r>
              <a:rPr lang="en-GB" dirty="0" smtClean="0"/>
              <a:t> that the </a:t>
            </a:r>
            <a:r>
              <a:rPr lang="en-GB" i="1" dirty="0" smtClean="0"/>
              <a:t>subclasses</a:t>
            </a:r>
            <a:r>
              <a:rPr lang="en-GB" dirty="0" smtClean="0"/>
              <a:t> </a:t>
            </a:r>
            <a:r>
              <a:rPr lang="en-GB" b="1" dirty="0" smtClean="0"/>
              <a:t>will provide certain methods</a:t>
            </a:r>
            <a:endParaRPr lang="en-GB" dirty="0" smtClean="0"/>
          </a:p>
          <a:p>
            <a:endParaRPr lang="en-GB" b="1" dirty="0" smtClean="0"/>
          </a:p>
          <a:p>
            <a:r>
              <a:rPr lang="en-GB" dirty="0" smtClean="0"/>
              <a:t>This makes big projects easier. You know exactly what methods you can definitely call from any subclasses of a common superclass</a:t>
            </a:r>
          </a:p>
          <a:p>
            <a:r>
              <a:rPr lang="en-GB" dirty="0" smtClean="0"/>
              <a:t>It also makes reusing code easier too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 of inheritance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That is the end of formal teaching of inheritance.</a:t>
            </a:r>
          </a:p>
          <a:p>
            <a:r>
              <a:rPr lang="en-GB" dirty="0" smtClean="0"/>
              <a:t>Inheritance is </a:t>
            </a:r>
            <a:r>
              <a:rPr lang="en-GB" b="1" dirty="0" smtClean="0"/>
              <a:t>BIG</a:t>
            </a:r>
          </a:p>
          <a:p>
            <a:r>
              <a:rPr lang="en-GB" dirty="0" smtClean="0"/>
              <a:t>it is </a:t>
            </a:r>
            <a:r>
              <a:rPr lang="en-GB" b="1" dirty="0" smtClean="0"/>
              <a:t>important</a:t>
            </a:r>
          </a:p>
          <a:p>
            <a:r>
              <a:rPr lang="en-GB" dirty="0" smtClean="0"/>
              <a:t>Many programming languages make heavy use of it.</a:t>
            </a:r>
          </a:p>
          <a:p>
            <a:r>
              <a:rPr lang="en-GB" dirty="0" smtClean="0"/>
              <a:t>But....it is hard to understand at first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Suggested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Pg 165 onwards in </a:t>
            </a:r>
            <a:r>
              <a:rPr lang="en-GB" dirty="0" err="1" smtClean="0"/>
              <a:t>HeadFirst</a:t>
            </a:r>
            <a:r>
              <a:rPr lang="en-GB" dirty="0" smtClean="0"/>
              <a:t> Java</a:t>
            </a:r>
          </a:p>
          <a:p>
            <a:r>
              <a:rPr lang="en-GB" dirty="0" smtClean="0"/>
              <a:t>Don’t fear the </a:t>
            </a:r>
            <a:r>
              <a:rPr lang="en-GB" dirty="0" err="1" smtClean="0"/>
              <a:t>oop</a:t>
            </a:r>
            <a:r>
              <a:rPr lang="en-GB" dirty="0" smtClean="0"/>
              <a:t> (</a:t>
            </a:r>
            <a:r>
              <a:rPr lang="en-GB" dirty="0" err="1" smtClean="0"/>
              <a:t>google</a:t>
            </a:r>
            <a:r>
              <a:rPr lang="en-GB" dirty="0" smtClean="0"/>
              <a:t> for it)</a:t>
            </a:r>
          </a:p>
          <a:p>
            <a:r>
              <a:rPr lang="en-GB" dirty="0" smtClean="0"/>
              <a:t>Java tutorials</a:t>
            </a:r>
          </a:p>
          <a:p>
            <a:r>
              <a:rPr lang="en-GB" dirty="0" smtClean="0"/>
              <a:t>Chapter 8 in BlueJ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quick word about abstract</a:t>
            </a:r>
          </a:p>
          <a:p>
            <a:r>
              <a:rPr lang="en-GB" dirty="0" smtClean="0"/>
              <a:t>How a class interfaces</a:t>
            </a:r>
          </a:p>
          <a:p>
            <a:r>
              <a:rPr lang="en-GB" dirty="0" smtClean="0"/>
              <a:t>Making Pets</a:t>
            </a:r>
          </a:p>
          <a:p>
            <a:r>
              <a:rPr lang="en-GB" dirty="0" smtClean="0"/>
              <a:t>The Deadly Diamond of Death</a:t>
            </a:r>
          </a:p>
          <a:p>
            <a:r>
              <a:rPr lang="en-GB" dirty="0" smtClean="0"/>
              <a:t>Interfaces (not interfaces)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 different way of guaranteeing behaviour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 you remember?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GB" dirty="0" smtClean="0"/>
              <a:t>Remember this animal hierarchy?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905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Re-using this code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if we wanted to reuse this code to model someone’s pets?</a:t>
            </a:r>
          </a:p>
          <a:p>
            <a:endParaRPr lang="en-GB" dirty="0" smtClean="0"/>
          </a:p>
          <a:p>
            <a:r>
              <a:rPr lang="en-GB" dirty="0" smtClean="0"/>
              <a:t>We want to implement some new stroke() methods, </a:t>
            </a:r>
            <a:r>
              <a:rPr lang="en-GB" dirty="0" err="1" smtClean="0"/>
              <a:t>feedTreat</a:t>
            </a:r>
            <a:r>
              <a:rPr lang="en-GB" dirty="0" smtClean="0"/>
              <a:t>() methods and some play() methods.</a:t>
            </a:r>
          </a:p>
          <a:p>
            <a:endParaRPr lang="en-GB" dirty="0" smtClean="0"/>
          </a:p>
          <a:p>
            <a:r>
              <a:rPr lang="en-GB" dirty="0" smtClean="0"/>
              <a:t>How should we do this?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With 4 or so people around you:</a:t>
            </a:r>
          </a:p>
          <a:p>
            <a:endParaRPr lang="en-GB" dirty="0" smtClean="0"/>
          </a:p>
          <a:p>
            <a:r>
              <a:rPr lang="en-GB" dirty="0" smtClean="0"/>
              <a:t>Come up with some places in the hierarchy that we could add those methods to the appropriate animals. Think about using abstract methods in some cases</a:t>
            </a:r>
          </a:p>
          <a:p>
            <a:r>
              <a:rPr lang="en-GB" dirty="0" smtClean="0"/>
              <a:t>Come up with the good points and the drawbacks for each location</a:t>
            </a:r>
          </a:p>
          <a:p>
            <a:r>
              <a:rPr lang="en-GB" dirty="0" smtClean="0"/>
              <a:t>Smart </a:t>
            </a:r>
            <a:r>
              <a:rPr lang="en-GB" dirty="0" err="1" smtClean="0"/>
              <a:t>Alecs</a:t>
            </a:r>
            <a:r>
              <a:rPr lang="en-GB" dirty="0" smtClean="0"/>
              <a:t> – don’t mention the </a:t>
            </a:r>
            <a:r>
              <a:rPr lang="en-GB" dirty="0" err="1" smtClean="0"/>
              <a:t>i</a:t>
            </a:r>
            <a:r>
              <a:rPr lang="en-GB" dirty="0" smtClean="0"/>
              <a:t>-word, you’ll ruin the surprise!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362200" y="457200"/>
            <a:ext cx="41434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Buzz Groups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</a:t>
            </a:r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Interface this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8628"/>
            <a:ext cx="1145831" cy="733423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4143372" y="14287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85800"/>
          </a:xfrm>
        </p:spPr>
        <p:txBody>
          <a:bodyPr/>
          <a:lstStyle/>
          <a:p>
            <a:r>
              <a:rPr lang="en-GB" dirty="0" smtClean="0"/>
              <a:t>Where could the play() method go?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371600"/>
          <a:ext cx="82296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Option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600200"/>
            <a:ext cx="41910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Pro</a:t>
            </a:r>
          </a:p>
          <a:p>
            <a:pPr lvl="1"/>
            <a:r>
              <a:rPr lang="en-GB" dirty="0" smtClean="0"/>
              <a:t>All animals inherit behaviour, no need to touch subclasses</a:t>
            </a:r>
          </a:p>
          <a:p>
            <a:r>
              <a:rPr lang="en-GB" dirty="0" smtClean="0"/>
              <a:t>Con</a:t>
            </a:r>
          </a:p>
          <a:p>
            <a:pPr lvl="1"/>
            <a:r>
              <a:rPr lang="en-GB" dirty="0" smtClean="0"/>
              <a:t>We don’t really want to play with a tiger or stroke a wolf, this could be a dangerous choice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81000" y="2590800"/>
          <a:ext cx="3657600" cy="345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reeform 10"/>
          <p:cNvSpPr/>
          <p:nvPr/>
        </p:nvSpPr>
        <p:spPr>
          <a:xfrm>
            <a:off x="2370785" y="2338588"/>
            <a:ext cx="1766911" cy="1166612"/>
          </a:xfrm>
          <a:custGeom>
            <a:avLst/>
            <a:gdLst>
              <a:gd name="connsiteX0" fmla="*/ 3631842 w 4591319"/>
              <a:gd name="connsiteY0" fmla="*/ 0 h 1566929"/>
              <a:gd name="connsiteX1" fmla="*/ 4108361 w 4591319"/>
              <a:gd name="connsiteY1" fmla="*/ 837126 h 1566929"/>
              <a:gd name="connsiteX2" fmla="*/ 734096 w 4591319"/>
              <a:gd name="connsiteY2" fmla="*/ 1468191 h 1566929"/>
              <a:gd name="connsiteX3" fmla="*/ 0 w 4591319"/>
              <a:gd name="connsiteY3" fmla="*/ 1429555 h 1566929"/>
              <a:gd name="connsiteX0" fmla="*/ 3633273 w 4897550"/>
              <a:gd name="connsiteY0" fmla="*/ 0 h 1617729"/>
              <a:gd name="connsiteX1" fmla="*/ 4414592 w 4897550"/>
              <a:gd name="connsiteY1" fmla="*/ 532326 h 1617729"/>
              <a:gd name="connsiteX2" fmla="*/ 735527 w 4897550"/>
              <a:gd name="connsiteY2" fmla="*/ 1468191 h 1617729"/>
              <a:gd name="connsiteX3" fmla="*/ 1431 w 4897550"/>
              <a:gd name="connsiteY3" fmla="*/ 1429555 h 1617729"/>
              <a:gd name="connsiteX0" fmla="*/ 3631842 w 4642119"/>
              <a:gd name="connsiteY0" fmla="*/ 0 h 1498242"/>
              <a:gd name="connsiteX1" fmla="*/ 4413161 w 4642119"/>
              <a:gd name="connsiteY1" fmla="*/ 532326 h 1498242"/>
              <a:gd name="connsiteX2" fmla="*/ 2258096 w 4642119"/>
              <a:gd name="connsiteY2" fmla="*/ 1087191 h 1498242"/>
              <a:gd name="connsiteX3" fmla="*/ 0 w 4642119"/>
              <a:gd name="connsiteY3" fmla="*/ 1429555 h 1498242"/>
              <a:gd name="connsiteX0" fmla="*/ 3022242 w 4032519"/>
              <a:gd name="connsiteY0" fmla="*/ 0 h 1498242"/>
              <a:gd name="connsiteX1" fmla="*/ 3803561 w 4032519"/>
              <a:gd name="connsiteY1" fmla="*/ 532326 h 1498242"/>
              <a:gd name="connsiteX2" fmla="*/ 1648496 w 4032519"/>
              <a:gd name="connsiteY2" fmla="*/ 1087191 h 1498242"/>
              <a:gd name="connsiteX3" fmla="*/ 0 w 4032519"/>
              <a:gd name="connsiteY3" fmla="*/ 1429555 h 1498242"/>
              <a:gd name="connsiteX0" fmla="*/ 3022242 w 4057919"/>
              <a:gd name="connsiteY0" fmla="*/ 0 h 1498242"/>
              <a:gd name="connsiteX1" fmla="*/ 3803561 w 4057919"/>
              <a:gd name="connsiteY1" fmla="*/ 532326 h 1498242"/>
              <a:gd name="connsiteX2" fmla="*/ 1496096 w 4057919"/>
              <a:gd name="connsiteY2" fmla="*/ 782391 h 1498242"/>
              <a:gd name="connsiteX3" fmla="*/ 0 w 4057919"/>
              <a:gd name="connsiteY3" fmla="*/ 1429555 h 1498242"/>
              <a:gd name="connsiteX0" fmla="*/ 3022242 w 4057919"/>
              <a:gd name="connsiteY0" fmla="*/ 0 h 1498242"/>
              <a:gd name="connsiteX1" fmla="*/ 3803561 w 4057919"/>
              <a:gd name="connsiteY1" fmla="*/ 532326 h 1498242"/>
              <a:gd name="connsiteX2" fmla="*/ 1496096 w 4057919"/>
              <a:gd name="connsiteY2" fmla="*/ 782391 h 1498242"/>
              <a:gd name="connsiteX3" fmla="*/ 0 w 4057919"/>
              <a:gd name="connsiteY3" fmla="*/ 1429555 h 1498242"/>
              <a:gd name="connsiteX0" fmla="*/ 3167130 w 4202807"/>
              <a:gd name="connsiteY0" fmla="*/ 0 h 1429555"/>
              <a:gd name="connsiteX1" fmla="*/ 3948449 w 4202807"/>
              <a:gd name="connsiteY1" fmla="*/ 532326 h 1429555"/>
              <a:gd name="connsiteX2" fmla="*/ 1640984 w 4202807"/>
              <a:gd name="connsiteY2" fmla="*/ 782391 h 1429555"/>
              <a:gd name="connsiteX3" fmla="*/ 144888 w 4202807"/>
              <a:gd name="connsiteY3" fmla="*/ 1429555 h 1429555"/>
              <a:gd name="connsiteX0" fmla="*/ 576330 w 4125891"/>
              <a:gd name="connsiteY0" fmla="*/ 0 h 1077619"/>
              <a:gd name="connsiteX1" fmla="*/ 3948449 w 4125891"/>
              <a:gd name="connsiteY1" fmla="*/ 180390 h 1077619"/>
              <a:gd name="connsiteX2" fmla="*/ 1640984 w 4125891"/>
              <a:gd name="connsiteY2" fmla="*/ 430455 h 1077619"/>
              <a:gd name="connsiteX3" fmla="*/ 144888 w 4125891"/>
              <a:gd name="connsiteY3" fmla="*/ 1077619 h 1077619"/>
              <a:gd name="connsiteX0" fmla="*/ 576330 w 1766911"/>
              <a:gd name="connsiteY0" fmla="*/ 0 h 1077619"/>
              <a:gd name="connsiteX1" fmla="*/ 900449 w 1766911"/>
              <a:gd name="connsiteY1" fmla="*/ 180390 h 1077619"/>
              <a:gd name="connsiteX2" fmla="*/ 1640984 w 1766911"/>
              <a:gd name="connsiteY2" fmla="*/ 430455 h 1077619"/>
              <a:gd name="connsiteX3" fmla="*/ 144888 w 1766911"/>
              <a:gd name="connsiteY3" fmla="*/ 1077619 h 107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6911" h="1077619">
                <a:moveTo>
                  <a:pt x="576330" y="0"/>
                </a:moveTo>
                <a:cubicBezTo>
                  <a:pt x="1056068" y="296214"/>
                  <a:pt x="723007" y="108648"/>
                  <a:pt x="900449" y="180390"/>
                </a:cubicBezTo>
                <a:cubicBezTo>
                  <a:pt x="1077891" y="252132"/>
                  <a:pt x="1766911" y="280917"/>
                  <a:pt x="1640984" y="430455"/>
                </a:cubicBezTo>
                <a:cubicBezTo>
                  <a:pt x="1515057" y="579993"/>
                  <a:pt x="0" y="730962"/>
                  <a:pt x="144888" y="1077619"/>
                </a:cubicBezTo>
              </a:path>
            </a:pathLst>
          </a:cu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81000" y="1524001"/>
            <a:ext cx="3962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methods in Animal class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4" grpId="0">
        <p:bldAsOne/>
      </p:bldGraphic>
      <p:bldP spid="11" grpId="0" animBg="1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Option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371600"/>
            <a:ext cx="4419600" cy="52578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Pro</a:t>
            </a:r>
          </a:p>
          <a:p>
            <a:pPr lvl="1"/>
            <a:r>
              <a:rPr lang="en-GB" dirty="0" smtClean="0"/>
              <a:t>All animals inherit behaviour, they implement their own version at the first concrete subclass</a:t>
            </a:r>
          </a:p>
          <a:p>
            <a:r>
              <a:rPr lang="en-GB" dirty="0" smtClean="0"/>
              <a:t>Con</a:t>
            </a:r>
          </a:p>
          <a:p>
            <a:pPr lvl="1"/>
            <a:r>
              <a:rPr lang="en-GB" dirty="0" smtClean="0"/>
              <a:t>You’d have to sit and implement behaviour in </a:t>
            </a:r>
            <a:r>
              <a:rPr lang="en-GB" b="1" dirty="0" smtClean="0"/>
              <a:t>all </a:t>
            </a:r>
            <a:r>
              <a:rPr lang="en-GB" dirty="0" smtClean="0"/>
              <a:t> those low level classes, even the ones you don’t want to have the methods in!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81000" y="2590800"/>
          <a:ext cx="3657600" cy="345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reeform 10"/>
          <p:cNvSpPr/>
          <p:nvPr/>
        </p:nvSpPr>
        <p:spPr>
          <a:xfrm>
            <a:off x="2370785" y="2590800"/>
            <a:ext cx="1766911" cy="914400"/>
          </a:xfrm>
          <a:custGeom>
            <a:avLst/>
            <a:gdLst>
              <a:gd name="connsiteX0" fmla="*/ 3631842 w 4591319"/>
              <a:gd name="connsiteY0" fmla="*/ 0 h 1566929"/>
              <a:gd name="connsiteX1" fmla="*/ 4108361 w 4591319"/>
              <a:gd name="connsiteY1" fmla="*/ 837126 h 1566929"/>
              <a:gd name="connsiteX2" fmla="*/ 734096 w 4591319"/>
              <a:gd name="connsiteY2" fmla="*/ 1468191 h 1566929"/>
              <a:gd name="connsiteX3" fmla="*/ 0 w 4591319"/>
              <a:gd name="connsiteY3" fmla="*/ 1429555 h 1566929"/>
              <a:gd name="connsiteX0" fmla="*/ 3633273 w 4897550"/>
              <a:gd name="connsiteY0" fmla="*/ 0 h 1617729"/>
              <a:gd name="connsiteX1" fmla="*/ 4414592 w 4897550"/>
              <a:gd name="connsiteY1" fmla="*/ 532326 h 1617729"/>
              <a:gd name="connsiteX2" fmla="*/ 735527 w 4897550"/>
              <a:gd name="connsiteY2" fmla="*/ 1468191 h 1617729"/>
              <a:gd name="connsiteX3" fmla="*/ 1431 w 4897550"/>
              <a:gd name="connsiteY3" fmla="*/ 1429555 h 1617729"/>
              <a:gd name="connsiteX0" fmla="*/ 3631842 w 4642119"/>
              <a:gd name="connsiteY0" fmla="*/ 0 h 1498242"/>
              <a:gd name="connsiteX1" fmla="*/ 4413161 w 4642119"/>
              <a:gd name="connsiteY1" fmla="*/ 532326 h 1498242"/>
              <a:gd name="connsiteX2" fmla="*/ 2258096 w 4642119"/>
              <a:gd name="connsiteY2" fmla="*/ 1087191 h 1498242"/>
              <a:gd name="connsiteX3" fmla="*/ 0 w 4642119"/>
              <a:gd name="connsiteY3" fmla="*/ 1429555 h 1498242"/>
              <a:gd name="connsiteX0" fmla="*/ 3022242 w 4032519"/>
              <a:gd name="connsiteY0" fmla="*/ 0 h 1498242"/>
              <a:gd name="connsiteX1" fmla="*/ 3803561 w 4032519"/>
              <a:gd name="connsiteY1" fmla="*/ 532326 h 1498242"/>
              <a:gd name="connsiteX2" fmla="*/ 1648496 w 4032519"/>
              <a:gd name="connsiteY2" fmla="*/ 1087191 h 1498242"/>
              <a:gd name="connsiteX3" fmla="*/ 0 w 4032519"/>
              <a:gd name="connsiteY3" fmla="*/ 1429555 h 1498242"/>
              <a:gd name="connsiteX0" fmla="*/ 3022242 w 4057919"/>
              <a:gd name="connsiteY0" fmla="*/ 0 h 1498242"/>
              <a:gd name="connsiteX1" fmla="*/ 3803561 w 4057919"/>
              <a:gd name="connsiteY1" fmla="*/ 532326 h 1498242"/>
              <a:gd name="connsiteX2" fmla="*/ 1496096 w 4057919"/>
              <a:gd name="connsiteY2" fmla="*/ 782391 h 1498242"/>
              <a:gd name="connsiteX3" fmla="*/ 0 w 4057919"/>
              <a:gd name="connsiteY3" fmla="*/ 1429555 h 1498242"/>
              <a:gd name="connsiteX0" fmla="*/ 3022242 w 4057919"/>
              <a:gd name="connsiteY0" fmla="*/ 0 h 1498242"/>
              <a:gd name="connsiteX1" fmla="*/ 3803561 w 4057919"/>
              <a:gd name="connsiteY1" fmla="*/ 532326 h 1498242"/>
              <a:gd name="connsiteX2" fmla="*/ 1496096 w 4057919"/>
              <a:gd name="connsiteY2" fmla="*/ 782391 h 1498242"/>
              <a:gd name="connsiteX3" fmla="*/ 0 w 4057919"/>
              <a:gd name="connsiteY3" fmla="*/ 1429555 h 1498242"/>
              <a:gd name="connsiteX0" fmla="*/ 3167130 w 4202807"/>
              <a:gd name="connsiteY0" fmla="*/ 0 h 1429555"/>
              <a:gd name="connsiteX1" fmla="*/ 3948449 w 4202807"/>
              <a:gd name="connsiteY1" fmla="*/ 532326 h 1429555"/>
              <a:gd name="connsiteX2" fmla="*/ 1640984 w 4202807"/>
              <a:gd name="connsiteY2" fmla="*/ 782391 h 1429555"/>
              <a:gd name="connsiteX3" fmla="*/ 144888 w 4202807"/>
              <a:gd name="connsiteY3" fmla="*/ 1429555 h 1429555"/>
              <a:gd name="connsiteX0" fmla="*/ 576330 w 4125891"/>
              <a:gd name="connsiteY0" fmla="*/ 0 h 1077619"/>
              <a:gd name="connsiteX1" fmla="*/ 3948449 w 4125891"/>
              <a:gd name="connsiteY1" fmla="*/ 180390 h 1077619"/>
              <a:gd name="connsiteX2" fmla="*/ 1640984 w 4125891"/>
              <a:gd name="connsiteY2" fmla="*/ 430455 h 1077619"/>
              <a:gd name="connsiteX3" fmla="*/ 144888 w 4125891"/>
              <a:gd name="connsiteY3" fmla="*/ 1077619 h 1077619"/>
              <a:gd name="connsiteX0" fmla="*/ 576330 w 1766911"/>
              <a:gd name="connsiteY0" fmla="*/ 0 h 1077619"/>
              <a:gd name="connsiteX1" fmla="*/ 900449 w 1766911"/>
              <a:gd name="connsiteY1" fmla="*/ 180390 h 1077619"/>
              <a:gd name="connsiteX2" fmla="*/ 1640984 w 1766911"/>
              <a:gd name="connsiteY2" fmla="*/ 430455 h 1077619"/>
              <a:gd name="connsiteX3" fmla="*/ 144888 w 1766911"/>
              <a:gd name="connsiteY3" fmla="*/ 1077619 h 107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6911" h="1077619">
                <a:moveTo>
                  <a:pt x="576330" y="0"/>
                </a:moveTo>
                <a:cubicBezTo>
                  <a:pt x="1056068" y="296214"/>
                  <a:pt x="723007" y="108648"/>
                  <a:pt x="900449" y="180390"/>
                </a:cubicBezTo>
                <a:cubicBezTo>
                  <a:pt x="1077891" y="252132"/>
                  <a:pt x="1766911" y="280917"/>
                  <a:pt x="1640984" y="430455"/>
                </a:cubicBezTo>
                <a:cubicBezTo>
                  <a:pt x="1515057" y="579993"/>
                  <a:pt x="0" y="730962"/>
                  <a:pt x="144888" y="1077619"/>
                </a:cubicBezTo>
              </a:path>
            </a:pathLst>
          </a:cu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81000" y="1524001"/>
            <a:ext cx="3962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methods in Animal class but mark them as abstract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  <p:bldP spid="11" grpId="0" animBg="1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Option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371600"/>
            <a:ext cx="4419600" cy="54864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Pro</a:t>
            </a:r>
          </a:p>
          <a:p>
            <a:pPr lvl="1"/>
            <a:r>
              <a:rPr lang="en-GB" dirty="0" smtClean="0"/>
              <a:t>Only animals you want to have the methods will have them</a:t>
            </a:r>
          </a:p>
          <a:p>
            <a:r>
              <a:rPr lang="en-GB" dirty="0" smtClean="0"/>
              <a:t>Con</a:t>
            </a:r>
          </a:p>
          <a:p>
            <a:pPr lvl="1"/>
            <a:r>
              <a:rPr lang="en-GB" dirty="0" smtClean="0"/>
              <a:t>You’d have to agree an exact protocol for pet methods with anyone who will </a:t>
            </a:r>
            <a:r>
              <a:rPr lang="en-GB" b="1" dirty="0" smtClean="0"/>
              <a:t>ever</a:t>
            </a:r>
            <a:r>
              <a:rPr lang="en-GB" dirty="0" smtClean="0"/>
              <a:t> use your class</a:t>
            </a:r>
          </a:p>
          <a:p>
            <a:pPr lvl="1"/>
            <a:r>
              <a:rPr lang="en-GB" dirty="0" smtClean="0"/>
              <a:t>You couldn’t call any of the pet methods if you were treating the object as type Animal – Animal doesn’t have those specific methods!</a:t>
            </a:r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81000" y="2590800"/>
          <a:ext cx="3657600" cy="345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Freeform 10"/>
          <p:cNvSpPr/>
          <p:nvPr/>
        </p:nvSpPr>
        <p:spPr>
          <a:xfrm>
            <a:off x="2947116" y="2590800"/>
            <a:ext cx="1698043" cy="2621865"/>
          </a:xfrm>
          <a:custGeom>
            <a:avLst/>
            <a:gdLst>
              <a:gd name="connsiteX0" fmla="*/ 3631842 w 4591319"/>
              <a:gd name="connsiteY0" fmla="*/ 0 h 1566929"/>
              <a:gd name="connsiteX1" fmla="*/ 4108361 w 4591319"/>
              <a:gd name="connsiteY1" fmla="*/ 837126 h 1566929"/>
              <a:gd name="connsiteX2" fmla="*/ 734096 w 4591319"/>
              <a:gd name="connsiteY2" fmla="*/ 1468191 h 1566929"/>
              <a:gd name="connsiteX3" fmla="*/ 0 w 4591319"/>
              <a:gd name="connsiteY3" fmla="*/ 1429555 h 1566929"/>
              <a:gd name="connsiteX0" fmla="*/ 3633273 w 4897550"/>
              <a:gd name="connsiteY0" fmla="*/ 0 h 1617729"/>
              <a:gd name="connsiteX1" fmla="*/ 4414592 w 4897550"/>
              <a:gd name="connsiteY1" fmla="*/ 532326 h 1617729"/>
              <a:gd name="connsiteX2" fmla="*/ 735527 w 4897550"/>
              <a:gd name="connsiteY2" fmla="*/ 1468191 h 1617729"/>
              <a:gd name="connsiteX3" fmla="*/ 1431 w 4897550"/>
              <a:gd name="connsiteY3" fmla="*/ 1429555 h 1617729"/>
              <a:gd name="connsiteX0" fmla="*/ 3631842 w 4642119"/>
              <a:gd name="connsiteY0" fmla="*/ 0 h 1498242"/>
              <a:gd name="connsiteX1" fmla="*/ 4413161 w 4642119"/>
              <a:gd name="connsiteY1" fmla="*/ 532326 h 1498242"/>
              <a:gd name="connsiteX2" fmla="*/ 2258096 w 4642119"/>
              <a:gd name="connsiteY2" fmla="*/ 1087191 h 1498242"/>
              <a:gd name="connsiteX3" fmla="*/ 0 w 4642119"/>
              <a:gd name="connsiteY3" fmla="*/ 1429555 h 1498242"/>
              <a:gd name="connsiteX0" fmla="*/ 3022242 w 4032519"/>
              <a:gd name="connsiteY0" fmla="*/ 0 h 1498242"/>
              <a:gd name="connsiteX1" fmla="*/ 3803561 w 4032519"/>
              <a:gd name="connsiteY1" fmla="*/ 532326 h 1498242"/>
              <a:gd name="connsiteX2" fmla="*/ 1648496 w 4032519"/>
              <a:gd name="connsiteY2" fmla="*/ 1087191 h 1498242"/>
              <a:gd name="connsiteX3" fmla="*/ 0 w 4032519"/>
              <a:gd name="connsiteY3" fmla="*/ 1429555 h 1498242"/>
              <a:gd name="connsiteX0" fmla="*/ 3022242 w 4057919"/>
              <a:gd name="connsiteY0" fmla="*/ 0 h 1498242"/>
              <a:gd name="connsiteX1" fmla="*/ 3803561 w 4057919"/>
              <a:gd name="connsiteY1" fmla="*/ 532326 h 1498242"/>
              <a:gd name="connsiteX2" fmla="*/ 1496096 w 4057919"/>
              <a:gd name="connsiteY2" fmla="*/ 782391 h 1498242"/>
              <a:gd name="connsiteX3" fmla="*/ 0 w 4057919"/>
              <a:gd name="connsiteY3" fmla="*/ 1429555 h 1498242"/>
              <a:gd name="connsiteX0" fmla="*/ 3022242 w 4057919"/>
              <a:gd name="connsiteY0" fmla="*/ 0 h 1498242"/>
              <a:gd name="connsiteX1" fmla="*/ 3803561 w 4057919"/>
              <a:gd name="connsiteY1" fmla="*/ 532326 h 1498242"/>
              <a:gd name="connsiteX2" fmla="*/ 1496096 w 4057919"/>
              <a:gd name="connsiteY2" fmla="*/ 782391 h 1498242"/>
              <a:gd name="connsiteX3" fmla="*/ 0 w 4057919"/>
              <a:gd name="connsiteY3" fmla="*/ 1429555 h 1498242"/>
              <a:gd name="connsiteX0" fmla="*/ 3167130 w 4202807"/>
              <a:gd name="connsiteY0" fmla="*/ 0 h 1429555"/>
              <a:gd name="connsiteX1" fmla="*/ 3948449 w 4202807"/>
              <a:gd name="connsiteY1" fmla="*/ 532326 h 1429555"/>
              <a:gd name="connsiteX2" fmla="*/ 1640984 w 4202807"/>
              <a:gd name="connsiteY2" fmla="*/ 782391 h 1429555"/>
              <a:gd name="connsiteX3" fmla="*/ 144888 w 4202807"/>
              <a:gd name="connsiteY3" fmla="*/ 1429555 h 1429555"/>
              <a:gd name="connsiteX0" fmla="*/ 576330 w 4125891"/>
              <a:gd name="connsiteY0" fmla="*/ 0 h 1077619"/>
              <a:gd name="connsiteX1" fmla="*/ 3948449 w 4125891"/>
              <a:gd name="connsiteY1" fmla="*/ 180390 h 1077619"/>
              <a:gd name="connsiteX2" fmla="*/ 1640984 w 4125891"/>
              <a:gd name="connsiteY2" fmla="*/ 430455 h 1077619"/>
              <a:gd name="connsiteX3" fmla="*/ 144888 w 4125891"/>
              <a:gd name="connsiteY3" fmla="*/ 1077619 h 1077619"/>
              <a:gd name="connsiteX0" fmla="*/ 576330 w 1766911"/>
              <a:gd name="connsiteY0" fmla="*/ 0 h 1077619"/>
              <a:gd name="connsiteX1" fmla="*/ 900449 w 1766911"/>
              <a:gd name="connsiteY1" fmla="*/ 180390 h 1077619"/>
              <a:gd name="connsiteX2" fmla="*/ 1640984 w 1766911"/>
              <a:gd name="connsiteY2" fmla="*/ 430455 h 1077619"/>
              <a:gd name="connsiteX3" fmla="*/ 144888 w 1766911"/>
              <a:gd name="connsiteY3" fmla="*/ 1077619 h 1077619"/>
              <a:gd name="connsiteX0" fmla="*/ 0 w 1549758"/>
              <a:gd name="connsiteY0" fmla="*/ 123190 h 3625451"/>
              <a:gd name="connsiteX1" fmla="*/ 324119 w 1549758"/>
              <a:gd name="connsiteY1" fmla="*/ 303580 h 3625451"/>
              <a:gd name="connsiteX2" fmla="*/ 1064654 w 1549758"/>
              <a:gd name="connsiteY2" fmla="*/ 553645 h 3625451"/>
              <a:gd name="connsiteX3" fmla="*/ 1549758 w 1549758"/>
              <a:gd name="connsiteY3" fmla="*/ 3625452 h 3625451"/>
              <a:gd name="connsiteX0" fmla="*/ 0 w 1761543"/>
              <a:gd name="connsiteY0" fmla="*/ 0 h 3502263"/>
              <a:gd name="connsiteX1" fmla="*/ 324119 w 1761543"/>
              <a:gd name="connsiteY1" fmla="*/ 180390 h 3502263"/>
              <a:gd name="connsiteX2" fmla="*/ 1064654 w 1761543"/>
              <a:gd name="connsiteY2" fmla="*/ 430455 h 3502263"/>
              <a:gd name="connsiteX3" fmla="*/ 1680692 w 1761543"/>
              <a:gd name="connsiteY3" fmla="*/ 2682665 h 3502263"/>
              <a:gd name="connsiteX4" fmla="*/ 1549758 w 1761543"/>
              <a:gd name="connsiteY4" fmla="*/ 3502262 h 3502263"/>
              <a:gd name="connsiteX0" fmla="*/ 0 w 1698043"/>
              <a:gd name="connsiteY0" fmla="*/ 0 h 3089864"/>
              <a:gd name="connsiteX1" fmla="*/ 324119 w 1698043"/>
              <a:gd name="connsiteY1" fmla="*/ 180390 h 3089864"/>
              <a:gd name="connsiteX2" fmla="*/ 1064654 w 1698043"/>
              <a:gd name="connsiteY2" fmla="*/ 430455 h 3089864"/>
              <a:gd name="connsiteX3" fmla="*/ 1680692 w 1698043"/>
              <a:gd name="connsiteY3" fmla="*/ 2682665 h 3089864"/>
              <a:gd name="connsiteX4" fmla="*/ 1168758 w 1698043"/>
              <a:gd name="connsiteY4" fmla="*/ 2873651 h 3089864"/>
              <a:gd name="connsiteX0" fmla="*/ 0 w 1698043"/>
              <a:gd name="connsiteY0" fmla="*/ 0 h 3089864"/>
              <a:gd name="connsiteX1" fmla="*/ 324119 w 1698043"/>
              <a:gd name="connsiteY1" fmla="*/ 180390 h 3089864"/>
              <a:gd name="connsiteX2" fmla="*/ 1064654 w 1698043"/>
              <a:gd name="connsiteY2" fmla="*/ 430455 h 3089864"/>
              <a:gd name="connsiteX3" fmla="*/ 1680692 w 1698043"/>
              <a:gd name="connsiteY3" fmla="*/ 2682665 h 3089864"/>
              <a:gd name="connsiteX4" fmla="*/ 1168758 w 1698043"/>
              <a:gd name="connsiteY4" fmla="*/ 2873651 h 3089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8043" h="3089864">
                <a:moveTo>
                  <a:pt x="0" y="0"/>
                </a:moveTo>
                <a:cubicBezTo>
                  <a:pt x="479738" y="296214"/>
                  <a:pt x="146677" y="108648"/>
                  <a:pt x="324119" y="180390"/>
                </a:cubicBezTo>
                <a:cubicBezTo>
                  <a:pt x="501561" y="252132"/>
                  <a:pt x="838559" y="13409"/>
                  <a:pt x="1064654" y="430455"/>
                </a:cubicBezTo>
                <a:cubicBezTo>
                  <a:pt x="1290750" y="847501"/>
                  <a:pt x="1663341" y="2275466"/>
                  <a:pt x="1680692" y="2682665"/>
                </a:cubicBezTo>
                <a:cubicBezTo>
                  <a:pt x="1698043" y="3089864"/>
                  <a:pt x="1532228" y="2969987"/>
                  <a:pt x="1168758" y="2873651"/>
                </a:cubicBezTo>
              </a:path>
            </a:pathLst>
          </a:cu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81000" y="1524001"/>
            <a:ext cx="3962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methods in only the classes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need the behaviour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0214" y="2590801"/>
            <a:ext cx="2918317" cy="3735410"/>
          </a:xfrm>
          <a:custGeom>
            <a:avLst/>
            <a:gdLst>
              <a:gd name="connsiteX0" fmla="*/ 3631842 w 4591319"/>
              <a:gd name="connsiteY0" fmla="*/ 0 h 1566929"/>
              <a:gd name="connsiteX1" fmla="*/ 4108361 w 4591319"/>
              <a:gd name="connsiteY1" fmla="*/ 837126 h 1566929"/>
              <a:gd name="connsiteX2" fmla="*/ 734096 w 4591319"/>
              <a:gd name="connsiteY2" fmla="*/ 1468191 h 1566929"/>
              <a:gd name="connsiteX3" fmla="*/ 0 w 4591319"/>
              <a:gd name="connsiteY3" fmla="*/ 1429555 h 1566929"/>
              <a:gd name="connsiteX0" fmla="*/ 3633273 w 4897550"/>
              <a:gd name="connsiteY0" fmla="*/ 0 h 1617729"/>
              <a:gd name="connsiteX1" fmla="*/ 4414592 w 4897550"/>
              <a:gd name="connsiteY1" fmla="*/ 532326 h 1617729"/>
              <a:gd name="connsiteX2" fmla="*/ 735527 w 4897550"/>
              <a:gd name="connsiteY2" fmla="*/ 1468191 h 1617729"/>
              <a:gd name="connsiteX3" fmla="*/ 1431 w 4897550"/>
              <a:gd name="connsiteY3" fmla="*/ 1429555 h 1617729"/>
              <a:gd name="connsiteX0" fmla="*/ 3631842 w 4642119"/>
              <a:gd name="connsiteY0" fmla="*/ 0 h 1498242"/>
              <a:gd name="connsiteX1" fmla="*/ 4413161 w 4642119"/>
              <a:gd name="connsiteY1" fmla="*/ 532326 h 1498242"/>
              <a:gd name="connsiteX2" fmla="*/ 2258096 w 4642119"/>
              <a:gd name="connsiteY2" fmla="*/ 1087191 h 1498242"/>
              <a:gd name="connsiteX3" fmla="*/ 0 w 4642119"/>
              <a:gd name="connsiteY3" fmla="*/ 1429555 h 1498242"/>
              <a:gd name="connsiteX0" fmla="*/ 3022242 w 4032519"/>
              <a:gd name="connsiteY0" fmla="*/ 0 h 1498242"/>
              <a:gd name="connsiteX1" fmla="*/ 3803561 w 4032519"/>
              <a:gd name="connsiteY1" fmla="*/ 532326 h 1498242"/>
              <a:gd name="connsiteX2" fmla="*/ 1648496 w 4032519"/>
              <a:gd name="connsiteY2" fmla="*/ 1087191 h 1498242"/>
              <a:gd name="connsiteX3" fmla="*/ 0 w 4032519"/>
              <a:gd name="connsiteY3" fmla="*/ 1429555 h 1498242"/>
              <a:gd name="connsiteX0" fmla="*/ 3022242 w 4057919"/>
              <a:gd name="connsiteY0" fmla="*/ 0 h 1498242"/>
              <a:gd name="connsiteX1" fmla="*/ 3803561 w 4057919"/>
              <a:gd name="connsiteY1" fmla="*/ 532326 h 1498242"/>
              <a:gd name="connsiteX2" fmla="*/ 1496096 w 4057919"/>
              <a:gd name="connsiteY2" fmla="*/ 782391 h 1498242"/>
              <a:gd name="connsiteX3" fmla="*/ 0 w 4057919"/>
              <a:gd name="connsiteY3" fmla="*/ 1429555 h 1498242"/>
              <a:gd name="connsiteX0" fmla="*/ 3022242 w 4057919"/>
              <a:gd name="connsiteY0" fmla="*/ 0 h 1498242"/>
              <a:gd name="connsiteX1" fmla="*/ 3803561 w 4057919"/>
              <a:gd name="connsiteY1" fmla="*/ 532326 h 1498242"/>
              <a:gd name="connsiteX2" fmla="*/ 1496096 w 4057919"/>
              <a:gd name="connsiteY2" fmla="*/ 782391 h 1498242"/>
              <a:gd name="connsiteX3" fmla="*/ 0 w 4057919"/>
              <a:gd name="connsiteY3" fmla="*/ 1429555 h 1498242"/>
              <a:gd name="connsiteX0" fmla="*/ 3167130 w 4202807"/>
              <a:gd name="connsiteY0" fmla="*/ 0 h 1429555"/>
              <a:gd name="connsiteX1" fmla="*/ 3948449 w 4202807"/>
              <a:gd name="connsiteY1" fmla="*/ 532326 h 1429555"/>
              <a:gd name="connsiteX2" fmla="*/ 1640984 w 4202807"/>
              <a:gd name="connsiteY2" fmla="*/ 782391 h 1429555"/>
              <a:gd name="connsiteX3" fmla="*/ 144888 w 4202807"/>
              <a:gd name="connsiteY3" fmla="*/ 1429555 h 1429555"/>
              <a:gd name="connsiteX0" fmla="*/ 576330 w 4125891"/>
              <a:gd name="connsiteY0" fmla="*/ 0 h 1077619"/>
              <a:gd name="connsiteX1" fmla="*/ 3948449 w 4125891"/>
              <a:gd name="connsiteY1" fmla="*/ 180390 h 1077619"/>
              <a:gd name="connsiteX2" fmla="*/ 1640984 w 4125891"/>
              <a:gd name="connsiteY2" fmla="*/ 430455 h 1077619"/>
              <a:gd name="connsiteX3" fmla="*/ 144888 w 4125891"/>
              <a:gd name="connsiteY3" fmla="*/ 1077619 h 1077619"/>
              <a:gd name="connsiteX0" fmla="*/ 576330 w 1766911"/>
              <a:gd name="connsiteY0" fmla="*/ 0 h 1077619"/>
              <a:gd name="connsiteX1" fmla="*/ 900449 w 1766911"/>
              <a:gd name="connsiteY1" fmla="*/ 180390 h 1077619"/>
              <a:gd name="connsiteX2" fmla="*/ 1640984 w 1766911"/>
              <a:gd name="connsiteY2" fmla="*/ 430455 h 1077619"/>
              <a:gd name="connsiteX3" fmla="*/ 144888 w 1766911"/>
              <a:gd name="connsiteY3" fmla="*/ 1077619 h 1077619"/>
              <a:gd name="connsiteX0" fmla="*/ 1338330 w 1818068"/>
              <a:gd name="connsiteY0" fmla="*/ 0 h 1347024"/>
              <a:gd name="connsiteX1" fmla="*/ 900449 w 1818068"/>
              <a:gd name="connsiteY1" fmla="*/ 449795 h 1347024"/>
              <a:gd name="connsiteX2" fmla="*/ 1640984 w 1818068"/>
              <a:gd name="connsiteY2" fmla="*/ 699860 h 1347024"/>
              <a:gd name="connsiteX3" fmla="*/ 144888 w 1818068"/>
              <a:gd name="connsiteY3" fmla="*/ 1347024 h 1347024"/>
              <a:gd name="connsiteX0" fmla="*/ 1193442 w 1673180"/>
              <a:gd name="connsiteY0" fmla="*/ 0 h 3610123"/>
              <a:gd name="connsiteX1" fmla="*/ 755561 w 1673180"/>
              <a:gd name="connsiteY1" fmla="*/ 449795 h 3610123"/>
              <a:gd name="connsiteX2" fmla="*/ 1496096 w 1673180"/>
              <a:gd name="connsiteY2" fmla="*/ 699860 h 3610123"/>
              <a:gd name="connsiteX3" fmla="*/ 382072 w 1673180"/>
              <a:gd name="connsiteY3" fmla="*/ 3502262 h 3610123"/>
              <a:gd name="connsiteX4" fmla="*/ 0 w 1673180"/>
              <a:gd name="connsiteY4" fmla="*/ 1347024 h 3610123"/>
              <a:gd name="connsiteX0" fmla="*/ 1512194 w 1991932"/>
              <a:gd name="connsiteY0" fmla="*/ 0 h 3565222"/>
              <a:gd name="connsiteX1" fmla="*/ 1074313 w 1991932"/>
              <a:gd name="connsiteY1" fmla="*/ 449795 h 3565222"/>
              <a:gd name="connsiteX2" fmla="*/ 62248 w 1991932"/>
              <a:gd name="connsiteY2" fmla="*/ 969264 h 3565222"/>
              <a:gd name="connsiteX3" fmla="*/ 700824 w 1991932"/>
              <a:gd name="connsiteY3" fmla="*/ 3502262 h 3565222"/>
              <a:gd name="connsiteX4" fmla="*/ 318752 w 1991932"/>
              <a:gd name="connsiteY4" fmla="*/ 1347024 h 3565222"/>
              <a:gd name="connsiteX0" fmla="*/ 1512194 w 2071531"/>
              <a:gd name="connsiteY0" fmla="*/ 0 h 3834627"/>
              <a:gd name="connsiteX1" fmla="*/ 1074313 w 2071531"/>
              <a:gd name="connsiteY1" fmla="*/ 449795 h 3834627"/>
              <a:gd name="connsiteX2" fmla="*/ 62248 w 2071531"/>
              <a:gd name="connsiteY2" fmla="*/ 969264 h 3834627"/>
              <a:gd name="connsiteX3" fmla="*/ 700824 w 2071531"/>
              <a:gd name="connsiteY3" fmla="*/ 3502262 h 3834627"/>
              <a:gd name="connsiteX4" fmla="*/ 2071352 w 2071531"/>
              <a:gd name="connsiteY4" fmla="*/ 2963452 h 3834627"/>
              <a:gd name="connsiteX0" fmla="*/ 1597517 w 2156854"/>
              <a:gd name="connsiteY0" fmla="*/ 0 h 3504159"/>
              <a:gd name="connsiteX1" fmla="*/ 1159636 w 2156854"/>
              <a:gd name="connsiteY1" fmla="*/ 449795 h 3504159"/>
              <a:gd name="connsiteX2" fmla="*/ 147571 w 2156854"/>
              <a:gd name="connsiteY2" fmla="*/ 969264 h 3504159"/>
              <a:gd name="connsiteX3" fmla="*/ 274211 w 2156854"/>
              <a:gd name="connsiteY3" fmla="*/ 2974836 h 3504159"/>
              <a:gd name="connsiteX4" fmla="*/ 786147 w 2156854"/>
              <a:gd name="connsiteY4" fmla="*/ 3502262 h 3504159"/>
              <a:gd name="connsiteX5" fmla="*/ 2156675 w 2156854"/>
              <a:gd name="connsiteY5" fmla="*/ 2963452 h 3504159"/>
              <a:gd name="connsiteX0" fmla="*/ 1532764 w 2092101"/>
              <a:gd name="connsiteY0" fmla="*/ 0 h 3504159"/>
              <a:gd name="connsiteX1" fmla="*/ 1094883 w 2092101"/>
              <a:gd name="connsiteY1" fmla="*/ 449795 h 3504159"/>
              <a:gd name="connsiteX2" fmla="*/ 706368 w 2092101"/>
              <a:gd name="connsiteY2" fmla="*/ 617228 h 3504159"/>
              <a:gd name="connsiteX3" fmla="*/ 82818 w 2092101"/>
              <a:gd name="connsiteY3" fmla="*/ 969264 h 3504159"/>
              <a:gd name="connsiteX4" fmla="*/ 209458 w 2092101"/>
              <a:gd name="connsiteY4" fmla="*/ 2974836 h 3504159"/>
              <a:gd name="connsiteX5" fmla="*/ 721394 w 2092101"/>
              <a:gd name="connsiteY5" fmla="*/ 3502262 h 3504159"/>
              <a:gd name="connsiteX6" fmla="*/ 2091922 w 2092101"/>
              <a:gd name="connsiteY6" fmla="*/ 2963452 h 3504159"/>
              <a:gd name="connsiteX0" fmla="*/ 1532764 w 2092101"/>
              <a:gd name="connsiteY0" fmla="*/ 421 h 3504580"/>
              <a:gd name="connsiteX1" fmla="*/ 1538129 w 2092101"/>
              <a:gd name="connsiteY1" fmla="*/ 357098 h 3504580"/>
              <a:gd name="connsiteX2" fmla="*/ 1094883 w 2092101"/>
              <a:gd name="connsiteY2" fmla="*/ 450216 h 3504580"/>
              <a:gd name="connsiteX3" fmla="*/ 706368 w 2092101"/>
              <a:gd name="connsiteY3" fmla="*/ 617649 h 3504580"/>
              <a:gd name="connsiteX4" fmla="*/ 82818 w 2092101"/>
              <a:gd name="connsiteY4" fmla="*/ 969685 h 3504580"/>
              <a:gd name="connsiteX5" fmla="*/ 209458 w 2092101"/>
              <a:gd name="connsiteY5" fmla="*/ 2975257 h 3504580"/>
              <a:gd name="connsiteX6" fmla="*/ 721394 w 2092101"/>
              <a:gd name="connsiteY6" fmla="*/ 3502683 h 3504580"/>
              <a:gd name="connsiteX7" fmla="*/ 2091922 w 2092101"/>
              <a:gd name="connsiteY7" fmla="*/ 2963873 h 3504580"/>
              <a:gd name="connsiteX0" fmla="*/ 2828164 w 2829058"/>
              <a:gd name="connsiteY0" fmla="*/ 421 h 3504580"/>
              <a:gd name="connsiteX1" fmla="*/ 1538129 w 2829058"/>
              <a:gd name="connsiteY1" fmla="*/ 357098 h 3504580"/>
              <a:gd name="connsiteX2" fmla="*/ 1094883 w 2829058"/>
              <a:gd name="connsiteY2" fmla="*/ 450216 h 3504580"/>
              <a:gd name="connsiteX3" fmla="*/ 706368 w 2829058"/>
              <a:gd name="connsiteY3" fmla="*/ 617649 h 3504580"/>
              <a:gd name="connsiteX4" fmla="*/ 82818 w 2829058"/>
              <a:gd name="connsiteY4" fmla="*/ 969685 h 3504580"/>
              <a:gd name="connsiteX5" fmla="*/ 209458 w 2829058"/>
              <a:gd name="connsiteY5" fmla="*/ 2975257 h 3504580"/>
              <a:gd name="connsiteX6" fmla="*/ 721394 w 2829058"/>
              <a:gd name="connsiteY6" fmla="*/ 3502683 h 3504580"/>
              <a:gd name="connsiteX7" fmla="*/ 2091922 w 2829058"/>
              <a:gd name="connsiteY7" fmla="*/ 2963873 h 3504580"/>
              <a:gd name="connsiteX0" fmla="*/ 2828164 w 2828164"/>
              <a:gd name="connsiteY0" fmla="*/ 0 h 3504159"/>
              <a:gd name="connsiteX1" fmla="*/ 1094883 w 2828164"/>
              <a:gd name="connsiteY1" fmla="*/ 449795 h 3504159"/>
              <a:gd name="connsiteX2" fmla="*/ 706368 w 2828164"/>
              <a:gd name="connsiteY2" fmla="*/ 617228 h 3504159"/>
              <a:gd name="connsiteX3" fmla="*/ 82818 w 2828164"/>
              <a:gd name="connsiteY3" fmla="*/ 969264 h 3504159"/>
              <a:gd name="connsiteX4" fmla="*/ 209458 w 2828164"/>
              <a:gd name="connsiteY4" fmla="*/ 2974836 h 3504159"/>
              <a:gd name="connsiteX5" fmla="*/ 721394 w 2828164"/>
              <a:gd name="connsiteY5" fmla="*/ 3502262 h 3504159"/>
              <a:gd name="connsiteX6" fmla="*/ 2091922 w 2828164"/>
              <a:gd name="connsiteY6" fmla="*/ 2963452 h 3504159"/>
              <a:gd name="connsiteX0" fmla="*/ 2892917 w 2892917"/>
              <a:gd name="connsiteY0" fmla="*/ 0 h 3504159"/>
              <a:gd name="connsiteX1" fmla="*/ 1159636 w 2892917"/>
              <a:gd name="connsiteY1" fmla="*/ 449795 h 3504159"/>
              <a:gd name="connsiteX2" fmla="*/ 147571 w 2892917"/>
              <a:gd name="connsiteY2" fmla="*/ 969264 h 3504159"/>
              <a:gd name="connsiteX3" fmla="*/ 274211 w 2892917"/>
              <a:gd name="connsiteY3" fmla="*/ 2974836 h 3504159"/>
              <a:gd name="connsiteX4" fmla="*/ 786147 w 2892917"/>
              <a:gd name="connsiteY4" fmla="*/ 3502262 h 3504159"/>
              <a:gd name="connsiteX5" fmla="*/ 2156675 w 2892917"/>
              <a:gd name="connsiteY5" fmla="*/ 2963452 h 3504159"/>
              <a:gd name="connsiteX0" fmla="*/ 2892917 w 2892917"/>
              <a:gd name="connsiteY0" fmla="*/ 0 h 4402174"/>
              <a:gd name="connsiteX1" fmla="*/ 1159636 w 2892917"/>
              <a:gd name="connsiteY1" fmla="*/ 449795 h 4402174"/>
              <a:gd name="connsiteX2" fmla="*/ 147571 w 2892917"/>
              <a:gd name="connsiteY2" fmla="*/ 969264 h 4402174"/>
              <a:gd name="connsiteX3" fmla="*/ 274211 w 2892917"/>
              <a:gd name="connsiteY3" fmla="*/ 2974836 h 4402174"/>
              <a:gd name="connsiteX4" fmla="*/ 786147 w 2892917"/>
              <a:gd name="connsiteY4" fmla="*/ 4400277 h 4402174"/>
              <a:gd name="connsiteX5" fmla="*/ 2156675 w 2892917"/>
              <a:gd name="connsiteY5" fmla="*/ 2963452 h 4402174"/>
              <a:gd name="connsiteX0" fmla="*/ 2918317 w 2918317"/>
              <a:gd name="connsiteY0" fmla="*/ 0 h 4402175"/>
              <a:gd name="connsiteX1" fmla="*/ 1185036 w 2918317"/>
              <a:gd name="connsiteY1" fmla="*/ 449795 h 4402175"/>
              <a:gd name="connsiteX2" fmla="*/ 172971 w 2918317"/>
              <a:gd name="connsiteY2" fmla="*/ 969264 h 4402175"/>
              <a:gd name="connsiteX3" fmla="*/ 147211 w 2918317"/>
              <a:gd name="connsiteY3" fmla="*/ 2974837 h 4402175"/>
              <a:gd name="connsiteX4" fmla="*/ 811547 w 2918317"/>
              <a:gd name="connsiteY4" fmla="*/ 4400277 h 4402175"/>
              <a:gd name="connsiteX5" fmla="*/ 2182075 w 2918317"/>
              <a:gd name="connsiteY5" fmla="*/ 2963452 h 440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8317" h="4402175">
                <a:moveTo>
                  <a:pt x="2918317" y="0"/>
                </a:moveTo>
                <a:lnTo>
                  <a:pt x="1185036" y="449795"/>
                </a:lnTo>
                <a:cubicBezTo>
                  <a:pt x="727479" y="611339"/>
                  <a:pt x="345942" y="548424"/>
                  <a:pt x="172971" y="969264"/>
                </a:cubicBezTo>
                <a:cubicBezTo>
                  <a:pt x="0" y="1390104"/>
                  <a:pt x="40782" y="2403002"/>
                  <a:pt x="147211" y="2974837"/>
                </a:cubicBezTo>
                <a:cubicBezTo>
                  <a:pt x="253640" y="3546673"/>
                  <a:pt x="472403" y="4402175"/>
                  <a:pt x="811547" y="4400277"/>
                </a:cubicBezTo>
                <a:cubicBezTo>
                  <a:pt x="1150691" y="4398379"/>
                  <a:pt x="2182254" y="2948485"/>
                  <a:pt x="2182075" y="2963452"/>
                </a:cubicBezTo>
              </a:path>
            </a:pathLst>
          </a:cu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161163" y="2590799"/>
            <a:ext cx="2757154" cy="2805092"/>
          </a:xfrm>
          <a:custGeom>
            <a:avLst/>
            <a:gdLst>
              <a:gd name="connsiteX0" fmla="*/ 3631842 w 4591319"/>
              <a:gd name="connsiteY0" fmla="*/ 0 h 1566929"/>
              <a:gd name="connsiteX1" fmla="*/ 4108361 w 4591319"/>
              <a:gd name="connsiteY1" fmla="*/ 837126 h 1566929"/>
              <a:gd name="connsiteX2" fmla="*/ 734096 w 4591319"/>
              <a:gd name="connsiteY2" fmla="*/ 1468191 h 1566929"/>
              <a:gd name="connsiteX3" fmla="*/ 0 w 4591319"/>
              <a:gd name="connsiteY3" fmla="*/ 1429555 h 1566929"/>
              <a:gd name="connsiteX0" fmla="*/ 3633273 w 4897550"/>
              <a:gd name="connsiteY0" fmla="*/ 0 h 1617729"/>
              <a:gd name="connsiteX1" fmla="*/ 4414592 w 4897550"/>
              <a:gd name="connsiteY1" fmla="*/ 532326 h 1617729"/>
              <a:gd name="connsiteX2" fmla="*/ 735527 w 4897550"/>
              <a:gd name="connsiteY2" fmla="*/ 1468191 h 1617729"/>
              <a:gd name="connsiteX3" fmla="*/ 1431 w 4897550"/>
              <a:gd name="connsiteY3" fmla="*/ 1429555 h 1617729"/>
              <a:gd name="connsiteX0" fmla="*/ 3631842 w 4642119"/>
              <a:gd name="connsiteY0" fmla="*/ 0 h 1498242"/>
              <a:gd name="connsiteX1" fmla="*/ 4413161 w 4642119"/>
              <a:gd name="connsiteY1" fmla="*/ 532326 h 1498242"/>
              <a:gd name="connsiteX2" fmla="*/ 2258096 w 4642119"/>
              <a:gd name="connsiteY2" fmla="*/ 1087191 h 1498242"/>
              <a:gd name="connsiteX3" fmla="*/ 0 w 4642119"/>
              <a:gd name="connsiteY3" fmla="*/ 1429555 h 1498242"/>
              <a:gd name="connsiteX0" fmla="*/ 3022242 w 4032519"/>
              <a:gd name="connsiteY0" fmla="*/ 0 h 1498242"/>
              <a:gd name="connsiteX1" fmla="*/ 3803561 w 4032519"/>
              <a:gd name="connsiteY1" fmla="*/ 532326 h 1498242"/>
              <a:gd name="connsiteX2" fmla="*/ 1648496 w 4032519"/>
              <a:gd name="connsiteY2" fmla="*/ 1087191 h 1498242"/>
              <a:gd name="connsiteX3" fmla="*/ 0 w 4032519"/>
              <a:gd name="connsiteY3" fmla="*/ 1429555 h 1498242"/>
              <a:gd name="connsiteX0" fmla="*/ 3022242 w 4057919"/>
              <a:gd name="connsiteY0" fmla="*/ 0 h 1498242"/>
              <a:gd name="connsiteX1" fmla="*/ 3803561 w 4057919"/>
              <a:gd name="connsiteY1" fmla="*/ 532326 h 1498242"/>
              <a:gd name="connsiteX2" fmla="*/ 1496096 w 4057919"/>
              <a:gd name="connsiteY2" fmla="*/ 782391 h 1498242"/>
              <a:gd name="connsiteX3" fmla="*/ 0 w 4057919"/>
              <a:gd name="connsiteY3" fmla="*/ 1429555 h 1498242"/>
              <a:gd name="connsiteX0" fmla="*/ 3022242 w 4057919"/>
              <a:gd name="connsiteY0" fmla="*/ 0 h 1498242"/>
              <a:gd name="connsiteX1" fmla="*/ 3803561 w 4057919"/>
              <a:gd name="connsiteY1" fmla="*/ 532326 h 1498242"/>
              <a:gd name="connsiteX2" fmla="*/ 1496096 w 4057919"/>
              <a:gd name="connsiteY2" fmla="*/ 782391 h 1498242"/>
              <a:gd name="connsiteX3" fmla="*/ 0 w 4057919"/>
              <a:gd name="connsiteY3" fmla="*/ 1429555 h 1498242"/>
              <a:gd name="connsiteX0" fmla="*/ 3167130 w 4202807"/>
              <a:gd name="connsiteY0" fmla="*/ 0 h 1429555"/>
              <a:gd name="connsiteX1" fmla="*/ 3948449 w 4202807"/>
              <a:gd name="connsiteY1" fmla="*/ 532326 h 1429555"/>
              <a:gd name="connsiteX2" fmla="*/ 1640984 w 4202807"/>
              <a:gd name="connsiteY2" fmla="*/ 782391 h 1429555"/>
              <a:gd name="connsiteX3" fmla="*/ 144888 w 4202807"/>
              <a:gd name="connsiteY3" fmla="*/ 1429555 h 1429555"/>
              <a:gd name="connsiteX0" fmla="*/ 576330 w 4125891"/>
              <a:gd name="connsiteY0" fmla="*/ 0 h 1077619"/>
              <a:gd name="connsiteX1" fmla="*/ 3948449 w 4125891"/>
              <a:gd name="connsiteY1" fmla="*/ 180390 h 1077619"/>
              <a:gd name="connsiteX2" fmla="*/ 1640984 w 4125891"/>
              <a:gd name="connsiteY2" fmla="*/ 430455 h 1077619"/>
              <a:gd name="connsiteX3" fmla="*/ 144888 w 4125891"/>
              <a:gd name="connsiteY3" fmla="*/ 1077619 h 1077619"/>
              <a:gd name="connsiteX0" fmla="*/ 576330 w 1766911"/>
              <a:gd name="connsiteY0" fmla="*/ 0 h 1077619"/>
              <a:gd name="connsiteX1" fmla="*/ 900449 w 1766911"/>
              <a:gd name="connsiteY1" fmla="*/ 180390 h 1077619"/>
              <a:gd name="connsiteX2" fmla="*/ 1640984 w 1766911"/>
              <a:gd name="connsiteY2" fmla="*/ 430455 h 1077619"/>
              <a:gd name="connsiteX3" fmla="*/ 144888 w 1766911"/>
              <a:gd name="connsiteY3" fmla="*/ 1077619 h 1077619"/>
              <a:gd name="connsiteX0" fmla="*/ 1338330 w 1818068"/>
              <a:gd name="connsiteY0" fmla="*/ 0 h 1347024"/>
              <a:gd name="connsiteX1" fmla="*/ 900449 w 1818068"/>
              <a:gd name="connsiteY1" fmla="*/ 449795 h 1347024"/>
              <a:gd name="connsiteX2" fmla="*/ 1640984 w 1818068"/>
              <a:gd name="connsiteY2" fmla="*/ 699860 h 1347024"/>
              <a:gd name="connsiteX3" fmla="*/ 144888 w 1818068"/>
              <a:gd name="connsiteY3" fmla="*/ 1347024 h 1347024"/>
              <a:gd name="connsiteX0" fmla="*/ 1193442 w 1673180"/>
              <a:gd name="connsiteY0" fmla="*/ 0 h 3610123"/>
              <a:gd name="connsiteX1" fmla="*/ 755561 w 1673180"/>
              <a:gd name="connsiteY1" fmla="*/ 449795 h 3610123"/>
              <a:gd name="connsiteX2" fmla="*/ 1496096 w 1673180"/>
              <a:gd name="connsiteY2" fmla="*/ 699860 h 3610123"/>
              <a:gd name="connsiteX3" fmla="*/ 382072 w 1673180"/>
              <a:gd name="connsiteY3" fmla="*/ 3502262 h 3610123"/>
              <a:gd name="connsiteX4" fmla="*/ 0 w 1673180"/>
              <a:gd name="connsiteY4" fmla="*/ 1347024 h 3610123"/>
              <a:gd name="connsiteX0" fmla="*/ 1512194 w 1991932"/>
              <a:gd name="connsiteY0" fmla="*/ 0 h 3565222"/>
              <a:gd name="connsiteX1" fmla="*/ 1074313 w 1991932"/>
              <a:gd name="connsiteY1" fmla="*/ 449795 h 3565222"/>
              <a:gd name="connsiteX2" fmla="*/ 62248 w 1991932"/>
              <a:gd name="connsiteY2" fmla="*/ 969264 h 3565222"/>
              <a:gd name="connsiteX3" fmla="*/ 700824 w 1991932"/>
              <a:gd name="connsiteY3" fmla="*/ 3502262 h 3565222"/>
              <a:gd name="connsiteX4" fmla="*/ 318752 w 1991932"/>
              <a:gd name="connsiteY4" fmla="*/ 1347024 h 3565222"/>
              <a:gd name="connsiteX0" fmla="*/ 1512194 w 2071531"/>
              <a:gd name="connsiteY0" fmla="*/ 0 h 3834627"/>
              <a:gd name="connsiteX1" fmla="*/ 1074313 w 2071531"/>
              <a:gd name="connsiteY1" fmla="*/ 449795 h 3834627"/>
              <a:gd name="connsiteX2" fmla="*/ 62248 w 2071531"/>
              <a:gd name="connsiteY2" fmla="*/ 969264 h 3834627"/>
              <a:gd name="connsiteX3" fmla="*/ 700824 w 2071531"/>
              <a:gd name="connsiteY3" fmla="*/ 3502262 h 3834627"/>
              <a:gd name="connsiteX4" fmla="*/ 2071352 w 2071531"/>
              <a:gd name="connsiteY4" fmla="*/ 2963452 h 3834627"/>
              <a:gd name="connsiteX0" fmla="*/ 1597517 w 2156854"/>
              <a:gd name="connsiteY0" fmla="*/ 0 h 3504159"/>
              <a:gd name="connsiteX1" fmla="*/ 1159636 w 2156854"/>
              <a:gd name="connsiteY1" fmla="*/ 449795 h 3504159"/>
              <a:gd name="connsiteX2" fmla="*/ 147571 w 2156854"/>
              <a:gd name="connsiteY2" fmla="*/ 969264 h 3504159"/>
              <a:gd name="connsiteX3" fmla="*/ 274211 w 2156854"/>
              <a:gd name="connsiteY3" fmla="*/ 2974836 h 3504159"/>
              <a:gd name="connsiteX4" fmla="*/ 786147 w 2156854"/>
              <a:gd name="connsiteY4" fmla="*/ 3502262 h 3504159"/>
              <a:gd name="connsiteX5" fmla="*/ 2156675 w 2156854"/>
              <a:gd name="connsiteY5" fmla="*/ 2963452 h 3504159"/>
              <a:gd name="connsiteX0" fmla="*/ 1532764 w 2092101"/>
              <a:gd name="connsiteY0" fmla="*/ 0 h 3504159"/>
              <a:gd name="connsiteX1" fmla="*/ 1094883 w 2092101"/>
              <a:gd name="connsiteY1" fmla="*/ 449795 h 3504159"/>
              <a:gd name="connsiteX2" fmla="*/ 706368 w 2092101"/>
              <a:gd name="connsiteY2" fmla="*/ 617228 h 3504159"/>
              <a:gd name="connsiteX3" fmla="*/ 82818 w 2092101"/>
              <a:gd name="connsiteY3" fmla="*/ 969264 h 3504159"/>
              <a:gd name="connsiteX4" fmla="*/ 209458 w 2092101"/>
              <a:gd name="connsiteY4" fmla="*/ 2974836 h 3504159"/>
              <a:gd name="connsiteX5" fmla="*/ 721394 w 2092101"/>
              <a:gd name="connsiteY5" fmla="*/ 3502262 h 3504159"/>
              <a:gd name="connsiteX6" fmla="*/ 2091922 w 2092101"/>
              <a:gd name="connsiteY6" fmla="*/ 2963452 h 3504159"/>
              <a:gd name="connsiteX0" fmla="*/ 1532764 w 2092101"/>
              <a:gd name="connsiteY0" fmla="*/ 421 h 3504580"/>
              <a:gd name="connsiteX1" fmla="*/ 1538129 w 2092101"/>
              <a:gd name="connsiteY1" fmla="*/ 357098 h 3504580"/>
              <a:gd name="connsiteX2" fmla="*/ 1094883 w 2092101"/>
              <a:gd name="connsiteY2" fmla="*/ 450216 h 3504580"/>
              <a:gd name="connsiteX3" fmla="*/ 706368 w 2092101"/>
              <a:gd name="connsiteY3" fmla="*/ 617649 h 3504580"/>
              <a:gd name="connsiteX4" fmla="*/ 82818 w 2092101"/>
              <a:gd name="connsiteY4" fmla="*/ 969685 h 3504580"/>
              <a:gd name="connsiteX5" fmla="*/ 209458 w 2092101"/>
              <a:gd name="connsiteY5" fmla="*/ 2975257 h 3504580"/>
              <a:gd name="connsiteX6" fmla="*/ 721394 w 2092101"/>
              <a:gd name="connsiteY6" fmla="*/ 3502683 h 3504580"/>
              <a:gd name="connsiteX7" fmla="*/ 2091922 w 2092101"/>
              <a:gd name="connsiteY7" fmla="*/ 2963873 h 3504580"/>
              <a:gd name="connsiteX0" fmla="*/ 2828164 w 2829058"/>
              <a:gd name="connsiteY0" fmla="*/ 421 h 3504580"/>
              <a:gd name="connsiteX1" fmla="*/ 1538129 w 2829058"/>
              <a:gd name="connsiteY1" fmla="*/ 357098 h 3504580"/>
              <a:gd name="connsiteX2" fmla="*/ 1094883 w 2829058"/>
              <a:gd name="connsiteY2" fmla="*/ 450216 h 3504580"/>
              <a:gd name="connsiteX3" fmla="*/ 706368 w 2829058"/>
              <a:gd name="connsiteY3" fmla="*/ 617649 h 3504580"/>
              <a:gd name="connsiteX4" fmla="*/ 82818 w 2829058"/>
              <a:gd name="connsiteY4" fmla="*/ 969685 h 3504580"/>
              <a:gd name="connsiteX5" fmla="*/ 209458 w 2829058"/>
              <a:gd name="connsiteY5" fmla="*/ 2975257 h 3504580"/>
              <a:gd name="connsiteX6" fmla="*/ 721394 w 2829058"/>
              <a:gd name="connsiteY6" fmla="*/ 3502683 h 3504580"/>
              <a:gd name="connsiteX7" fmla="*/ 2091922 w 2829058"/>
              <a:gd name="connsiteY7" fmla="*/ 2963873 h 3504580"/>
              <a:gd name="connsiteX0" fmla="*/ 2828164 w 2828164"/>
              <a:gd name="connsiteY0" fmla="*/ 0 h 3504159"/>
              <a:gd name="connsiteX1" fmla="*/ 1094883 w 2828164"/>
              <a:gd name="connsiteY1" fmla="*/ 449795 h 3504159"/>
              <a:gd name="connsiteX2" fmla="*/ 706368 w 2828164"/>
              <a:gd name="connsiteY2" fmla="*/ 617228 h 3504159"/>
              <a:gd name="connsiteX3" fmla="*/ 82818 w 2828164"/>
              <a:gd name="connsiteY3" fmla="*/ 969264 h 3504159"/>
              <a:gd name="connsiteX4" fmla="*/ 209458 w 2828164"/>
              <a:gd name="connsiteY4" fmla="*/ 2974836 h 3504159"/>
              <a:gd name="connsiteX5" fmla="*/ 721394 w 2828164"/>
              <a:gd name="connsiteY5" fmla="*/ 3502262 h 3504159"/>
              <a:gd name="connsiteX6" fmla="*/ 2091922 w 2828164"/>
              <a:gd name="connsiteY6" fmla="*/ 2963452 h 3504159"/>
              <a:gd name="connsiteX0" fmla="*/ 2892917 w 2892917"/>
              <a:gd name="connsiteY0" fmla="*/ 0 h 3504159"/>
              <a:gd name="connsiteX1" fmla="*/ 1159636 w 2892917"/>
              <a:gd name="connsiteY1" fmla="*/ 449795 h 3504159"/>
              <a:gd name="connsiteX2" fmla="*/ 147571 w 2892917"/>
              <a:gd name="connsiteY2" fmla="*/ 969264 h 3504159"/>
              <a:gd name="connsiteX3" fmla="*/ 274211 w 2892917"/>
              <a:gd name="connsiteY3" fmla="*/ 2974836 h 3504159"/>
              <a:gd name="connsiteX4" fmla="*/ 786147 w 2892917"/>
              <a:gd name="connsiteY4" fmla="*/ 3502262 h 3504159"/>
              <a:gd name="connsiteX5" fmla="*/ 2156675 w 2892917"/>
              <a:gd name="connsiteY5" fmla="*/ 2963452 h 3504159"/>
              <a:gd name="connsiteX0" fmla="*/ 2892917 w 2892917"/>
              <a:gd name="connsiteY0" fmla="*/ 0 h 4402174"/>
              <a:gd name="connsiteX1" fmla="*/ 1159636 w 2892917"/>
              <a:gd name="connsiteY1" fmla="*/ 449795 h 4402174"/>
              <a:gd name="connsiteX2" fmla="*/ 147571 w 2892917"/>
              <a:gd name="connsiteY2" fmla="*/ 969264 h 4402174"/>
              <a:gd name="connsiteX3" fmla="*/ 274211 w 2892917"/>
              <a:gd name="connsiteY3" fmla="*/ 2974836 h 4402174"/>
              <a:gd name="connsiteX4" fmla="*/ 786147 w 2892917"/>
              <a:gd name="connsiteY4" fmla="*/ 4400277 h 4402174"/>
              <a:gd name="connsiteX5" fmla="*/ 2156675 w 2892917"/>
              <a:gd name="connsiteY5" fmla="*/ 2963452 h 4402174"/>
              <a:gd name="connsiteX0" fmla="*/ 2918317 w 2918317"/>
              <a:gd name="connsiteY0" fmla="*/ 0 h 4402175"/>
              <a:gd name="connsiteX1" fmla="*/ 1185036 w 2918317"/>
              <a:gd name="connsiteY1" fmla="*/ 449795 h 4402175"/>
              <a:gd name="connsiteX2" fmla="*/ 172971 w 2918317"/>
              <a:gd name="connsiteY2" fmla="*/ 969264 h 4402175"/>
              <a:gd name="connsiteX3" fmla="*/ 147211 w 2918317"/>
              <a:gd name="connsiteY3" fmla="*/ 2974837 h 4402175"/>
              <a:gd name="connsiteX4" fmla="*/ 811547 w 2918317"/>
              <a:gd name="connsiteY4" fmla="*/ 4400277 h 4402175"/>
              <a:gd name="connsiteX5" fmla="*/ 2182075 w 2918317"/>
              <a:gd name="connsiteY5" fmla="*/ 2963452 h 4402175"/>
              <a:gd name="connsiteX0" fmla="*/ 2918317 w 2918317"/>
              <a:gd name="connsiteY0" fmla="*/ 0 h 3337136"/>
              <a:gd name="connsiteX1" fmla="*/ 1185036 w 2918317"/>
              <a:gd name="connsiteY1" fmla="*/ 449795 h 3337136"/>
              <a:gd name="connsiteX2" fmla="*/ 172971 w 2918317"/>
              <a:gd name="connsiteY2" fmla="*/ 969264 h 3337136"/>
              <a:gd name="connsiteX3" fmla="*/ 147211 w 2918317"/>
              <a:gd name="connsiteY3" fmla="*/ 2974837 h 3337136"/>
              <a:gd name="connsiteX4" fmla="*/ 811547 w 2918317"/>
              <a:gd name="connsiteY4" fmla="*/ 3143055 h 3337136"/>
              <a:gd name="connsiteX5" fmla="*/ 2182075 w 2918317"/>
              <a:gd name="connsiteY5" fmla="*/ 2963452 h 3337136"/>
              <a:gd name="connsiteX0" fmla="*/ 2918317 w 2918317"/>
              <a:gd name="connsiteY0" fmla="*/ 0 h 3337136"/>
              <a:gd name="connsiteX1" fmla="*/ 1185036 w 2918317"/>
              <a:gd name="connsiteY1" fmla="*/ 449795 h 3337136"/>
              <a:gd name="connsiteX2" fmla="*/ 172971 w 2918317"/>
              <a:gd name="connsiteY2" fmla="*/ 969264 h 3337136"/>
              <a:gd name="connsiteX3" fmla="*/ 147211 w 2918317"/>
              <a:gd name="connsiteY3" fmla="*/ 2974837 h 3337136"/>
              <a:gd name="connsiteX4" fmla="*/ 811547 w 2918317"/>
              <a:gd name="connsiteY4" fmla="*/ 3143055 h 3337136"/>
              <a:gd name="connsiteX5" fmla="*/ 886675 w 2918317"/>
              <a:gd name="connsiteY5" fmla="*/ 2963452 h 3337136"/>
              <a:gd name="connsiteX0" fmla="*/ 2918317 w 2918317"/>
              <a:gd name="connsiteY0" fmla="*/ 0 h 3337136"/>
              <a:gd name="connsiteX1" fmla="*/ 1185036 w 2918317"/>
              <a:gd name="connsiteY1" fmla="*/ 449795 h 3337136"/>
              <a:gd name="connsiteX2" fmla="*/ 172971 w 2918317"/>
              <a:gd name="connsiteY2" fmla="*/ 969264 h 3337136"/>
              <a:gd name="connsiteX3" fmla="*/ 147211 w 2918317"/>
              <a:gd name="connsiteY3" fmla="*/ 2974837 h 3337136"/>
              <a:gd name="connsiteX4" fmla="*/ 582947 w 2918317"/>
              <a:gd name="connsiteY4" fmla="*/ 3143055 h 3337136"/>
              <a:gd name="connsiteX5" fmla="*/ 886675 w 2918317"/>
              <a:gd name="connsiteY5" fmla="*/ 2963452 h 3337136"/>
              <a:gd name="connsiteX0" fmla="*/ 2892917 w 2892917"/>
              <a:gd name="connsiteY0" fmla="*/ 0 h 3215992"/>
              <a:gd name="connsiteX1" fmla="*/ 1159636 w 2892917"/>
              <a:gd name="connsiteY1" fmla="*/ 449795 h 3215992"/>
              <a:gd name="connsiteX2" fmla="*/ 147571 w 2892917"/>
              <a:gd name="connsiteY2" fmla="*/ 969264 h 3215992"/>
              <a:gd name="connsiteX3" fmla="*/ 274211 w 2892917"/>
              <a:gd name="connsiteY3" fmla="*/ 2525829 h 3215992"/>
              <a:gd name="connsiteX4" fmla="*/ 557547 w 2892917"/>
              <a:gd name="connsiteY4" fmla="*/ 3143055 h 3215992"/>
              <a:gd name="connsiteX5" fmla="*/ 861275 w 2892917"/>
              <a:gd name="connsiteY5" fmla="*/ 2963452 h 3215992"/>
              <a:gd name="connsiteX0" fmla="*/ 2636235 w 2636235"/>
              <a:gd name="connsiteY0" fmla="*/ 0 h 3215992"/>
              <a:gd name="connsiteX1" fmla="*/ 902954 w 2636235"/>
              <a:gd name="connsiteY1" fmla="*/ 449795 h 3215992"/>
              <a:gd name="connsiteX2" fmla="*/ 195689 w 2636235"/>
              <a:gd name="connsiteY2" fmla="*/ 1328470 h 3215992"/>
              <a:gd name="connsiteX3" fmla="*/ 17529 w 2636235"/>
              <a:gd name="connsiteY3" fmla="*/ 2525829 h 3215992"/>
              <a:gd name="connsiteX4" fmla="*/ 300865 w 2636235"/>
              <a:gd name="connsiteY4" fmla="*/ 3143055 h 3215992"/>
              <a:gd name="connsiteX5" fmla="*/ 604593 w 2636235"/>
              <a:gd name="connsiteY5" fmla="*/ 2963452 h 3215992"/>
              <a:gd name="connsiteX0" fmla="*/ 2636235 w 2636235"/>
              <a:gd name="connsiteY0" fmla="*/ 0 h 3215992"/>
              <a:gd name="connsiteX1" fmla="*/ 2628543 w 2636235"/>
              <a:gd name="connsiteY1" fmla="*/ 30357 h 3215992"/>
              <a:gd name="connsiteX2" fmla="*/ 902954 w 2636235"/>
              <a:gd name="connsiteY2" fmla="*/ 449795 h 3215992"/>
              <a:gd name="connsiteX3" fmla="*/ 195689 w 2636235"/>
              <a:gd name="connsiteY3" fmla="*/ 1328470 h 3215992"/>
              <a:gd name="connsiteX4" fmla="*/ 17529 w 2636235"/>
              <a:gd name="connsiteY4" fmla="*/ 2525829 h 3215992"/>
              <a:gd name="connsiteX5" fmla="*/ 300865 w 2636235"/>
              <a:gd name="connsiteY5" fmla="*/ 3143055 h 3215992"/>
              <a:gd name="connsiteX6" fmla="*/ 604593 w 2636235"/>
              <a:gd name="connsiteY6" fmla="*/ 2963452 h 3215992"/>
              <a:gd name="connsiteX0" fmla="*/ 2636235 w 2636235"/>
              <a:gd name="connsiteY0" fmla="*/ 0 h 3215992"/>
              <a:gd name="connsiteX1" fmla="*/ 1409343 w 2636235"/>
              <a:gd name="connsiteY1" fmla="*/ 299762 h 3215992"/>
              <a:gd name="connsiteX2" fmla="*/ 902954 w 2636235"/>
              <a:gd name="connsiteY2" fmla="*/ 449795 h 3215992"/>
              <a:gd name="connsiteX3" fmla="*/ 195689 w 2636235"/>
              <a:gd name="connsiteY3" fmla="*/ 1328470 h 3215992"/>
              <a:gd name="connsiteX4" fmla="*/ 17529 w 2636235"/>
              <a:gd name="connsiteY4" fmla="*/ 2525829 h 3215992"/>
              <a:gd name="connsiteX5" fmla="*/ 300865 w 2636235"/>
              <a:gd name="connsiteY5" fmla="*/ 3143055 h 3215992"/>
              <a:gd name="connsiteX6" fmla="*/ 604593 w 2636235"/>
              <a:gd name="connsiteY6" fmla="*/ 2963452 h 3215992"/>
              <a:gd name="connsiteX0" fmla="*/ 2636235 w 2636235"/>
              <a:gd name="connsiteY0" fmla="*/ 0 h 3215992"/>
              <a:gd name="connsiteX1" fmla="*/ 902954 w 2636235"/>
              <a:gd name="connsiteY1" fmla="*/ 449795 h 3215992"/>
              <a:gd name="connsiteX2" fmla="*/ 195689 w 2636235"/>
              <a:gd name="connsiteY2" fmla="*/ 1328470 h 3215992"/>
              <a:gd name="connsiteX3" fmla="*/ 17529 w 2636235"/>
              <a:gd name="connsiteY3" fmla="*/ 2525829 h 3215992"/>
              <a:gd name="connsiteX4" fmla="*/ 300865 w 2636235"/>
              <a:gd name="connsiteY4" fmla="*/ 3143055 h 3215992"/>
              <a:gd name="connsiteX5" fmla="*/ 604593 w 2636235"/>
              <a:gd name="connsiteY5" fmla="*/ 2963452 h 3215992"/>
              <a:gd name="connsiteX0" fmla="*/ 2636235 w 2636235"/>
              <a:gd name="connsiteY0" fmla="*/ 0 h 3395595"/>
              <a:gd name="connsiteX1" fmla="*/ 902954 w 2636235"/>
              <a:gd name="connsiteY1" fmla="*/ 629398 h 3395595"/>
              <a:gd name="connsiteX2" fmla="*/ 195689 w 2636235"/>
              <a:gd name="connsiteY2" fmla="*/ 1508073 h 3395595"/>
              <a:gd name="connsiteX3" fmla="*/ 17529 w 2636235"/>
              <a:gd name="connsiteY3" fmla="*/ 2705432 h 3395595"/>
              <a:gd name="connsiteX4" fmla="*/ 300865 w 2636235"/>
              <a:gd name="connsiteY4" fmla="*/ 3322658 h 3395595"/>
              <a:gd name="connsiteX5" fmla="*/ 604593 w 2636235"/>
              <a:gd name="connsiteY5" fmla="*/ 3143055 h 3395595"/>
              <a:gd name="connsiteX0" fmla="*/ 2661814 w 2661814"/>
              <a:gd name="connsiteY0" fmla="*/ 0 h 3215992"/>
              <a:gd name="connsiteX1" fmla="*/ 928533 w 2661814"/>
              <a:gd name="connsiteY1" fmla="*/ 629398 h 3215992"/>
              <a:gd name="connsiteX2" fmla="*/ 221268 w 2661814"/>
              <a:gd name="connsiteY2" fmla="*/ 1508073 h 3215992"/>
              <a:gd name="connsiteX3" fmla="*/ 43108 w 2661814"/>
              <a:gd name="connsiteY3" fmla="*/ 2705432 h 3215992"/>
              <a:gd name="connsiteX4" fmla="*/ 97844 w 2661814"/>
              <a:gd name="connsiteY4" fmla="*/ 3143055 h 3215992"/>
              <a:gd name="connsiteX5" fmla="*/ 630172 w 2661814"/>
              <a:gd name="connsiteY5" fmla="*/ 3143055 h 3215992"/>
              <a:gd name="connsiteX0" fmla="*/ 2661814 w 2661814"/>
              <a:gd name="connsiteY0" fmla="*/ 0 h 3335727"/>
              <a:gd name="connsiteX1" fmla="*/ 928533 w 2661814"/>
              <a:gd name="connsiteY1" fmla="*/ 629398 h 3335727"/>
              <a:gd name="connsiteX2" fmla="*/ 221268 w 2661814"/>
              <a:gd name="connsiteY2" fmla="*/ 1508073 h 3335727"/>
              <a:gd name="connsiteX3" fmla="*/ 43108 w 2661814"/>
              <a:gd name="connsiteY3" fmla="*/ 1987020 h 3335727"/>
              <a:gd name="connsiteX4" fmla="*/ 97844 w 2661814"/>
              <a:gd name="connsiteY4" fmla="*/ 3143055 h 3335727"/>
              <a:gd name="connsiteX5" fmla="*/ 630172 w 2661814"/>
              <a:gd name="connsiteY5" fmla="*/ 3143055 h 3335727"/>
              <a:gd name="connsiteX0" fmla="*/ 2661814 w 2661814"/>
              <a:gd name="connsiteY0" fmla="*/ 0 h 3335728"/>
              <a:gd name="connsiteX1" fmla="*/ 928533 w 2661814"/>
              <a:gd name="connsiteY1" fmla="*/ 629398 h 3335728"/>
              <a:gd name="connsiteX2" fmla="*/ 221268 w 2661814"/>
              <a:gd name="connsiteY2" fmla="*/ 1508073 h 3335728"/>
              <a:gd name="connsiteX3" fmla="*/ 43108 w 2661814"/>
              <a:gd name="connsiteY3" fmla="*/ 1987020 h 3335728"/>
              <a:gd name="connsiteX4" fmla="*/ 97844 w 2661814"/>
              <a:gd name="connsiteY4" fmla="*/ 3143056 h 3335728"/>
              <a:gd name="connsiteX5" fmla="*/ 630172 w 2661814"/>
              <a:gd name="connsiteY5" fmla="*/ 3143055 h 3335728"/>
              <a:gd name="connsiteX0" fmla="*/ 2639277 w 2639277"/>
              <a:gd name="connsiteY0" fmla="*/ 0 h 3305795"/>
              <a:gd name="connsiteX1" fmla="*/ 905996 w 2639277"/>
              <a:gd name="connsiteY1" fmla="*/ 629398 h 3305795"/>
              <a:gd name="connsiteX2" fmla="*/ 198731 w 2639277"/>
              <a:gd name="connsiteY2" fmla="*/ 1508073 h 3305795"/>
              <a:gd name="connsiteX3" fmla="*/ 20571 w 2639277"/>
              <a:gd name="connsiteY3" fmla="*/ 1987020 h 3305795"/>
              <a:gd name="connsiteX4" fmla="*/ 75307 w 2639277"/>
              <a:gd name="connsiteY4" fmla="*/ 3143056 h 3305795"/>
              <a:gd name="connsiteX5" fmla="*/ 379035 w 2639277"/>
              <a:gd name="connsiteY5" fmla="*/ 2963452 h 3305795"/>
              <a:gd name="connsiteX0" fmla="*/ 2757154 w 2757154"/>
              <a:gd name="connsiteY0" fmla="*/ 0 h 3305795"/>
              <a:gd name="connsiteX1" fmla="*/ 1023873 w 2757154"/>
              <a:gd name="connsiteY1" fmla="*/ 629398 h 3305795"/>
              <a:gd name="connsiteX2" fmla="*/ 138448 w 2757154"/>
              <a:gd name="connsiteY2" fmla="*/ 1987020 h 3305795"/>
              <a:gd name="connsiteX3" fmla="*/ 193184 w 2757154"/>
              <a:gd name="connsiteY3" fmla="*/ 3143056 h 3305795"/>
              <a:gd name="connsiteX4" fmla="*/ 496912 w 2757154"/>
              <a:gd name="connsiteY4" fmla="*/ 2963452 h 330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7154" h="3305795">
                <a:moveTo>
                  <a:pt x="2757154" y="0"/>
                </a:moveTo>
                <a:lnTo>
                  <a:pt x="1023873" y="629398"/>
                </a:lnTo>
                <a:cubicBezTo>
                  <a:pt x="587422" y="960568"/>
                  <a:pt x="276896" y="1568077"/>
                  <a:pt x="138448" y="1987020"/>
                </a:cubicBezTo>
                <a:cubicBezTo>
                  <a:pt x="0" y="2405963"/>
                  <a:pt x="133440" y="2980317"/>
                  <a:pt x="193184" y="3143056"/>
                </a:cubicBezTo>
                <a:cubicBezTo>
                  <a:pt x="252928" y="3305795"/>
                  <a:pt x="497091" y="2948485"/>
                  <a:pt x="496912" y="2963452"/>
                </a:cubicBezTo>
              </a:path>
            </a:pathLst>
          </a:cu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  <p:bldP spid="11" grpId="0" animBg="1"/>
      <p:bldP spid="12" grpId="0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other ideas?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your suggestions</a:t>
            </a:r>
          </a:p>
          <a:p>
            <a:endParaRPr lang="en-GB" dirty="0" smtClean="0"/>
          </a:p>
          <a:p>
            <a:r>
              <a:rPr lang="en-GB" dirty="0" smtClean="0"/>
              <a:t>What can we do to solve this?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Pet Class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GB" dirty="0" smtClean="0"/>
              <a:t>It sounds like we need a separate super class, Pet: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905000" y="2743200"/>
          <a:ext cx="6629400" cy="345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981200" y="2514600"/>
          <a:ext cx="1295400" cy="96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5400000">
            <a:off x="1638300" y="4229100"/>
            <a:ext cx="18288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667000" y="3429000"/>
            <a:ext cx="2438400" cy="1752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667000" y="3429000"/>
            <a:ext cx="4876800" cy="1828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quick word about abstract</a:t>
            </a:r>
          </a:p>
          <a:p>
            <a:r>
              <a:rPr lang="en-GB" dirty="0" smtClean="0"/>
              <a:t>How a class interfaces</a:t>
            </a:r>
          </a:p>
          <a:p>
            <a:r>
              <a:rPr lang="en-GB" dirty="0" smtClean="0"/>
              <a:t>Making Pets</a:t>
            </a:r>
          </a:p>
          <a:p>
            <a:r>
              <a:rPr lang="en-GB" dirty="0" smtClean="0"/>
              <a:t>The Deadly Diamond of Death</a:t>
            </a:r>
          </a:p>
          <a:p>
            <a:r>
              <a:rPr lang="en-GB" dirty="0" smtClean="0"/>
              <a:t>Interfaces (not interfaces)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inheritance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GB" dirty="0" smtClean="0"/>
              <a:t>In Java, multiple inheritance is </a:t>
            </a:r>
            <a:r>
              <a:rPr lang="en-GB" b="1" dirty="0" smtClean="0"/>
              <a:t>not allowed</a:t>
            </a:r>
          </a:p>
          <a:p>
            <a:r>
              <a:rPr lang="en-GB" dirty="0" smtClean="0"/>
              <a:t>This is because of the </a:t>
            </a:r>
            <a:r>
              <a:rPr lang="en-GB" b="1" dirty="0" smtClean="0"/>
              <a:t>deadly diamond of death!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57600" y="3124200"/>
            <a:ext cx="10668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Class A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743200" y="4267200"/>
            <a:ext cx="10668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Class B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err="1" smtClean="0"/>
              <a:t>foo</a:t>
            </a:r>
            <a:r>
              <a:rPr lang="en-GB" dirty="0" smtClean="0"/>
              <a:t>()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572000" y="4267200"/>
            <a:ext cx="10668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Class C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err="1" smtClean="0"/>
              <a:t>foo</a:t>
            </a:r>
            <a:r>
              <a:rPr lang="en-GB" dirty="0" smtClean="0"/>
              <a:t>()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733800" y="5410200"/>
            <a:ext cx="10668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Class D</a:t>
            </a:r>
            <a:endParaRPr lang="en-GB" dirty="0"/>
          </a:p>
        </p:txBody>
      </p:sp>
      <p:cxnSp>
        <p:nvCxnSpPr>
          <p:cNvPr id="9" name="Straight Arrow Connector 8"/>
          <p:cNvCxnSpPr>
            <a:stCxn id="4" idx="2"/>
            <a:endCxn id="5" idx="0"/>
          </p:cNvCxnSpPr>
          <p:nvPr/>
        </p:nvCxnSpPr>
        <p:spPr>
          <a:xfrm rot="5400000">
            <a:off x="3619500" y="3695700"/>
            <a:ext cx="2286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2"/>
            <a:endCxn id="6" idx="0"/>
          </p:cNvCxnSpPr>
          <p:nvPr/>
        </p:nvCxnSpPr>
        <p:spPr>
          <a:xfrm rot="16200000" flipH="1">
            <a:off x="4533900" y="3695700"/>
            <a:ext cx="2286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7" idx="0"/>
          </p:cNvCxnSpPr>
          <p:nvPr/>
        </p:nvCxnSpPr>
        <p:spPr>
          <a:xfrm rot="16200000" flipH="1">
            <a:off x="3657600" y="4800600"/>
            <a:ext cx="2286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7" idx="0"/>
          </p:cNvCxnSpPr>
          <p:nvPr/>
        </p:nvCxnSpPr>
        <p:spPr>
          <a:xfrm rot="5400000">
            <a:off x="4572000" y="4876800"/>
            <a:ext cx="2286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86400" y="52578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</a:t>
            </a:r>
            <a:r>
              <a:rPr lang="en-GB" dirty="0" err="1" smtClean="0"/>
              <a:t>foo</a:t>
            </a:r>
            <a:r>
              <a:rPr lang="en-GB" dirty="0" smtClean="0"/>
              <a:t>() is called on an object of type D, which method gets called?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a quest for a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Lets think a bit more about class interfaces.</a:t>
            </a:r>
          </a:p>
          <a:p>
            <a:endParaRPr lang="en-GB" dirty="0" smtClean="0"/>
          </a:p>
          <a:p>
            <a:r>
              <a:rPr lang="en-GB" dirty="0" smtClean="0"/>
              <a:t>The class interface is the public methods it provides</a:t>
            </a:r>
          </a:p>
          <a:p>
            <a:endParaRPr lang="en-GB" dirty="0" smtClean="0"/>
          </a:p>
          <a:p>
            <a:r>
              <a:rPr lang="en-GB" dirty="0" smtClean="0"/>
              <a:t>Like the buttons on the remote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GB" dirty="0" smtClean="0"/>
              <a:t>Buttons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5715008" y="1571612"/>
            <a:ext cx="3286148" cy="407196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3600" dirty="0" smtClean="0"/>
              <a:t>Memory</a:t>
            </a:r>
            <a:endParaRPr lang="en-GB" sz="36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3124200" y="4724400"/>
            <a:ext cx="2143140" cy="1944027"/>
            <a:chOff x="2928926" y="2714620"/>
            <a:chExt cx="2143140" cy="1944027"/>
          </a:xfrm>
        </p:grpSpPr>
        <p:cxnSp>
          <p:nvCxnSpPr>
            <p:cNvPr id="50" name="Straight Connector 49"/>
            <p:cNvCxnSpPr>
              <a:stCxn id="51" idx="1"/>
              <a:endCxn id="56" idx="6"/>
            </p:cNvCxnSpPr>
            <p:nvPr/>
          </p:nvCxnSpPr>
          <p:spPr>
            <a:xfrm rot="10800000" flipH="1" flipV="1">
              <a:off x="4131175" y="2899286"/>
              <a:ext cx="7467" cy="52789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4131176" y="2714620"/>
              <a:ext cx="940890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nsolas" pitchFamily="49" charset="0"/>
                </a:rPr>
                <a:t>dog1</a:t>
              </a:r>
              <a:endParaRPr lang="en-GB" dirty="0">
                <a:latin typeface="Consolas" pitchFamily="49" charset="0"/>
              </a:endParaRPr>
            </a:p>
          </p:txBody>
        </p:sp>
        <p:sp>
          <p:nvSpPr>
            <p:cNvPr id="52" name="Trapezoid 4"/>
            <p:cNvSpPr/>
            <p:nvPr/>
          </p:nvSpPr>
          <p:spPr>
            <a:xfrm flipV="1">
              <a:off x="2928926" y="3425487"/>
              <a:ext cx="1254521" cy="1144160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5"/>
            <p:cNvSpPr/>
            <p:nvPr/>
          </p:nvSpPr>
          <p:spPr>
            <a:xfrm>
              <a:off x="2928926" y="3273158"/>
              <a:ext cx="1254521" cy="3080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Oval 53"/>
            <p:cNvSpPr/>
            <p:nvPr/>
          </p:nvSpPr>
          <p:spPr>
            <a:xfrm>
              <a:off x="3218555" y="4491790"/>
              <a:ext cx="679532" cy="1668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81326" y="4214818"/>
              <a:ext cx="91440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Ins="0" rtlCol="0">
              <a:spAutoFit/>
            </a:bodyPr>
            <a:lstStyle/>
            <a:p>
              <a:pPr algn="ctr"/>
              <a:r>
                <a:rPr lang="en-GB" dirty="0" smtClean="0">
                  <a:latin typeface="Consolas" pitchFamily="49" charset="0"/>
                </a:rPr>
                <a:t>Dog</a:t>
              </a:r>
              <a:endParaRPr lang="en-GB" dirty="0">
                <a:latin typeface="Consolas" pitchFamily="49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2973731" y="3317164"/>
              <a:ext cx="1164912" cy="22003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352800" y="4343400"/>
            <a:ext cx="698505" cy="1143008"/>
            <a:chOff x="928662" y="4143380"/>
            <a:chExt cx="1571636" cy="2571768"/>
          </a:xfrm>
        </p:grpSpPr>
        <p:sp>
          <p:nvSpPr>
            <p:cNvPr id="58" name="Rounded Rectangle 57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5" name="Curved Connector 74"/>
          <p:cNvCxnSpPr>
            <a:stCxn id="58" idx="0"/>
            <a:endCxn id="29" idx="5"/>
          </p:cNvCxnSpPr>
          <p:nvPr/>
        </p:nvCxnSpPr>
        <p:spPr>
          <a:xfrm rot="5400000" flipH="1" flipV="1">
            <a:off x="5101891" y="2106504"/>
            <a:ext cx="837059" cy="3636735"/>
          </a:xfrm>
          <a:prstGeom prst="curvedConnector4">
            <a:avLst>
              <a:gd name="adj1" fmla="val 53672"/>
              <a:gd name="adj2" fmla="val 70575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304800" y="914400"/>
            <a:ext cx="2453740" cy="4143403"/>
            <a:chOff x="2643174" y="1428736"/>
            <a:chExt cx="2453740" cy="4143403"/>
          </a:xfrm>
        </p:grpSpPr>
        <p:sp>
          <p:nvSpPr>
            <p:cNvPr id="77" name="Rounded Rectangle 76"/>
            <p:cNvSpPr/>
            <p:nvPr/>
          </p:nvSpPr>
          <p:spPr>
            <a:xfrm>
              <a:off x="2643174" y="1428736"/>
              <a:ext cx="2391620" cy="4143403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Oval 77"/>
            <p:cNvSpPr/>
            <p:nvPr/>
          </p:nvSpPr>
          <p:spPr>
            <a:xfrm>
              <a:off x="4273824" y="1774020"/>
              <a:ext cx="434840" cy="46037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286059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340414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394769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449124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286059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340414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394769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286059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340414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394769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449124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449124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2860594" y="4075910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2860594" y="4536289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2860594" y="499666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357554" y="4000504"/>
              <a:ext cx="1304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eat</a:t>
              </a:r>
              <a:endParaRPr lang="en-GB" sz="2000" b="1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357554" y="4500570"/>
              <a:ext cx="1304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sleep</a:t>
              </a:r>
              <a:endParaRPr lang="en-GB" sz="2000" b="1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357554" y="5000636"/>
              <a:ext cx="17393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bark</a:t>
              </a:r>
              <a:endParaRPr lang="en-GB" sz="2000" b="1" dirty="0"/>
            </a:p>
          </p:txBody>
        </p:sp>
      </p:grpSp>
      <p:cxnSp>
        <p:nvCxnSpPr>
          <p:cNvPr id="105" name="Straight Connector 104"/>
          <p:cNvCxnSpPr/>
          <p:nvPr/>
        </p:nvCxnSpPr>
        <p:spPr>
          <a:xfrm rot="16200000" flipH="1">
            <a:off x="1600200" y="1981200"/>
            <a:ext cx="3429000" cy="1447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533400" y="5029200"/>
            <a:ext cx="2819400" cy="457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7" name="Picture 3" descr="C:\Users\Teresa\AppData\Local\Microsoft\Windows\Temporary Internet Files\Content.IE5\WXB9P7YB\MCj041745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2438400"/>
            <a:ext cx="1359713" cy="1890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quick word about abstract</a:t>
            </a:r>
          </a:p>
          <a:p>
            <a:r>
              <a:rPr lang="en-GB" dirty="0" smtClean="0"/>
              <a:t>How a class interfaces</a:t>
            </a:r>
          </a:p>
          <a:p>
            <a:r>
              <a:rPr lang="en-GB" dirty="0" smtClean="0"/>
              <a:t>Making Pets</a:t>
            </a:r>
          </a:p>
          <a:p>
            <a:r>
              <a:rPr lang="en-GB" dirty="0" smtClean="0"/>
              <a:t>The Deadly Diamond of Death</a:t>
            </a:r>
          </a:p>
          <a:p>
            <a:r>
              <a:rPr lang="en-GB" dirty="0" smtClean="0"/>
              <a:t>Interfaces (not interfaces)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1600200"/>
            <a:ext cx="3581400" cy="4525963"/>
          </a:xfrm>
        </p:spPr>
        <p:txBody>
          <a:bodyPr/>
          <a:lstStyle/>
          <a:p>
            <a:r>
              <a:rPr lang="en-GB" dirty="0" smtClean="0"/>
              <a:t>Dog has some inherited methods</a:t>
            </a:r>
          </a:p>
          <a:p>
            <a:r>
              <a:rPr lang="en-GB" dirty="0" smtClean="0"/>
              <a:t>And some specific methods</a:t>
            </a:r>
          </a:p>
          <a:p>
            <a:r>
              <a:rPr lang="en-GB" dirty="0" smtClean="0"/>
              <a:t>Now we want to add a method called Play</a:t>
            </a:r>
          </a:p>
          <a:p>
            <a:endParaRPr lang="en-GB" dirty="0"/>
          </a:p>
        </p:txBody>
      </p:sp>
      <p:sp>
        <p:nvSpPr>
          <p:cNvPr id="26" name="Rounded Rectangle 25"/>
          <p:cNvSpPr/>
          <p:nvPr/>
        </p:nvSpPr>
        <p:spPr>
          <a:xfrm>
            <a:off x="685800" y="1905000"/>
            <a:ext cx="2391620" cy="4143403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2316450" y="2250284"/>
            <a:ext cx="434840" cy="4603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39"/>
          <p:cNvSpPr/>
          <p:nvPr/>
        </p:nvSpPr>
        <p:spPr>
          <a:xfrm>
            <a:off x="903220" y="4552174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903220" y="5012553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903220" y="5472931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ounded Rectangle 45"/>
          <p:cNvSpPr/>
          <p:nvPr/>
        </p:nvSpPr>
        <p:spPr>
          <a:xfrm>
            <a:off x="838200" y="2819400"/>
            <a:ext cx="21336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400180" y="4476768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eat</a:t>
            </a:r>
            <a:endParaRPr lang="en-GB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400180" y="4976834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sleep</a:t>
            </a:r>
            <a:endParaRPr lang="en-GB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400180" y="5476900"/>
            <a:ext cx="1739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bark</a:t>
            </a:r>
            <a:endParaRPr lang="en-GB" sz="20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903220" y="2940851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31"/>
          <p:cNvSpPr/>
          <p:nvPr/>
        </p:nvSpPr>
        <p:spPr>
          <a:xfrm>
            <a:off x="903220" y="3401229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1447800" y="28956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roam</a:t>
            </a:r>
            <a:endParaRPr lang="en-GB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447800" y="33528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toString</a:t>
            </a:r>
            <a:endParaRPr lang="en-GB" sz="2000" b="1" dirty="0"/>
          </a:p>
        </p:txBody>
      </p:sp>
      <p:cxnSp>
        <p:nvCxnSpPr>
          <p:cNvPr id="50" name="Straight Arrow Connector 49"/>
          <p:cNvCxnSpPr>
            <a:endCxn id="46" idx="3"/>
          </p:cNvCxnSpPr>
          <p:nvPr/>
        </p:nvCxnSpPr>
        <p:spPr>
          <a:xfrm rot="10800000" flipV="1">
            <a:off x="2971800" y="2438400"/>
            <a:ext cx="2209800" cy="876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4" idx="3"/>
          </p:cNvCxnSpPr>
          <p:nvPr/>
        </p:nvCxnSpPr>
        <p:spPr>
          <a:xfrm rot="10800000" flipV="1">
            <a:off x="2704700" y="3809999"/>
            <a:ext cx="2629300" cy="1366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838200" y="3962400"/>
            <a:ext cx="2133600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914400" y="4038600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1447800" y="40386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play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4" grpId="0" animBg="1"/>
      <p:bldP spid="35" grpId="0" animBg="1"/>
      <p:bldP spid="5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quick word about abstract</a:t>
            </a:r>
          </a:p>
          <a:p>
            <a:r>
              <a:rPr lang="en-GB" dirty="0" smtClean="0"/>
              <a:t>How a class interfaces</a:t>
            </a:r>
          </a:p>
          <a:p>
            <a:r>
              <a:rPr lang="en-GB" dirty="0" smtClean="0"/>
              <a:t>Making Pets</a:t>
            </a:r>
          </a:p>
          <a:p>
            <a:r>
              <a:rPr lang="en-GB" dirty="0" smtClean="0"/>
              <a:t>The Deadly Diamond of Death</a:t>
            </a:r>
          </a:p>
          <a:p>
            <a:r>
              <a:rPr lang="en-GB" dirty="0" smtClean="0"/>
              <a:t>Interfaces (not interfaces)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Interfaces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 add </a:t>
            </a:r>
            <a:r>
              <a:rPr lang="en-GB" b="1" dirty="0" smtClean="0"/>
              <a:t>obligations</a:t>
            </a:r>
            <a:r>
              <a:rPr lang="en-GB" dirty="0" smtClean="0"/>
              <a:t> for specific methods with an </a:t>
            </a:r>
            <a:r>
              <a:rPr lang="en-GB" dirty="0" smtClean="0"/>
              <a:t>Interface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An </a:t>
            </a:r>
            <a:r>
              <a:rPr lang="en-GB" dirty="0" smtClean="0"/>
              <a:t>Interface </a:t>
            </a:r>
            <a:r>
              <a:rPr lang="en-GB" dirty="0" smtClean="0"/>
              <a:t>is a 100% abstract </a:t>
            </a:r>
            <a:r>
              <a:rPr lang="en-GB" dirty="0" smtClean="0"/>
              <a:t>class</a:t>
            </a:r>
          </a:p>
          <a:p>
            <a:pPr lvl="1"/>
            <a:r>
              <a:rPr lang="en-GB" dirty="0" smtClean="0"/>
              <a:t>Like a class</a:t>
            </a:r>
          </a:p>
          <a:p>
            <a:pPr lvl="1"/>
            <a:r>
              <a:rPr lang="en-GB" dirty="0" smtClean="0"/>
              <a:t>But no </a:t>
            </a:r>
            <a:r>
              <a:rPr lang="en-GB" dirty="0" err="1" smtClean="0"/>
              <a:t>implimentation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define an 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interface Pet{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abstract void play();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implement an 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class Dog extends Canine implements Pet{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String name;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//Dog code here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play(){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(“Dog is playing”);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//more Dog code here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GB" dirty="0" smtClean="0"/>
              <a:t>Implementing an interface is like adding an unprogrammed button to the remote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685800" y="1905000"/>
            <a:ext cx="2391620" cy="4143403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316450" y="2250284"/>
            <a:ext cx="434840" cy="4603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903220" y="4552174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903220" y="5012553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903220" y="5472931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400180" y="4476768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eat</a:t>
            </a:r>
            <a:endParaRPr lang="en-GB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00180" y="4976834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sleep</a:t>
            </a:r>
            <a:endParaRPr lang="en-GB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00180" y="5476900"/>
            <a:ext cx="1739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bark</a:t>
            </a:r>
            <a:endParaRPr lang="en-GB" sz="20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903220" y="2940851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903220" y="3401229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1447800" y="28956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roam</a:t>
            </a:r>
            <a:endParaRPr lang="en-GB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33528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toString</a:t>
            </a:r>
            <a:endParaRPr lang="en-GB" sz="20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914400" y="4038600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1447800" y="40386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play</a:t>
            </a:r>
            <a:endParaRPr lang="en-GB" sz="20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3581400" y="1828800"/>
            <a:ext cx="2391620" cy="4143403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212050" y="2174084"/>
            <a:ext cx="434840" cy="4603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3798820" y="4475974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ounded Rectangle 24"/>
          <p:cNvSpPr/>
          <p:nvPr/>
        </p:nvSpPr>
        <p:spPr>
          <a:xfrm>
            <a:off x="3798820" y="4936353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ounded Rectangle 25"/>
          <p:cNvSpPr/>
          <p:nvPr/>
        </p:nvSpPr>
        <p:spPr>
          <a:xfrm>
            <a:off x="3798820" y="5396731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295780" y="4400568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eat</a:t>
            </a:r>
            <a:endParaRPr lang="en-GB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295780" y="4900634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sleep</a:t>
            </a:r>
            <a:endParaRPr lang="en-GB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295780" y="5400700"/>
            <a:ext cx="1739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meow</a:t>
            </a:r>
            <a:endParaRPr lang="en-GB" sz="20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3798820" y="2864651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3798820" y="3325029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343400" y="28194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roam</a:t>
            </a:r>
            <a:endParaRPr lang="en-GB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343400" y="32766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toString</a:t>
            </a:r>
            <a:endParaRPr lang="en-GB" sz="20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3810000" y="3962400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4343400" y="39624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play</a:t>
            </a:r>
            <a:endParaRPr lang="en-GB" sz="2000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6248400" y="1828800"/>
            <a:ext cx="2391620" cy="4143403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7879050" y="2174084"/>
            <a:ext cx="434840" cy="4603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6465820" y="4475974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ounded Rectangle 38"/>
          <p:cNvSpPr/>
          <p:nvPr/>
        </p:nvSpPr>
        <p:spPr>
          <a:xfrm>
            <a:off x="6465820" y="4936353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39"/>
          <p:cNvSpPr/>
          <p:nvPr/>
        </p:nvSpPr>
        <p:spPr>
          <a:xfrm>
            <a:off x="6465820" y="5396731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962780" y="4400568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eat</a:t>
            </a:r>
            <a:endParaRPr lang="en-GB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962780" y="4900634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sleep</a:t>
            </a:r>
            <a:endParaRPr lang="en-GB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962780" y="5400700"/>
            <a:ext cx="1739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squeek</a:t>
            </a:r>
            <a:endParaRPr lang="en-GB" sz="2000" b="1" dirty="0"/>
          </a:p>
        </p:txBody>
      </p:sp>
      <p:sp>
        <p:nvSpPr>
          <p:cNvPr id="44" name="Rounded Rectangle 43"/>
          <p:cNvSpPr/>
          <p:nvPr/>
        </p:nvSpPr>
        <p:spPr>
          <a:xfrm>
            <a:off x="6465820" y="2864651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ounded Rectangle 44"/>
          <p:cNvSpPr/>
          <p:nvPr/>
        </p:nvSpPr>
        <p:spPr>
          <a:xfrm>
            <a:off x="6465820" y="3325029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010400" y="28194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roam</a:t>
            </a:r>
            <a:endParaRPr lang="en-GB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010400" y="32766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toString</a:t>
            </a:r>
            <a:endParaRPr lang="en-GB" sz="2000" b="1" dirty="0"/>
          </a:p>
        </p:txBody>
      </p:sp>
      <p:sp>
        <p:nvSpPr>
          <p:cNvPr id="48" name="Rounded Rectangle 47"/>
          <p:cNvSpPr/>
          <p:nvPr/>
        </p:nvSpPr>
        <p:spPr>
          <a:xfrm>
            <a:off x="6477000" y="3962400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010400" y="3962400"/>
            <a:ext cx="1304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play</a:t>
            </a:r>
            <a:endParaRPr lang="en-GB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219200" y="60960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Dog</a:t>
            </a:r>
            <a:endParaRPr lang="en-GB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4267200" y="60198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Cat</a:t>
            </a:r>
            <a:endParaRPr lang="en-GB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6629400" y="6019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Hamster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34" grpId="0" animBg="1"/>
      <p:bldP spid="35" grpId="0"/>
      <p:bldP spid="48" grpId="0" animBg="1"/>
      <p:bldP spid="4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Programming the button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By implementing the interface you are adding the unprogrammed button</a:t>
            </a:r>
          </a:p>
          <a:p>
            <a:endParaRPr lang="en-GB" dirty="0" smtClean="0"/>
          </a:p>
          <a:p>
            <a:r>
              <a:rPr lang="en-GB" dirty="0" smtClean="0"/>
              <a:t>You </a:t>
            </a:r>
            <a:r>
              <a:rPr lang="en-GB" b="1" dirty="0" smtClean="0"/>
              <a:t>have </a:t>
            </a:r>
            <a:r>
              <a:rPr lang="en-GB" dirty="0" smtClean="0"/>
              <a:t>to program the button in the class that implements the interface</a:t>
            </a:r>
          </a:p>
          <a:p>
            <a:pPr lvl="1"/>
            <a:r>
              <a:rPr lang="en-GB" dirty="0" smtClean="0"/>
              <a:t>Otherwise the compiler grumbles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this is useful because...?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Lots of reasons!</a:t>
            </a:r>
          </a:p>
          <a:p>
            <a:pPr lvl="1"/>
            <a:r>
              <a:rPr lang="en-GB" dirty="0" smtClean="0"/>
              <a:t>You know that everything that implements an interface will have those methods that you call</a:t>
            </a:r>
          </a:p>
          <a:p>
            <a:pPr lvl="1"/>
            <a:r>
              <a:rPr lang="en-GB" dirty="0" smtClean="0"/>
              <a:t>They don’t even need to be from the same inheritance tree – lets say you had a recyclable interface, you could have an inheritance tree of metals and another of plastics, but some types of both could be recyclable</a:t>
            </a:r>
          </a:p>
          <a:p>
            <a:pPr lvl="1"/>
            <a:r>
              <a:rPr lang="en-GB" dirty="0" smtClean="0"/>
              <a:t>If someone wants to add a class to your program, you don’t need to give them the superclass, just make them implement the common interface and the class will fit in just fine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Also...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Classes can extend only one class</a:t>
            </a:r>
          </a:p>
          <a:p>
            <a:r>
              <a:rPr lang="en-GB" dirty="0" smtClean="0"/>
              <a:t>But they can implement many interfaces</a:t>
            </a:r>
          </a:p>
          <a:p>
            <a:endParaRPr lang="en-GB" dirty="0" smtClean="0"/>
          </a:p>
          <a:p>
            <a:r>
              <a:rPr lang="en-GB" dirty="0" smtClean="0"/>
              <a:t>So Dog can be a Pet</a:t>
            </a:r>
          </a:p>
          <a:p>
            <a:pPr lvl="1"/>
            <a:r>
              <a:rPr lang="en-GB" dirty="0" smtClean="0"/>
              <a:t>And it can be Comparable (allows collections to sort objects)</a:t>
            </a:r>
          </a:p>
          <a:p>
            <a:pPr lvl="1"/>
            <a:r>
              <a:rPr lang="en-GB" dirty="0" smtClean="0"/>
              <a:t>And it can be </a:t>
            </a:r>
            <a:r>
              <a:rPr lang="en-GB" dirty="0" err="1" smtClean="0"/>
              <a:t>Serializable</a:t>
            </a:r>
            <a:r>
              <a:rPr lang="en-GB" dirty="0" smtClean="0"/>
              <a:t> (allows Java to ‘deflate’ the object to save it for when you next run the program)</a:t>
            </a:r>
          </a:p>
          <a:p>
            <a:pPr lvl="2"/>
            <a:r>
              <a:rPr lang="en-GB" dirty="0" smtClean="0"/>
              <a:t>(Useful for saving your </a:t>
            </a:r>
            <a:r>
              <a:rPr lang="en-GB" dirty="0" err="1" smtClean="0"/>
              <a:t>leveled</a:t>
            </a:r>
            <a:r>
              <a:rPr lang="en-GB" dirty="0" smtClean="0"/>
              <a:t> up Dark Mystical Elf character ;) 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quick word about abstract</a:t>
            </a:r>
          </a:p>
          <a:p>
            <a:r>
              <a:rPr lang="en-GB" dirty="0" smtClean="0"/>
              <a:t>How a class interfaces</a:t>
            </a:r>
          </a:p>
          <a:p>
            <a:r>
              <a:rPr lang="en-GB" dirty="0" smtClean="0"/>
              <a:t>Making Pets</a:t>
            </a:r>
          </a:p>
          <a:p>
            <a:r>
              <a:rPr lang="en-GB" dirty="0" smtClean="0"/>
              <a:t>The Deadly Diamond of Death</a:t>
            </a:r>
          </a:p>
          <a:p>
            <a:r>
              <a:rPr lang="en-GB" dirty="0" smtClean="0"/>
              <a:t>Interfaces (not interfaces)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GB" dirty="0" smtClean="0"/>
              <a:t>A quick word about abstract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You looked at abstract in the last lab</a:t>
            </a:r>
          </a:p>
          <a:p>
            <a:endParaRPr lang="en-GB" dirty="0" smtClean="0"/>
          </a:p>
          <a:p>
            <a:r>
              <a:rPr lang="en-GB" dirty="0" smtClean="0"/>
              <a:t>A quick review</a:t>
            </a:r>
          </a:p>
          <a:p>
            <a:pPr lvl="1"/>
            <a:r>
              <a:rPr lang="en-GB" dirty="0" smtClean="0"/>
              <a:t>Mark classes that you don’t want instantiated to be abstract. Subclasses can still be instantiated</a:t>
            </a:r>
          </a:p>
          <a:p>
            <a:pPr lvl="1"/>
            <a:r>
              <a:rPr lang="en-GB" dirty="0" smtClean="0"/>
              <a:t>An abstract class has little to no use unless it is extended</a:t>
            </a:r>
          </a:p>
          <a:p>
            <a:pPr lvl="1"/>
            <a:r>
              <a:rPr lang="en-GB" dirty="0" smtClean="0"/>
              <a:t>A non-abstract class, the ones we normally deal with are called </a:t>
            </a:r>
            <a:r>
              <a:rPr lang="en-GB" b="1" dirty="0" smtClean="0"/>
              <a:t>concrete </a:t>
            </a:r>
            <a:r>
              <a:rPr lang="en-GB" dirty="0" smtClean="0"/>
              <a:t>classes</a:t>
            </a:r>
          </a:p>
          <a:p>
            <a:pPr lvl="1"/>
            <a:endParaRPr lang="en-GB" dirty="0" smtClean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 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can also mark methods as abstract</a:t>
            </a:r>
          </a:p>
          <a:p>
            <a:pPr lvl="1"/>
            <a:r>
              <a:rPr lang="en-GB" dirty="0" smtClean="0"/>
              <a:t>If you have a method that doesn’t make sense unless it is in a more specific subclass, then mark it abstract. A method like move() – can you define a general way for </a:t>
            </a:r>
            <a:r>
              <a:rPr lang="en-GB" b="1" dirty="0" smtClean="0"/>
              <a:t>everything</a:t>
            </a:r>
            <a:r>
              <a:rPr lang="en-GB" dirty="0" smtClean="0"/>
              <a:t> to move?</a:t>
            </a:r>
          </a:p>
          <a:p>
            <a:pPr lvl="1"/>
            <a:r>
              <a:rPr lang="en-GB" dirty="0" smtClean="0"/>
              <a:t>An abstract </a:t>
            </a:r>
            <a:r>
              <a:rPr lang="en-GB" b="1" dirty="0" smtClean="0"/>
              <a:t>class</a:t>
            </a:r>
            <a:r>
              <a:rPr lang="en-GB" dirty="0" smtClean="0"/>
              <a:t> must be </a:t>
            </a:r>
            <a:r>
              <a:rPr lang="en-GB" b="1" dirty="0" smtClean="0"/>
              <a:t>extended</a:t>
            </a:r>
          </a:p>
          <a:p>
            <a:pPr lvl="1"/>
            <a:r>
              <a:rPr lang="en-GB" dirty="0" smtClean="0"/>
              <a:t>An </a:t>
            </a:r>
            <a:r>
              <a:rPr lang="en-GB" dirty="0" err="1" smtClean="0"/>
              <a:t>abstact</a:t>
            </a:r>
            <a:r>
              <a:rPr lang="en-GB" dirty="0" smtClean="0"/>
              <a:t> </a:t>
            </a:r>
            <a:r>
              <a:rPr lang="en-GB" b="1" dirty="0" smtClean="0"/>
              <a:t>method</a:t>
            </a:r>
            <a:r>
              <a:rPr lang="en-GB" dirty="0" smtClean="0"/>
              <a:t> must be </a:t>
            </a:r>
            <a:r>
              <a:rPr lang="en-GB" b="1" dirty="0" smtClean="0"/>
              <a:t>overridden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An abstract method has no body.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abstract void move();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If you declare an abstract method...</a:t>
            </a:r>
          </a:p>
          <a:p>
            <a:pPr lvl="1"/>
            <a:r>
              <a:rPr lang="en-GB" dirty="0" smtClean="0"/>
              <a:t>... You </a:t>
            </a:r>
            <a:r>
              <a:rPr lang="en-GB" b="1" dirty="0" smtClean="0"/>
              <a:t>must</a:t>
            </a:r>
            <a:r>
              <a:rPr lang="en-GB" dirty="0" smtClean="0"/>
              <a:t> mark the class as abstract</a:t>
            </a:r>
          </a:p>
          <a:p>
            <a:pPr lvl="1"/>
            <a:r>
              <a:rPr lang="en-GB" dirty="0" smtClean="0"/>
              <a:t>You cannot have an abstract method in a concrete class</a:t>
            </a:r>
          </a:p>
          <a:p>
            <a:pPr lvl="1"/>
            <a:r>
              <a:rPr lang="en-GB" dirty="0" smtClean="0"/>
              <a:t>Buy you can mix abstract and non abstract methods in an abstract class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2514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No  body!</a:t>
            </a:r>
            <a:endParaRPr lang="en-GB" sz="2400" dirty="0"/>
          </a:p>
        </p:txBody>
      </p:sp>
      <p:cxnSp>
        <p:nvCxnSpPr>
          <p:cNvPr id="6" name="Straight Arrow Connector 5"/>
          <p:cNvCxnSpPr>
            <a:stCxn id="4" idx="0"/>
          </p:cNvCxnSpPr>
          <p:nvPr/>
        </p:nvCxnSpPr>
        <p:spPr>
          <a:xfrm rot="5400000" flipH="1" flipV="1">
            <a:off x="5791200" y="1676400"/>
            <a:ext cx="457200" cy="121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you do use abstract 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have to implement any abstract methods in a superclass in the </a:t>
            </a:r>
            <a:r>
              <a:rPr lang="en-GB" b="1" dirty="0" smtClean="0"/>
              <a:t>first</a:t>
            </a:r>
            <a:r>
              <a:rPr lang="en-GB" dirty="0" smtClean="0"/>
              <a:t> concrete class(</a:t>
            </a:r>
            <a:r>
              <a:rPr lang="en-GB" dirty="0" err="1" smtClean="0"/>
              <a:t>es</a:t>
            </a:r>
            <a:r>
              <a:rPr lang="en-GB" dirty="0" smtClean="0"/>
              <a:t>) down the inheritance tree</a:t>
            </a:r>
          </a:p>
          <a:p>
            <a:endParaRPr lang="en-GB" dirty="0" smtClean="0"/>
          </a:p>
          <a:p>
            <a:r>
              <a:rPr lang="en-GB" dirty="0" smtClean="0"/>
              <a:t>That means you must provide a method body in the first concrete class that inherits from the abstract class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858116" y="557211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is the point?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It’s all about how your classes interact and what their interface </a:t>
            </a:r>
            <a:r>
              <a:rPr lang="en-GB" dirty="0" smtClean="0"/>
              <a:t>is</a:t>
            </a:r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quick word about abstract</a:t>
            </a:r>
          </a:p>
          <a:p>
            <a:r>
              <a:rPr lang="en-GB" dirty="0" smtClean="0"/>
              <a:t>How a class interfaces</a:t>
            </a:r>
          </a:p>
          <a:p>
            <a:r>
              <a:rPr lang="en-GB" dirty="0" smtClean="0"/>
              <a:t>Making Pets</a:t>
            </a:r>
          </a:p>
          <a:p>
            <a:r>
              <a:rPr lang="en-GB" dirty="0" smtClean="0"/>
              <a:t>The Deadly Diamond of Death</a:t>
            </a:r>
          </a:p>
          <a:p>
            <a:r>
              <a:rPr lang="en-GB" dirty="0" smtClean="0"/>
              <a:t>Interfaces (not interfaces)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1367</Words>
  <Application>Microsoft Office PowerPoint</Application>
  <PresentationFormat>On-screen Show (4:3)</PresentationFormat>
  <Paragraphs>306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Coming up</vt:lpstr>
      <vt:lpstr>Lecture 15</vt:lpstr>
      <vt:lpstr>Coming up</vt:lpstr>
      <vt:lpstr>A quick word about abstract</vt:lpstr>
      <vt:lpstr>Abstract methods</vt:lpstr>
      <vt:lpstr>Slide 6</vt:lpstr>
      <vt:lpstr>If you do use abstract methods</vt:lpstr>
      <vt:lpstr>So what is the point?</vt:lpstr>
      <vt:lpstr>Coming up</vt:lpstr>
      <vt:lpstr>How a class interfaces</vt:lpstr>
      <vt:lpstr>Code reuse</vt:lpstr>
      <vt:lpstr>The point</vt:lpstr>
      <vt:lpstr>End of inheritance</vt:lpstr>
      <vt:lpstr>Suggested Reading</vt:lpstr>
      <vt:lpstr>Coming up</vt:lpstr>
      <vt:lpstr>A different way of guaranteeing behaviour</vt:lpstr>
      <vt:lpstr>Do you remember?</vt:lpstr>
      <vt:lpstr>Re-using this code</vt:lpstr>
      <vt:lpstr>Slide 19</vt:lpstr>
      <vt:lpstr>Slide 20</vt:lpstr>
      <vt:lpstr>Option 1</vt:lpstr>
      <vt:lpstr>Option 2</vt:lpstr>
      <vt:lpstr>Option 3</vt:lpstr>
      <vt:lpstr>Any other ideas?</vt:lpstr>
      <vt:lpstr>New Pet Class</vt:lpstr>
      <vt:lpstr>Coming up</vt:lpstr>
      <vt:lpstr>Multiple inheritance</vt:lpstr>
      <vt:lpstr>On a quest for a solution</vt:lpstr>
      <vt:lpstr>Buttons</vt:lpstr>
      <vt:lpstr>Slide 30</vt:lpstr>
      <vt:lpstr>Coming up</vt:lpstr>
      <vt:lpstr>Interfaces</vt:lpstr>
      <vt:lpstr>To define an interface</vt:lpstr>
      <vt:lpstr>To implement an interface</vt:lpstr>
      <vt:lpstr>Slide 35</vt:lpstr>
      <vt:lpstr>Programming the button</vt:lpstr>
      <vt:lpstr>And this is useful because...?</vt:lpstr>
      <vt:lpstr>Also...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abstraction techniques</dc:title>
  <dc:creator>Teresa</dc:creator>
  <cp:lastModifiedBy>Teresa Binks</cp:lastModifiedBy>
  <cp:revision>18</cp:revision>
  <dcterms:created xsi:type="dcterms:W3CDTF">2006-08-16T00:00:00Z</dcterms:created>
  <dcterms:modified xsi:type="dcterms:W3CDTF">2008-09-24T20:37:50Z</dcterms:modified>
</cp:coreProperties>
</file>