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6"/>
  </p:notesMasterIdLst>
  <p:sldIdLst>
    <p:sldId id="714" r:id="rId9"/>
    <p:sldId id="661" r:id="rId10"/>
    <p:sldId id="682" r:id="rId11"/>
    <p:sldId id="712" r:id="rId12"/>
    <p:sldId id="713" r:id="rId13"/>
    <p:sldId id="684" r:id="rId14"/>
    <p:sldId id="6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6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895CE601-B7AD-8947-915F-C288BC748573}"/>
    <pc:docChg chg="modSld">
      <pc:chgData name="Nicholas Gibbins" userId="6a0e944c-4d97-467d-bb7a-7c3315791fe4" providerId="ADAL" clId="{895CE601-B7AD-8947-915F-C288BC748573}" dt="2023-02-23T10:46:03.076" v="3" actId="20577"/>
      <pc:docMkLst>
        <pc:docMk/>
      </pc:docMkLst>
      <pc:sldChg chg="modSp mod">
        <pc:chgData name="Nicholas Gibbins" userId="6a0e944c-4d97-467d-bb7a-7c3315791fe4" providerId="ADAL" clId="{895CE601-B7AD-8947-915F-C288BC748573}" dt="2023-02-20T09:58:46.277" v="0"/>
        <pc:sldMkLst>
          <pc:docMk/>
          <pc:sldMk cId="3270823212" sldId="661"/>
        </pc:sldMkLst>
        <pc:spChg chg="mod">
          <ac:chgData name="Nicholas Gibbins" userId="6a0e944c-4d97-467d-bb7a-7c3315791fe4" providerId="ADAL" clId="{895CE601-B7AD-8947-915F-C288BC748573}" dt="2023-02-20T09:58:46.277" v="0"/>
          <ac:spMkLst>
            <pc:docMk/>
            <pc:sldMk cId="3270823212" sldId="661"/>
            <ac:spMk id="2" creationId="{60B3E11B-4E5B-2F49-8557-7758A18A3A2F}"/>
          </ac:spMkLst>
        </pc:spChg>
      </pc:sldChg>
      <pc:sldChg chg="modSp mod">
        <pc:chgData name="Nicholas Gibbins" userId="6a0e944c-4d97-467d-bb7a-7c3315791fe4" providerId="ADAL" clId="{895CE601-B7AD-8947-915F-C288BC748573}" dt="2023-02-23T10:46:03.076" v="3" actId="20577"/>
        <pc:sldMkLst>
          <pc:docMk/>
          <pc:sldMk cId="763511549" sldId="682"/>
        </pc:sldMkLst>
        <pc:spChg chg="mod">
          <ac:chgData name="Nicholas Gibbins" userId="6a0e944c-4d97-467d-bb7a-7c3315791fe4" providerId="ADAL" clId="{895CE601-B7AD-8947-915F-C288BC748573}" dt="2023-02-23T10:46:03.076" v="3" actId="20577"/>
          <ac:spMkLst>
            <pc:docMk/>
            <pc:sldMk cId="763511549" sldId="682"/>
            <ac:spMk id="13414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F7EBF-0CEC-A84C-B5A6-6B8FE4217AEF}" type="slidenum">
              <a:rPr lang="en-US"/>
              <a:pPr/>
              <a:t>2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48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735C-6A6F-3B41-AE21-9DD4DA5CCCF9}" type="slidenum">
              <a:rPr lang="en-US"/>
              <a:pPr/>
              <a:t>3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605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2E915-58AE-5F43-96C4-14EAA17E90A1}" type="slidenum">
              <a:rPr lang="en-US"/>
              <a:pPr/>
              <a:t>6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85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ABE86-D6C3-FC4D-9770-4EEE4A31B700}" type="slidenum">
              <a:rPr lang="en-US"/>
              <a:pPr/>
              <a:t>7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05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438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076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The Protégé Ontology Editor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60B3E11B-4E5B-2F49-8557-7758A18A3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COMP6256 Knowledge Graphs for AI Systems</a:t>
            </a:r>
            <a:endParaRPr lang="en-GB" dirty="0">
              <a:ea typeface="Georgia" charset="0"/>
              <a:cs typeface="Georgia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EDF93-2A98-E943-856E-85EB7505E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Protégé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Download Protégé Desktop 5.6.1 from http://</a:t>
            </a:r>
            <a:r>
              <a:rPr lang="en-GB" dirty="0" err="1">
                <a:ea typeface="Georgia" charset="0"/>
                <a:cs typeface="Georgia" charset="0"/>
              </a:rPr>
              <a:t>protege.stanford.edu</a:t>
            </a:r>
            <a:r>
              <a:rPr lang="en-GB" dirty="0">
                <a:ea typeface="Georgia" charset="0"/>
                <a:cs typeface="Georgia" charset="0"/>
              </a:rPr>
              <a:t>/</a:t>
            </a:r>
          </a:p>
          <a:p>
            <a:pPr marL="0" indent="0">
              <a:buNone/>
            </a:pPr>
            <a:r>
              <a:rPr lang="en-GB" dirty="0"/>
              <a:t>Integrates reasoning into the ontology design process</a:t>
            </a:r>
          </a:p>
          <a:p>
            <a:pPr lvl="1"/>
            <a:r>
              <a:rPr lang="en-GB" dirty="0"/>
              <a:t>Check your ontology for consistency, subsumption, etc</a:t>
            </a:r>
          </a:p>
          <a:p>
            <a:pPr lvl="1"/>
            <a:r>
              <a:rPr lang="en-GB" dirty="0"/>
              <a:t>Available DL reasoners:</a:t>
            </a:r>
          </a:p>
          <a:p>
            <a:pPr lvl="2"/>
            <a:r>
              <a:rPr lang="en-GB" dirty="0" err="1"/>
              <a:t>HermiT</a:t>
            </a:r>
            <a:r>
              <a:rPr lang="en-GB" dirty="0"/>
              <a:t> – http://</a:t>
            </a:r>
            <a:r>
              <a:rPr lang="en-GB" dirty="0" err="1"/>
              <a:t>www.hermit-reasoner.com</a:t>
            </a:r>
            <a:r>
              <a:rPr lang="en-GB" dirty="0"/>
              <a:t>/</a:t>
            </a:r>
          </a:p>
          <a:p>
            <a:pPr lvl="2"/>
            <a:r>
              <a:rPr lang="en-GB" dirty="0"/>
              <a:t>Pellet – http://</a:t>
            </a:r>
            <a:r>
              <a:rPr lang="en-GB" dirty="0" err="1"/>
              <a:t>pellet.owldl.com</a:t>
            </a:r>
            <a:r>
              <a:rPr lang="en-GB" dirty="0"/>
              <a:t>/</a:t>
            </a:r>
          </a:p>
          <a:p>
            <a:pPr lvl="2"/>
            <a:r>
              <a:rPr lang="en-GB" dirty="0" err="1"/>
              <a:t>FaCT</a:t>
            </a:r>
            <a:r>
              <a:rPr lang="en-GB" dirty="0"/>
              <a:t>++ – http://</a:t>
            </a:r>
            <a:r>
              <a:rPr lang="en-GB" dirty="0" err="1"/>
              <a:t>owl.man.ac.uk</a:t>
            </a:r>
            <a:r>
              <a:rPr lang="en-GB" dirty="0"/>
              <a:t>/</a:t>
            </a:r>
            <a:r>
              <a:rPr lang="en-GB" dirty="0" err="1"/>
              <a:t>factplusplus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EE8278-7A89-9C46-9DEB-43D862B538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1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 DL syntax</a:t>
            </a:r>
          </a:p>
        </p:txBody>
      </p:sp>
      <p:sp>
        <p:nvSpPr>
          <p:cNvPr id="130050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DL syntax we’ve used so far is a ‘traditional’ syntax for logical expressions</a:t>
            </a:r>
          </a:p>
          <a:p>
            <a:pPr lvl="1"/>
            <a:r>
              <a:rPr lang="en-US" dirty="0"/>
              <a:t>Not well understood by non-logicians</a:t>
            </a:r>
          </a:p>
          <a:p>
            <a:pPr lvl="1"/>
            <a:r>
              <a:rPr lang="en-US" dirty="0"/>
              <a:t>Not easy to type (lots of special symbols)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Manchester DL syntax is a more user-friendly syntax for use in tools</a:t>
            </a:r>
          </a:p>
          <a:p>
            <a:pPr lvl="1"/>
            <a:r>
              <a:rPr lang="en-US" dirty="0"/>
              <a:t>Used extensively in Protégé</a:t>
            </a:r>
          </a:p>
          <a:p>
            <a:pPr lvl="1"/>
            <a:r>
              <a:rPr lang="en-US" dirty="0"/>
              <a:t>http://www.w3.org/TR/owl2-manchester-syntax/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5C93EC-4E4A-8E47-89F1-DCDD42F394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2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Manchester Syntax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⊓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⊔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.{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2598167838"/>
                  </p:ext>
                </p:extLst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3333" r="-100327" b="-10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210345" r="-100327" b="-10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10345" r="-100327" b="-9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96667" r="-100327" b="-8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513793" r="-100327" b="-7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613793" r="-100327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13793" r="-100327" b="-5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86667" r="-100327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917241" r="-100327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17241" r="-100327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219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ESSENTIAL READING!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Horridge et al (2011) A Practical Guide to Building OWL Ontologies using Protégé 4 and CO-ODE Tools</a:t>
            </a:r>
          </a:p>
          <a:p>
            <a:pPr marL="0" indent="0">
              <a:buNone/>
            </a:pPr>
            <a:endParaRPr lang="en-GB" dirty="0">
              <a:ea typeface="Georgia" charset="0"/>
              <a:cs typeface="Georgia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14BFD-F624-D64F-8FE8-58DAAF381C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http://</a:t>
            </a:r>
            <a:r>
              <a:rPr lang="en-GB" dirty="0" err="1">
                <a:ea typeface="Georgia" charset="0"/>
                <a:cs typeface="Georgia" charset="0"/>
              </a:rPr>
              <a:t>owl.cs.manchester.ac.uk</a:t>
            </a:r>
            <a:r>
              <a:rPr lang="en-GB" dirty="0">
                <a:ea typeface="Georgia" charset="0"/>
                <a:cs typeface="Georgia" charset="0"/>
              </a:rPr>
              <a:t>/publications/talks-and-tutorials/</a:t>
            </a:r>
            <a:r>
              <a:rPr lang="en-GB" dirty="0" err="1">
                <a:ea typeface="Georgia" charset="0"/>
                <a:cs typeface="Georgia" charset="0"/>
              </a:rPr>
              <a:t>protg</a:t>
            </a:r>
            <a:r>
              <a:rPr lang="en-GB" dirty="0">
                <a:ea typeface="Georgia" charset="0"/>
                <a:cs typeface="Georgia" charset="0"/>
              </a:rPr>
              <a:t>-owl-tutorial/</a:t>
            </a:r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B23C08CA-7C9E-D94B-987E-6EEC2DA72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8079">
            <a:off x="7062242" y="942194"/>
            <a:ext cx="3516859" cy="4973611"/>
          </a:xfrm>
          <a:prstGeom prst="rect">
            <a:avLst/>
          </a:prstGeom>
          <a:effectLst>
            <a:outerShdw blurRad="353129" dir="2700000" sx="103799" sy="103799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192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Example ontology: OWL Pizzas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E0AB6-2FBB-9846-B2F0-C5A2A5711D9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Build an ontology for describing pizzas and their ingredients</a:t>
            </a:r>
          </a:p>
          <a:p>
            <a:r>
              <a:rPr lang="en-GB" dirty="0">
                <a:ea typeface="Georgia" charset="0"/>
                <a:cs typeface="Georgia" charset="0"/>
              </a:rPr>
              <a:t>Must be able to determine whether pizzas are: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Vegetarian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Spicy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Contain allergens (nuts, dairy)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Low-calorie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>
              <a:ea typeface="Georgia" charset="0"/>
              <a:cs typeface="Georgia" charset="0"/>
            </a:endParaRP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2024" y="1981200"/>
            <a:ext cx="38100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39681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</TotalTime>
  <Words>318</Words>
  <Application>Microsoft Macintosh PowerPoint</Application>
  <PresentationFormat>Widescreen</PresentationFormat>
  <Paragraphs>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Cambria Math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The Protégé Ontology Editor</vt:lpstr>
      <vt:lpstr>Protégé</vt:lpstr>
      <vt:lpstr>Manchester DL syntax</vt:lpstr>
      <vt:lpstr>Manchester Syntax Summary</vt:lpstr>
      <vt:lpstr>ESSENTIAL READING!</vt:lpstr>
      <vt:lpstr>Example ontology: OWL Pizzas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2022-02-16T15:06:08Z</dcterms:created>
  <dcterms:modified xsi:type="dcterms:W3CDTF">2023-02-23T10:46:12Z</dcterms:modified>
</cp:coreProperties>
</file>