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6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7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72"/>
  </p:notesMasterIdLst>
  <p:sldIdLst>
    <p:sldId id="259" r:id="rId9"/>
    <p:sldId id="306" r:id="rId10"/>
    <p:sldId id="330" r:id="rId11"/>
    <p:sldId id="345" r:id="rId12"/>
    <p:sldId id="299" r:id="rId13"/>
    <p:sldId id="300" r:id="rId14"/>
    <p:sldId id="301" r:id="rId15"/>
    <p:sldId id="302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357" r:id="rId27"/>
    <p:sldId id="358" r:id="rId28"/>
    <p:sldId id="359" r:id="rId29"/>
    <p:sldId id="360" r:id="rId30"/>
    <p:sldId id="361" r:id="rId31"/>
    <p:sldId id="363" r:id="rId32"/>
    <p:sldId id="364" r:id="rId33"/>
    <p:sldId id="303" r:id="rId34"/>
    <p:sldId id="304" r:id="rId35"/>
    <p:sldId id="305" r:id="rId36"/>
    <p:sldId id="332" r:id="rId37"/>
    <p:sldId id="333" r:id="rId38"/>
    <p:sldId id="315" r:id="rId39"/>
    <p:sldId id="334" r:id="rId40"/>
    <p:sldId id="335" r:id="rId41"/>
    <p:sldId id="366" r:id="rId42"/>
    <p:sldId id="365" r:id="rId43"/>
    <p:sldId id="317" r:id="rId44"/>
    <p:sldId id="343" r:id="rId45"/>
    <p:sldId id="278" r:id="rId46"/>
    <p:sldId id="319" r:id="rId47"/>
    <p:sldId id="312" r:id="rId48"/>
    <p:sldId id="337" r:id="rId49"/>
    <p:sldId id="336" r:id="rId50"/>
    <p:sldId id="367" r:id="rId51"/>
    <p:sldId id="368" r:id="rId52"/>
    <p:sldId id="369" r:id="rId53"/>
    <p:sldId id="370" r:id="rId54"/>
    <p:sldId id="371" r:id="rId55"/>
    <p:sldId id="372" r:id="rId56"/>
    <p:sldId id="309" r:id="rId57"/>
    <p:sldId id="311" r:id="rId58"/>
    <p:sldId id="310" r:id="rId59"/>
    <p:sldId id="281" r:id="rId60"/>
    <p:sldId id="320" r:id="rId61"/>
    <p:sldId id="374" r:id="rId62"/>
    <p:sldId id="338" r:id="rId63"/>
    <p:sldId id="373" r:id="rId64"/>
    <p:sldId id="375" r:id="rId65"/>
    <p:sldId id="283" r:id="rId66"/>
    <p:sldId id="339" r:id="rId67"/>
    <p:sldId id="340" r:id="rId68"/>
    <p:sldId id="341" r:id="rId69"/>
    <p:sldId id="342" r:id="rId70"/>
    <p:sldId id="344" r:id="rId7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7E5C1C-6FB4-DA4C-82FA-D27463BDCCB4}" v="43" dt="2021-03-15T09:34:22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/>
    <p:restoredTop sz="94709"/>
  </p:normalViewPr>
  <p:slideViewPr>
    <p:cSldViewPr snapToGrid="0" snapToObjects="1" showGuides="1">
      <p:cViewPr varScale="1">
        <p:scale>
          <a:sx n="100" d="100"/>
          <a:sy n="100" d="100"/>
        </p:scale>
        <p:origin x="168" y="6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16" Type="http://schemas.openxmlformats.org/officeDocument/2006/relationships/slide" Target="slides/slide8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66" Type="http://schemas.openxmlformats.org/officeDocument/2006/relationships/slide" Target="slides/slide58.xml"/><Relationship Id="rId7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3.xml"/><Relationship Id="rId19" Type="http://schemas.openxmlformats.org/officeDocument/2006/relationships/slide" Target="slides/slide1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slide" Target="slides/slide48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77" Type="http://schemas.microsoft.com/office/2016/11/relationships/changesInfo" Target="changesInfos/changesInfo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slide" Target="slides/slide62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73" Type="http://schemas.openxmlformats.org/officeDocument/2006/relationships/presProps" Target="presProps.xml"/><Relationship Id="rId78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9" Type="http://schemas.openxmlformats.org/officeDocument/2006/relationships/slide" Target="slides/slide31.xml"/><Relationship Id="rId34" Type="http://schemas.openxmlformats.org/officeDocument/2006/relationships/slide" Target="slides/slide26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76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4C7E5C1C-6FB4-DA4C-82FA-D27463BDCCB4}"/>
    <pc:docChg chg="undo custSel addSld delSld modSld sldOrd">
      <pc:chgData name="Nicholas Gibbins" userId="6a0e944c-4d97-467d-bb7a-7c3315791fe4" providerId="ADAL" clId="{4C7E5C1C-6FB4-DA4C-82FA-D27463BDCCB4}" dt="2021-03-15T09:34:52.923" v="158" actId="478"/>
      <pc:docMkLst>
        <pc:docMk/>
      </pc:docMkLst>
      <pc:sldChg chg="add">
        <pc:chgData name="Nicholas Gibbins" userId="6a0e944c-4d97-467d-bb7a-7c3315791fe4" providerId="ADAL" clId="{4C7E5C1C-6FB4-DA4C-82FA-D27463BDCCB4}" dt="2021-03-15T09:09:38.878" v="0"/>
        <pc:sldMkLst>
          <pc:docMk/>
          <pc:sldMk cId="2020978856" sldId="299"/>
        </pc:sldMkLst>
      </pc:sldChg>
      <pc:sldChg chg="add">
        <pc:chgData name="Nicholas Gibbins" userId="6a0e944c-4d97-467d-bb7a-7c3315791fe4" providerId="ADAL" clId="{4C7E5C1C-6FB4-DA4C-82FA-D27463BDCCB4}" dt="2021-03-15T09:09:38.878" v="0"/>
        <pc:sldMkLst>
          <pc:docMk/>
          <pc:sldMk cId="866706938" sldId="300"/>
        </pc:sldMkLst>
      </pc:sldChg>
      <pc:sldChg chg="add">
        <pc:chgData name="Nicholas Gibbins" userId="6a0e944c-4d97-467d-bb7a-7c3315791fe4" providerId="ADAL" clId="{4C7E5C1C-6FB4-DA4C-82FA-D27463BDCCB4}" dt="2021-03-15T09:09:38.878" v="0"/>
        <pc:sldMkLst>
          <pc:docMk/>
          <pc:sldMk cId="4216223491" sldId="301"/>
        </pc:sldMkLst>
      </pc:sldChg>
      <pc:sldChg chg="add">
        <pc:chgData name="Nicholas Gibbins" userId="6a0e944c-4d97-467d-bb7a-7c3315791fe4" providerId="ADAL" clId="{4C7E5C1C-6FB4-DA4C-82FA-D27463BDCCB4}" dt="2021-03-15T09:09:38.878" v="0"/>
        <pc:sldMkLst>
          <pc:docMk/>
          <pc:sldMk cId="571246896" sldId="302"/>
        </pc:sldMkLst>
      </pc:sldChg>
      <pc:sldChg chg="add">
        <pc:chgData name="Nicholas Gibbins" userId="6a0e944c-4d97-467d-bb7a-7c3315791fe4" providerId="ADAL" clId="{4C7E5C1C-6FB4-DA4C-82FA-D27463BDCCB4}" dt="2021-03-15T09:09:38.878" v="0"/>
        <pc:sldMkLst>
          <pc:docMk/>
          <pc:sldMk cId="148164603" sldId="303"/>
        </pc:sldMkLst>
      </pc:sldChg>
      <pc:sldChg chg="add">
        <pc:chgData name="Nicholas Gibbins" userId="6a0e944c-4d97-467d-bb7a-7c3315791fe4" providerId="ADAL" clId="{4C7E5C1C-6FB4-DA4C-82FA-D27463BDCCB4}" dt="2021-03-15T09:09:38.878" v="0"/>
        <pc:sldMkLst>
          <pc:docMk/>
          <pc:sldMk cId="2012207944" sldId="304"/>
        </pc:sldMkLst>
      </pc:sldChg>
      <pc:sldChg chg="add">
        <pc:chgData name="Nicholas Gibbins" userId="6a0e944c-4d97-467d-bb7a-7c3315791fe4" providerId="ADAL" clId="{4C7E5C1C-6FB4-DA4C-82FA-D27463BDCCB4}" dt="2021-03-15T09:09:38.878" v="0"/>
        <pc:sldMkLst>
          <pc:docMk/>
          <pc:sldMk cId="2868052821" sldId="305"/>
        </pc:sldMkLst>
      </pc:sldChg>
      <pc:sldChg chg="modSp mod">
        <pc:chgData name="Nicholas Gibbins" userId="6a0e944c-4d97-467d-bb7a-7c3315791fe4" providerId="ADAL" clId="{4C7E5C1C-6FB4-DA4C-82FA-D27463BDCCB4}" dt="2021-03-15T09:32:52.821" v="144" actId="20577"/>
        <pc:sldMkLst>
          <pc:docMk/>
          <pc:sldMk cId="771319448" sldId="306"/>
        </pc:sldMkLst>
        <pc:spChg chg="mod">
          <ac:chgData name="Nicholas Gibbins" userId="6a0e944c-4d97-467d-bb7a-7c3315791fe4" providerId="ADAL" clId="{4C7E5C1C-6FB4-DA4C-82FA-D27463BDCCB4}" dt="2021-03-15T09:32:52.821" v="144" actId="20577"/>
          <ac:spMkLst>
            <pc:docMk/>
            <pc:sldMk cId="771319448" sldId="306"/>
            <ac:spMk id="55297" creationId="{00000000-0000-0000-0000-000000000000}"/>
          </ac:spMkLst>
        </pc:spChg>
        <pc:spChg chg="mod">
          <ac:chgData name="Nicholas Gibbins" userId="6a0e944c-4d97-467d-bb7a-7c3315791fe4" providerId="ADAL" clId="{4C7E5C1C-6FB4-DA4C-82FA-D27463BDCCB4}" dt="2021-03-15T09:20:44.286" v="21" actId="20577"/>
          <ac:spMkLst>
            <pc:docMk/>
            <pc:sldMk cId="771319448" sldId="306"/>
            <ac:spMk id="55299" creationId="{00000000-0000-0000-0000-000000000000}"/>
          </ac:spMkLst>
        </pc:spChg>
      </pc:sldChg>
      <pc:sldChg chg="modSp mod">
        <pc:chgData name="Nicholas Gibbins" userId="6a0e944c-4d97-467d-bb7a-7c3315791fe4" providerId="ADAL" clId="{4C7E5C1C-6FB4-DA4C-82FA-D27463BDCCB4}" dt="2021-03-15T09:10:05.481" v="12" actId="20577"/>
        <pc:sldMkLst>
          <pc:docMk/>
          <pc:sldMk cId="3774167622" sldId="330"/>
        </pc:sldMkLst>
        <pc:spChg chg="mod">
          <ac:chgData name="Nicholas Gibbins" userId="6a0e944c-4d97-467d-bb7a-7c3315791fe4" providerId="ADAL" clId="{4C7E5C1C-6FB4-DA4C-82FA-D27463BDCCB4}" dt="2021-03-15T09:10:05.481" v="12" actId="20577"/>
          <ac:spMkLst>
            <pc:docMk/>
            <pc:sldMk cId="3774167622" sldId="330"/>
            <ac:spMk id="3" creationId="{00000000-0000-0000-0000-000000000000}"/>
          </ac:spMkLst>
        </pc:spChg>
      </pc:sldChg>
      <pc:sldChg chg="add del">
        <pc:chgData name="Nicholas Gibbins" userId="6a0e944c-4d97-467d-bb7a-7c3315791fe4" providerId="ADAL" clId="{4C7E5C1C-6FB4-DA4C-82FA-D27463BDCCB4}" dt="2021-03-15T09:25:26.489" v="55" actId="2696"/>
        <pc:sldMkLst>
          <pc:docMk/>
          <pc:sldMk cId="332580481" sldId="331"/>
        </pc:sldMkLst>
      </pc:sldChg>
      <pc:sldChg chg="delSp modSp mod modAnim">
        <pc:chgData name="Nicholas Gibbins" userId="6a0e944c-4d97-467d-bb7a-7c3315791fe4" providerId="ADAL" clId="{4C7E5C1C-6FB4-DA4C-82FA-D27463BDCCB4}" dt="2021-03-15T09:28:33.083" v="84" actId="478"/>
        <pc:sldMkLst>
          <pc:docMk/>
          <pc:sldMk cId="1665343171" sldId="335"/>
        </pc:sldMkLst>
        <pc:grpChg chg="del">
          <ac:chgData name="Nicholas Gibbins" userId="6a0e944c-4d97-467d-bb7a-7c3315791fe4" providerId="ADAL" clId="{4C7E5C1C-6FB4-DA4C-82FA-D27463BDCCB4}" dt="2021-03-15T09:28:30.819" v="83" actId="478"/>
          <ac:grpSpMkLst>
            <pc:docMk/>
            <pc:sldMk cId="1665343171" sldId="335"/>
            <ac:grpSpMk id="32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8:30.819" v="83" actId="478"/>
          <ac:grpSpMkLst>
            <pc:docMk/>
            <pc:sldMk cId="1665343171" sldId="335"/>
            <ac:grpSpMk id="33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8:33.083" v="84" actId="478"/>
          <ac:grpSpMkLst>
            <pc:docMk/>
            <pc:sldMk cId="1665343171" sldId="335"/>
            <ac:grpSpMk id="36" creationId="{00000000-0000-0000-0000-000000000000}"/>
          </ac:grpSpMkLst>
        </pc:grpChg>
        <pc:cxnChg chg="del mod">
          <ac:chgData name="Nicholas Gibbins" userId="6a0e944c-4d97-467d-bb7a-7c3315791fe4" providerId="ADAL" clId="{4C7E5C1C-6FB4-DA4C-82FA-D27463BDCCB4}" dt="2021-03-15T09:28:28.633" v="82" actId="478"/>
          <ac:cxnSpMkLst>
            <pc:docMk/>
            <pc:sldMk cId="1665343171" sldId="335"/>
            <ac:cxnSpMk id="23" creationId="{00000000-0000-0000-0000-000000000000}"/>
          </ac:cxnSpMkLst>
        </pc:cxnChg>
      </pc:sldChg>
      <pc:sldChg chg="delSp modSp mod modAnim">
        <pc:chgData name="Nicholas Gibbins" userId="6a0e944c-4d97-467d-bb7a-7c3315791fe4" providerId="ADAL" clId="{4C7E5C1C-6FB4-DA4C-82FA-D27463BDCCB4}" dt="2021-03-15T09:29:54.555" v="99" actId="478"/>
        <pc:sldMkLst>
          <pc:docMk/>
          <pc:sldMk cId="1541434670" sldId="336"/>
        </pc:sldMkLst>
        <pc:grpChg chg="del">
          <ac:chgData name="Nicholas Gibbins" userId="6a0e944c-4d97-467d-bb7a-7c3315791fe4" providerId="ADAL" clId="{4C7E5C1C-6FB4-DA4C-82FA-D27463BDCCB4}" dt="2021-03-15T09:29:54.555" v="99" actId="478"/>
          <ac:grpSpMkLst>
            <pc:docMk/>
            <pc:sldMk cId="1541434670" sldId="336"/>
            <ac:grpSpMk id="38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9:54.555" v="99" actId="478"/>
          <ac:grpSpMkLst>
            <pc:docMk/>
            <pc:sldMk cId="1541434670" sldId="336"/>
            <ac:grpSpMk id="39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9:54.555" v="99" actId="478"/>
          <ac:grpSpMkLst>
            <pc:docMk/>
            <pc:sldMk cId="1541434670" sldId="336"/>
            <ac:grpSpMk id="40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9:54.555" v="99" actId="478"/>
          <ac:grpSpMkLst>
            <pc:docMk/>
            <pc:sldMk cId="1541434670" sldId="336"/>
            <ac:grpSpMk id="41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9:54.555" v="99" actId="478"/>
          <ac:grpSpMkLst>
            <pc:docMk/>
            <pc:sldMk cId="1541434670" sldId="336"/>
            <ac:grpSpMk id="42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9:54.555" v="99" actId="478"/>
          <ac:grpSpMkLst>
            <pc:docMk/>
            <pc:sldMk cId="1541434670" sldId="336"/>
            <ac:grpSpMk id="43" creationId="{00000000-0000-0000-0000-000000000000}"/>
          </ac:grpSpMkLst>
        </pc:grpChg>
        <pc:cxnChg chg="mod">
          <ac:chgData name="Nicholas Gibbins" userId="6a0e944c-4d97-467d-bb7a-7c3315791fe4" providerId="ADAL" clId="{4C7E5C1C-6FB4-DA4C-82FA-D27463BDCCB4}" dt="2021-03-15T09:29:54.555" v="99" actId="478"/>
          <ac:cxnSpMkLst>
            <pc:docMk/>
            <pc:sldMk cId="1541434670" sldId="336"/>
            <ac:cxnSpMk id="12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29:54.555" v="99" actId="478"/>
          <ac:cxnSpMkLst>
            <pc:docMk/>
            <pc:sldMk cId="1541434670" sldId="336"/>
            <ac:cxnSpMk id="13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29:54.555" v="99" actId="478"/>
          <ac:cxnSpMkLst>
            <pc:docMk/>
            <pc:sldMk cId="1541434670" sldId="336"/>
            <ac:cxnSpMk id="16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29:54.555" v="99" actId="478"/>
          <ac:cxnSpMkLst>
            <pc:docMk/>
            <pc:sldMk cId="1541434670" sldId="336"/>
            <ac:cxnSpMk id="19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29:54.555" v="99" actId="478"/>
          <ac:cxnSpMkLst>
            <pc:docMk/>
            <pc:sldMk cId="1541434670" sldId="336"/>
            <ac:cxnSpMk id="20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29:54.555" v="99" actId="478"/>
          <ac:cxnSpMkLst>
            <pc:docMk/>
            <pc:sldMk cId="1541434670" sldId="336"/>
            <ac:cxnSpMk id="23" creationId="{00000000-0000-0000-0000-000000000000}"/>
          </ac:cxnSpMkLst>
        </pc:cxnChg>
      </pc:sldChg>
      <pc:sldChg chg="delSp modSp mod modAnim">
        <pc:chgData name="Nicholas Gibbins" userId="6a0e944c-4d97-467d-bb7a-7c3315791fe4" providerId="ADAL" clId="{4C7E5C1C-6FB4-DA4C-82FA-D27463BDCCB4}" dt="2021-03-15T09:34:39.172" v="155" actId="478"/>
        <pc:sldMkLst>
          <pc:docMk/>
          <pc:sldMk cId="989905702" sldId="338"/>
        </pc:sldMkLst>
        <pc:grpChg chg="del">
          <ac:chgData name="Nicholas Gibbins" userId="6a0e944c-4d97-467d-bb7a-7c3315791fe4" providerId="ADAL" clId="{4C7E5C1C-6FB4-DA4C-82FA-D27463BDCCB4}" dt="2021-03-15T09:34:39.172" v="155" actId="478"/>
          <ac:grpSpMkLst>
            <pc:docMk/>
            <pc:sldMk cId="989905702" sldId="338"/>
            <ac:grpSpMk id="38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20.007" v="152" actId="478"/>
          <ac:grpSpMkLst>
            <pc:docMk/>
            <pc:sldMk cId="989905702" sldId="338"/>
            <ac:grpSpMk id="39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20.007" v="152" actId="478"/>
          <ac:grpSpMkLst>
            <pc:docMk/>
            <pc:sldMk cId="989905702" sldId="338"/>
            <ac:grpSpMk id="40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20.007" v="152" actId="478"/>
          <ac:grpSpMkLst>
            <pc:docMk/>
            <pc:sldMk cId="989905702" sldId="338"/>
            <ac:grpSpMk id="41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20.007" v="152" actId="478"/>
          <ac:grpSpMkLst>
            <pc:docMk/>
            <pc:sldMk cId="989905702" sldId="338"/>
            <ac:grpSpMk id="42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20.007" v="152" actId="478"/>
          <ac:grpSpMkLst>
            <pc:docMk/>
            <pc:sldMk cId="989905702" sldId="338"/>
            <ac:grpSpMk id="43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36.172" v="154" actId="478"/>
          <ac:grpSpMkLst>
            <pc:docMk/>
            <pc:sldMk cId="989905702" sldId="338"/>
            <ac:grpSpMk id="59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36.172" v="154" actId="478"/>
          <ac:grpSpMkLst>
            <pc:docMk/>
            <pc:sldMk cId="989905702" sldId="338"/>
            <ac:grpSpMk id="60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36.172" v="154" actId="478"/>
          <ac:grpSpMkLst>
            <pc:docMk/>
            <pc:sldMk cId="989905702" sldId="338"/>
            <ac:grpSpMk id="61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36.172" v="154" actId="478"/>
          <ac:grpSpMkLst>
            <pc:docMk/>
            <pc:sldMk cId="989905702" sldId="338"/>
            <ac:grpSpMk id="62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36.172" v="154" actId="478"/>
          <ac:grpSpMkLst>
            <pc:docMk/>
            <pc:sldMk cId="989905702" sldId="338"/>
            <ac:grpSpMk id="63" creationId="{00000000-0000-0000-0000-000000000000}"/>
          </ac:grpSpMkLst>
        </pc:grpChg>
        <pc:cxnChg chg="mod">
          <ac:chgData name="Nicholas Gibbins" userId="6a0e944c-4d97-467d-bb7a-7c3315791fe4" providerId="ADAL" clId="{4C7E5C1C-6FB4-DA4C-82FA-D27463BDCCB4}" dt="2021-03-15T09:34:39.172" v="155" actId="478"/>
          <ac:cxnSpMkLst>
            <pc:docMk/>
            <pc:sldMk cId="989905702" sldId="338"/>
            <ac:cxnSpMk id="12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4:20.007" v="152" actId="478"/>
          <ac:cxnSpMkLst>
            <pc:docMk/>
            <pc:sldMk cId="989905702" sldId="338"/>
            <ac:cxnSpMk id="13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4:20.007" v="152" actId="478"/>
          <ac:cxnSpMkLst>
            <pc:docMk/>
            <pc:sldMk cId="989905702" sldId="338"/>
            <ac:cxnSpMk id="16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4:20.007" v="152" actId="478"/>
          <ac:cxnSpMkLst>
            <pc:docMk/>
            <pc:sldMk cId="989905702" sldId="338"/>
            <ac:cxnSpMk id="19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4:20.007" v="152" actId="478"/>
          <ac:cxnSpMkLst>
            <pc:docMk/>
            <pc:sldMk cId="989905702" sldId="338"/>
            <ac:cxnSpMk id="20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4:20.007" v="152" actId="478"/>
          <ac:cxnSpMkLst>
            <pc:docMk/>
            <pc:sldMk cId="989905702" sldId="338"/>
            <ac:cxnSpMk id="23" creationId="{00000000-0000-0000-0000-000000000000}"/>
          </ac:cxnSpMkLst>
        </pc:cxnChg>
      </pc:sldChg>
      <pc:sldChg chg="modAnim">
        <pc:chgData name="Nicholas Gibbins" userId="6a0e944c-4d97-467d-bb7a-7c3315791fe4" providerId="ADAL" clId="{4C7E5C1C-6FB4-DA4C-82FA-D27463BDCCB4}" dt="2021-03-15T09:29:07.181" v="91"/>
        <pc:sldMkLst>
          <pc:docMk/>
          <pc:sldMk cId="3429648124" sldId="343"/>
        </pc:sldMkLst>
      </pc:sldChg>
      <pc:sldChg chg="modSp mod">
        <pc:chgData name="Nicholas Gibbins" userId="6a0e944c-4d97-467d-bb7a-7c3315791fe4" providerId="ADAL" clId="{4C7E5C1C-6FB4-DA4C-82FA-D27463BDCCB4}" dt="2021-03-15T09:32:40.776" v="124" actId="20577"/>
        <pc:sldMkLst>
          <pc:docMk/>
          <pc:sldMk cId="1138964797" sldId="344"/>
        </pc:sldMkLst>
        <pc:spChg chg="mod">
          <ac:chgData name="Nicholas Gibbins" userId="6a0e944c-4d97-467d-bb7a-7c3315791fe4" providerId="ADAL" clId="{4C7E5C1C-6FB4-DA4C-82FA-D27463BDCCB4}" dt="2021-03-15T09:32:40.776" v="124" actId="20577"/>
          <ac:spMkLst>
            <pc:docMk/>
            <pc:sldMk cId="1138964797" sldId="344"/>
            <ac:spMk id="2" creationId="{926823DC-A98B-6B44-81A6-C404D22FB07C}"/>
          </ac:spMkLst>
        </pc:spChg>
      </pc:sldChg>
      <pc:sldChg chg="modSp add mod modClrScheme chgLayout">
        <pc:chgData name="Nicholas Gibbins" userId="6a0e944c-4d97-467d-bb7a-7c3315791fe4" providerId="ADAL" clId="{4C7E5C1C-6FB4-DA4C-82FA-D27463BDCCB4}" dt="2021-03-15T09:09:57.429" v="1" actId="700"/>
        <pc:sldMkLst>
          <pc:docMk/>
          <pc:sldMk cId="3469234995" sldId="345"/>
        </pc:sldMkLst>
        <pc:spChg chg="mod ord">
          <ac:chgData name="Nicholas Gibbins" userId="6a0e944c-4d97-467d-bb7a-7c3315791fe4" providerId="ADAL" clId="{4C7E5C1C-6FB4-DA4C-82FA-D27463BDCCB4}" dt="2021-03-15T09:09:57.429" v="1" actId="700"/>
          <ac:spMkLst>
            <pc:docMk/>
            <pc:sldMk cId="3469234995" sldId="345"/>
            <ac:spMk id="2" creationId="{00000000-0000-0000-0000-000000000000}"/>
          </ac:spMkLst>
        </pc:spChg>
      </pc:sldChg>
      <pc:sldChg chg="add del">
        <pc:chgData name="Nicholas Gibbins" userId="6a0e944c-4d97-467d-bb7a-7c3315791fe4" providerId="ADAL" clId="{4C7E5C1C-6FB4-DA4C-82FA-D27463BDCCB4}" dt="2021-03-15T09:27:55.135" v="78" actId="2696"/>
        <pc:sldMkLst>
          <pc:docMk/>
          <pc:sldMk cId="3493868732" sldId="346"/>
        </pc:sldMkLst>
      </pc:sldChg>
      <pc:sldChg chg="delSp modSp add mod modAnim">
        <pc:chgData name="Nicholas Gibbins" userId="6a0e944c-4d97-467d-bb7a-7c3315791fe4" providerId="ADAL" clId="{4C7E5C1C-6FB4-DA4C-82FA-D27463BDCCB4}" dt="2021-03-15T09:22:10.485" v="39" actId="478"/>
        <pc:sldMkLst>
          <pc:docMk/>
          <pc:sldMk cId="747141061" sldId="347"/>
        </pc:sldMkLst>
        <pc:spChg chg="del mod">
          <ac:chgData name="Nicholas Gibbins" userId="6a0e944c-4d97-467d-bb7a-7c3315791fe4" providerId="ADAL" clId="{4C7E5C1C-6FB4-DA4C-82FA-D27463BDCCB4}" dt="2021-03-15T09:22:03.160" v="37" actId="478"/>
          <ac:spMkLst>
            <pc:docMk/>
            <pc:sldMk cId="747141061" sldId="347"/>
            <ac:spMk id="21" creationId="{00000000-0000-0000-0000-000000000000}"/>
          </ac:spMkLst>
        </pc:spChg>
        <pc:spChg chg="del mod">
          <ac:chgData name="Nicholas Gibbins" userId="6a0e944c-4d97-467d-bb7a-7c3315791fe4" providerId="ADAL" clId="{4C7E5C1C-6FB4-DA4C-82FA-D27463BDCCB4}" dt="2021-03-15T09:21:59.800" v="35" actId="478"/>
          <ac:spMkLst>
            <pc:docMk/>
            <pc:sldMk cId="747141061" sldId="347"/>
            <ac:spMk id="30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1:55.560" v="32" actId="478"/>
          <ac:spMkLst>
            <pc:docMk/>
            <pc:sldMk cId="747141061" sldId="347"/>
            <ac:spMk id="31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1:57.573" v="33" actId="478"/>
          <ac:spMkLst>
            <pc:docMk/>
            <pc:sldMk cId="747141061" sldId="347"/>
            <ac:spMk id="32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2:10.485" v="39" actId="478"/>
          <ac:spMkLst>
            <pc:docMk/>
            <pc:sldMk cId="747141061" sldId="347"/>
            <ac:spMk id="38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2:10.485" v="39" actId="478"/>
          <ac:spMkLst>
            <pc:docMk/>
            <pc:sldMk cId="747141061" sldId="347"/>
            <ac:spMk id="55" creationId="{00000000-0000-0000-0000-000000000000}"/>
          </ac:spMkLst>
        </pc:spChg>
        <pc:grpChg chg="del">
          <ac:chgData name="Nicholas Gibbins" userId="6a0e944c-4d97-467d-bb7a-7c3315791fe4" providerId="ADAL" clId="{4C7E5C1C-6FB4-DA4C-82FA-D27463BDCCB4}" dt="2021-03-15T09:21:55.560" v="32" actId="478"/>
          <ac:grpSpMkLst>
            <pc:docMk/>
            <pc:sldMk cId="747141061" sldId="347"/>
            <ac:grpSpMk id="58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2:05.293" v="38" actId="478"/>
          <ac:grpSpMkLst>
            <pc:docMk/>
            <pc:sldMk cId="747141061" sldId="347"/>
            <ac:grpSpMk id="59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2:10.485" v="39" actId="478"/>
          <ac:grpSpMkLst>
            <pc:docMk/>
            <pc:sldMk cId="747141061" sldId="347"/>
            <ac:grpSpMk id="62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2:10.485" v="39" actId="478"/>
          <ac:grpSpMkLst>
            <pc:docMk/>
            <pc:sldMk cId="747141061" sldId="347"/>
            <ac:grpSpMk id="63" creationId="{00000000-0000-0000-0000-000000000000}"/>
          </ac:grpSpMkLst>
        </pc:grpChg>
        <pc:cxnChg chg="mod">
          <ac:chgData name="Nicholas Gibbins" userId="6a0e944c-4d97-467d-bb7a-7c3315791fe4" providerId="ADAL" clId="{4C7E5C1C-6FB4-DA4C-82FA-D27463BDCCB4}" dt="2021-03-15T09:21:55.560" v="32" actId="478"/>
          <ac:cxnSpMkLst>
            <pc:docMk/>
            <pc:sldMk cId="747141061" sldId="347"/>
            <ac:cxnSpMk id="11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22:05.293" v="38" actId="478"/>
          <ac:cxnSpMkLst>
            <pc:docMk/>
            <pc:sldMk cId="747141061" sldId="347"/>
            <ac:cxnSpMk id="12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21:55.560" v="32" actId="478"/>
          <ac:cxnSpMkLst>
            <pc:docMk/>
            <pc:sldMk cId="747141061" sldId="347"/>
            <ac:cxnSpMk id="16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22:05.293" v="38" actId="478"/>
          <ac:cxnSpMkLst>
            <pc:docMk/>
            <pc:sldMk cId="747141061" sldId="347"/>
            <ac:cxnSpMk id="17" creationId="{00000000-0000-0000-0000-000000000000}"/>
          </ac:cxnSpMkLst>
        </pc:cxnChg>
        <pc:cxnChg chg="del">
          <ac:chgData name="Nicholas Gibbins" userId="6a0e944c-4d97-467d-bb7a-7c3315791fe4" providerId="ADAL" clId="{4C7E5C1C-6FB4-DA4C-82FA-D27463BDCCB4}" dt="2021-03-15T09:21:55.560" v="32" actId="478"/>
          <ac:cxnSpMkLst>
            <pc:docMk/>
            <pc:sldMk cId="747141061" sldId="347"/>
            <ac:cxnSpMk id="29" creationId="{00000000-0000-0000-0000-000000000000}"/>
          </ac:cxnSpMkLst>
        </pc:cxnChg>
      </pc:sldChg>
      <pc:sldChg chg="add del">
        <pc:chgData name="Nicholas Gibbins" userId="6a0e944c-4d97-467d-bb7a-7c3315791fe4" providerId="ADAL" clId="{4C7E5C1C-6FB4-DA4C-82FA-D27463BDCCB4}" dt="2021-03-15T09:20:55.105" v="23" actId="2696"/>
        <pc:sldMkLst>
          <pc:docMk/>
          <pc:sldMk cId="3742072959" sldId="347"/>
        </pc:sldMkLst>
      </pc:sldChg>
      <pc:sldChg chg="delSp modSp add mod">
        <pc:chgData name="Nicholas Gibbins" userId="6a0e944c-4d97-467d-bb7a-7c3315791fe4" providerId="ADAL" clId="{4C7E5C1C-6FB4-DA4C-82FA-D27463BDCCB4}" dt="2021-03-15T09:22:26.298" v="41" actId="478"/>
        <pc:sldMkLst>
          <pc:docMk/>
          <pc:sldMk cId="4255700870" sldId="348"/>
        </pc:sldMkLst>
        <pc:spChg chg="del">
          <ac:chgData name="Nicholas Gibbins" userId="6a0e944c-4d97-467d-bb7a-7c3315791fe4" providerId="ADAL" clId="{4C7E5C1C-6FB4-DA4C-82FA-D27463BDCCB4}" dt="2021-03-15T09:22:26.298" v="41" actId="478"/>
          <ac:spMkLst>
            <pc:docMk/>
            <pc:sldMk cId="4255700870" sldId="348"/>
            <ac:spMk id="30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2:26.298" v="41" actId="478"/>
          <ac:spMkLst>
            <pc:docMk/>
            <pc:sldMk cId="4255700870" sldId="348"/>
            <ac:spMk id="32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2:26.298" v="41" actId="478"/>
          <ac:spMkLst>
            <pc:docMk/>
            <pc:sldMk cId="4255700870" sldId="348"/>
            <ac:spMk id="38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2:26.298" v="41" actId="478"/>
          <ac:spMkLst>
            <pc:docMk/>
            <pc:sldMk cId="4255700870" sldId="348"/>
            <ac:spMk id="55" creationId="{00000000-0000-0000-0000-000000000000}"/>
          </ac:spMkLst>
        </pc:spChg>
        <pc:grpChg chg="del">
          <ac:chgData name="Nicholas Gibbins" userId="6a0e944c-4d97-467d-bb7a-7c3315791fe4" providerId="ADAL" clId="{4C7E5C1C-6FB4-DA4C-82FA-D27463BDCCB4}" dt="2021-03-15T09:22:17.052" v="40" actId="478"/>
          <ac:grpSpMkLst>
            <pc:docMk/>
            <pc:sldMk cId="4255700870" sldId="348"/>
            <ac:grpSpMk id="58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2:17.052" v="40" actId="478"/>
          <ac:grpSpMkLst>
            <pc:docMk/>
            <pc:sldMk cId="4255700870" sldId="348"/>
            <ac:grpSpMk id="59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2:26.298" v="41" actId="478"/>
          <ac:grpSpMkLst>
            <pc:docMk/>
            <pc:sldMk cId="4255700870" sldId="348"/>
            <ac:grpSpMk id="62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2:26.298" v="41" actId="478"/>
          <ac:grpSpMkLst>
            <pc:docMk/>
            <pc:sldMk cId="4255700870" sldId="348"/>
            <ac:grpSpMk id="63" creationId="{00000000-0000-0000-0000-000000000000}"/>
          </ac:grpSpMkLst>
        </pc:grpChg>
        <pc:cxnChg chg="mod">
          <ac:chgData name="Nicholas Gibbins" userId="6a0e944c-4d97-467d-bb7a-7c3315791fe4" providerId="ADAL" clId="{4C7E5C1C-6FB4-DA4C-82FA-D27463BDCCB4}" dt="2021-03-15T09:22:17.052" v="40" actId="478"/>
          <ac:cxnSpMkLst>
            <pc:docMk/>
            <pc:sldMk cId="4255700870" sldId="348"/>
            <ac:cxnSpMk id="11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22:17.052" v="40" actId="478"/>
          <ac:cxnSpMkLst>
            <pc:docMk/>
            <pc:sldMk cId="4255700870" sldId="348"/>
            <ac:cxnSpMk id="12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22:17.052" v="40" actId="478"/>
          <ac:cxnSpMkLst>
            <pc:docMk/>
            <pc:sldMk cId="4255700870" sldId="348"/>
            <ac:cxnSpMk id="16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22:17.052" v="40" actId="478"/>
          <ac:cxnSpMkLst>
            <pc:docMk/>
            <pc:sldMk cId="4255700870" sldId="348"/>
            <ac:cxnSpMk id="17" creationId="{00000000-0000-0000-0000-000000000000}"/>
          </ac:cxnSpMkLst>
        </pc:cxnChg>
      </pc:sldChg>
      <pc:sldChg chg="delSp modSp add mod">
        <pc:chgData name="Nicholas Gibbins" userId="6a0e944c-4d97-467d-bb7a-7c3315791fe4" providerId="ADAL" clId="{4C7E5C1C-6FB4-DA4C-82FA-D27463BDCCB4}" dt="2021-03-15T09:22:58.622" v="42" actId="478"/>
        <pc:sldMkLst>
          <pc:docMk/>
          <pc:sldMk cId="1303384102" sldId="349"/>
        </pc:sldMkLst>
        <pc:spChg chg="del">
          <ac:chgData name="Nicholas Gibbins" userId="6a0e944c-4d97-467d-bb7a-7c3315791fe4" providerId="ADAL" clId="{4C7E5C1C-6FB4-DA4C-82FA-D27463BDCCB4}" dt="2021-03-15T09:22:58.622" v="42" actId="478"/>
          <ac:spMkLst>
            <pc:docMk/>
            <pc:sldMk cId="1303384102" sldId="349"/>
            <ac:spMk id="30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2:58.622" v="42" actId="478"/>
          <ac:spMkLst>
            <pc:docMk/>
            <pc:sldMk cId="1303384102" sldId="349"/>
            <ac:spMk id="32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2:58.622" v="42" actId="478"/>
          <ac:spMkLst>
            <pc:docMk/>
            <pc:sldMk cId="1303384102" sldId="349"/>
            <ac:spMk id="38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2:58.622" v="42" actId="478"/>
          <ac:spMkLst>
            <pc:docMk/>
            <pc:sldMk cId="1303384102" sldId="349"/>
            <ac:spMk id="55" creationId="{00000000-0000-0000-0000-000000000000}"/>
          </ac:spMkLst>
        </pc:spChg>
        <pc:grpChg chg="del">
          <ac:chgData name="Nicholas Gibbins" userId="6a0e944c-4d97-467d-bb7a-7c3315791fe4" providerId="ADAL" clId="{4C7E5C1C-6FB4-DA4C-82FA-D27463BDCCB4}" dt="2021-03-15T09:22:58.622" v="42" actId="478"/>
          <ac:grpSpMkLst>
            <pc:docMk/>
            <pc:sldMk cId="1303384102" sldId="349"/>
            <ac:grpSpMk id="59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2:58.622" v="42" actId="478"/>
          <ac:grpSpMkLst>
            <pc:docMk/>
            <pc:sldMk cId="1303384102" sldId="349"/>
            <ac:grpSpMk id="62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2:58.622" v="42" actId="478"/>
          <ac:grpSpMkLst>
            <pc:docMk/>
            <pc:sldMk cId="1303384102" sldId="349"/>
            <ac:grpSpMk id="63" creationId="{00000000-0000-0000-0000-000000000000}"/>
          </ac:grpSpMkLst>
        </pc:grpChg>
        <pc:cxnChg chg="mod">
          <ac:chgData name="Nicholas Gibbins" userId="6a0e944c-4d97-467d-bb7a-7c3315791fe4" providerId="ADAL" clId="{4C7E5C1C-6FB4-DA4C-82FA-D27463BDCCB4}" dt="2021-03-15T09:22:58.622" v="42" actId="478"/>
          <ac:cxnSpMkLst>
            <pc:docMk/>
            <pc:sldMk cId="1303384102" sldId="349"/>
            <ac:cxnSpMk id="12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22:58.622" v="42" actId="478"/>
          <ac:cxnSpMkLst>
            <pc:docMk/>
            <pc:sldMk cId="1303384102" sldId="349"/>
            <ac:cxnSpMk id="17" creationId="{00000000-0000-0000-0000-000000000000}"/>
          </ac:cxnSpMkLst>
        </pc:cxnChg>
      </pc:sldChg>
      <pc:sldChg chg="delSp add mod">
        <pc:chgData name="Nicholas Gibbins" userId="6a0e944c-4d97-467d-bb7a-7c3315791fe4" providerId="ADAL" clId="{4C7E5C1C-6FB4-DA4C-82FA-D27463BDCCB4}" dt="2021-03-15T09:23:08.381" v="43" actId="478"/>
        <pc:sldMkLst>
          <pc:docMk/>
          <pc:sldMk cId="436798828" sldId="350"/>
        </pc:sldMkLst>
        <pc:spChg chg="del">
          <ac:chgData name="Nicholas Gibbins" userId="6a0e944c-4d97-467d-bb7a-7c3315791fe4" providerId="ADAL" clId="{4C7E5C1C-6FB4-DA4C-82FA-D27463BDCCB4}" dt="2021-03-15T09:23:08.381" v="43" actId="478"/>
          <ac:spMkLst>
            <pc:docMk/>
            <pc:sldMk cId="436798828" sldId="350"/>
            <ac:spMk id="30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3:08.381" v="43" actId="478"/>
          <ac:spMkLst>
            <pc:docMk/>
            <pc:sldMk cId="436798828" sldId="350"/>
            <ac:spMk id="32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3:08.381" v="43" actId="478"/>
          <ac:spMkLst>
            <pc:docMk/>
            <pc:sldMk cId="436798828" sldId="350"/>
            <ac:spMk id="38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3:08.381" v="43" actId="478"/>
          <ac:spMkLst>
            <pc:docMk/>
            <pc:sldMk cId="436798828" sldId="350"/>
            <ac:spMk id="55" creationId="{00000000-0000-0000-0000-000000000000}"/>
          </ac:spMkLst>
        </pc:spChg>
        <pc:grpChg chg="del">
          <ac:chgData name="Nicholas Gibbins" userId="6a0e944c-4d97-467d-bb7a-7c3315791fe4" providerId="ADAL" clId="{4C7E5C1C-6FB4-DA4C-82FA-D27463BDCCB4}" dt="2021-03-15T09:23:08.381" v="43" actId="478"/>
          <ac:grpSpMkLst>
            <pc:docMk/>
            <pc:sldMk cId="436798828" sldId="350"/>
            <ac:grpSpMk id="62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3:08.381" v="43" actId="478"/>
          <ac:grpSpMkLst>
            <pc:docMk/>
            <pc:sldMk cId="436798828" sldId="350"/>
            <ac:grpSpMk id="63" creationId="{00000000-0000-0000-0000-000000000000}"/>
          </ac:grpSpMkLst>
        </pc:grpChg>
      </pc:sldChg>
      <pc:sldChg chg="delSp add mod">
        <pc:chgData name="Nicholas Gibbins" userId="6a0e944c-4d97-467d-bb7a-7c3315791fe4" providerId="ADAL" clId="{4C7E5C1C-6FB4-DA4C-82FA-D27463BDCCB4}" dt="2021-03-15T09:23:46.958" v="44" actId="478"/>
        <pc:sldMkLst>
          <pc:docMk/>
          <pc:sldMk cId="3675127425" sldId="351"/>
        </pc:sldMkLst>
        <pc:spChg chg="del">
          <ac:chgData name="Nicholas Gibbins" userId="6a0e944c-4d97-467d-bb7a-7c3315791fe4" providerId="ADAL" clId="{4C7E5C1C-6FB4-DA4C-82FA-D27463BDCCB4}" dt="2021-03-15T09:23:46.958" v="44" actId="478"/>
          <ac:spMkLst>
            <pc:docMk/>
            <pc:sldMk cId="3675127425" sldId="351"/>
            <ac:spMk id="30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3:46.958" v="44" actId="478"/>
          <ac:spMkLst>
            <pc:docMk/>
            <pc:sldMk cId="3675127425" sldId="351"/>
            <ac:spMk id="32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3:46.958" v="44" actId="478"/>
          <ac:spMkLst>
            <pc:docMk/>
            <pc:sldMk cId="3675127425" sldId="351"/>
            <ac:spMk id="38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3:46.958" v="44" actId="478"/>
          <ac:spMkLst>
            <pc:docMk/>
            <pc:sldMk cId="3675127425" sldId="351"/>
            <ac:spMk id="55" creationId="{00000000-0000-0000-0000-000000000000}"/>
          </ac:spMkLst>
        </pc:spChg>
        <pc:grpChg chg="del">
          <ac:chgData name="Nicholas Gibbins" userId="6a0e944c-4d97-467d-bb7a-7c3315791fe4" providerId="ADAL" clId="{4C7E5C1C-6FB4-DA4C-82FA-D27463BDCCB4}" dt="2021-03-15T09:23:46.958" v="44" actId="478"/>
          <ac:grpSpMkLst>
            <pc:docMk/>
            <pc:sldMk cId="3675127425" sldId="351"/>
            <ac:grpSpMk id="63" creationId="{00000000-0000-0000-0000-000000000000}"/>
          </ac:grpSpMkLst>
        </pc:grpChg>
      </pc:sldChg>
      <pc:sldChg chg="delSp add mod">
        <pc:chgData name="Nicholas Gibbins" userId="6a0e944c-4d97-467d-bb7a-7c3315791fe4" providerId="ADAL" clId="{4C7E5C1C-6FB4-DA4C-82FA-D27463BDCCB4}" dt="2021-03-15T09:24:13.405" v="48" actId="478"/>
        <pc:sldMkLst>
          <pc:docMk/>
          <pc:sldMk cId="673165747" sldId="352"/>
        </pc:sldMkLst>
        <pc:spChg chg="del">
          <ac:chgData name="Nicholas Gibbins" userId="6a0e944c-4d97-467d-bb7a-7c3315791fe4" providerId="ADAL" clId="{4C7E5C1C-6FB4-DA4C-82FA-D27463BDCCB4}" dt="2021-03-15T09:24:13.405" v="48" actId="478"/>
          <ac:spMkLst>
            <pc:docMk/>
            <pc:sldMk cId="673165747" sldId="352"/>
            <ac:spMk id="30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4:13.405" v="48" actId="478"/>
          <ac:spMkLst>
            <pc:docMk/>
            <pc:sldMk cId="673165747" sldId="352"/>
            <ac:spMk id="32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4:13.405" v="48" actId="478"/>
          <ac:spMkLst>
            <pc:docMk/>
            <pc:sldMk cId="673165747" sldId="352"/>
            <ac:spMk id="55" creationId="{00000000-0000-0000-0000-000000000000}"/>
          </ac:spMkLst>
        </pc:spChg>
        <pc:grpChg chg="del">
          <ac:chgData name="Nicholas Gibbins" userId="6a0e944c-4d97-467d-bb7a-7c3315791fe4" providerId="ADAL" clId="{4C7E5C1C-6FB4-DA4C-82FA-D27463BDCCB4}" dt="2021-03-15T09:24:13.405" v="48" actId="478"/>
          <ac:grpSpMkLst>
            <pc:docMk/>
            <pc:sldMk cId="673165747" sldId="352"/>
            <ac:grpSpMk id="63" creationId="{00000000-0000-0000-0000-000000000000}"/>
          </ac:grpSpMkLst>
        </pc:grpChg>
      </pc:sldChg>
      <pc:sldChg chg="delSp add mod">
        <pc:chgData name="Nicholas Gibbins" userId="6a0e944c-4d97-467d-bb7a-7c3315791fe4" providerId="ADAL" clId="{4C7E5C1C-6FB4-DA4C-82FA-D27463BDCCB4}" dt="2021-03-15T09:24:22.404" v="49" actId="478"/>
        <pc:sldMkLst>
          <pc:docMk/>
          <pc:sldMk cId="1659171290" sldId="353"/>
        </pc:sldMkLst>
        <pc:spChg chg="del">
          <ac:chgData name="Nicholas Gibbins" userId="6a0e944c-4d97-467d-bb7a-7c3315791fe4" providerId="ADAL" clId="{4C7E5C1C-6FB4-DA4C-82FA-D27463BDCCB4}" dt="2021-03-15T09:24:22.404" v="49" actId="478"/>
          <ac:spMkLst>
            <pc:docMk/>
            <pc:sldMk cId="1659171290" sldId="353"/>
            <ac:spMk id="31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4:22.404" v="49" actId="478"/>
          <ac:spMkLst>
            <pc:docMk/>
            <pc:sldMk cId="1659171290" sldId="353"/>
            <ac:spMk id="32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4:22.404" v="49" actId="478"/>
          <ac:spMkLst>
            <pc:docMk/>
            <pc:sldMk cId="1659171290" sldId="353"/>
            <ac:spMk id="55" creationId="{00000000-0000-0000-0000-000000000000}"/>
          </ac:spMkLst>
        </pc:spChg>
        <pc:grpChg chg="del">
          <ac:chgData name="Nicholas Gibbins" userId="6a0e944c-4d97-467d-bb7a-7c3315791fe4" providerId="ADAL" clId="{4C7E5C1C-6FB4-DA4C-82FA-D27463BDCCB4}" dt="2021-03-15T09:24:22.404" v="49" actId="478"/>
          <ac:grpSpMkLst>
            <pc:docMk/>
            <pc:sldMk cId="1659171290" sldId="353"/>
            <ac:grpSpMk id="63" creationId="{00000000-0000-0000-0000-000000000000}"/>
          </ac:grpSpMkLst>
        </pc:grpChg>
      </pc:sldChg>
      <pc:sldChg chg="delSp add mod">
        <pc:chgData name="Nicholas Gibbins" userId="6a0e944c-4d97-467d-bb7a-7c3315791fe4" providerId="ADAL" clId="{4C7E5C1C-6FB4-DA4C-82FA-D27463BDCCB4}" dt="2021-03-15T09:24:33.457" v="50" actId="478"/>
        <pc:sldMkLst>
          <pc:docMk/>
          <pc:sldMk cId="505398311" sldId="354"/>
        </pc:sldMkLst>
        <pc:spChg chg="del">
          <ac:chgData name="Nicholas Gibbins" userId="6a0e944c-4d97-467d-bb7a-7c3315791fe4" providerId="ADAL" clId="{4C7E5C1C-6FB4-DA4C-82FA-D27463BDCCB4}" dt="2021-03-15T09:24:33.457" v="50" actId="478"/>
          <ac:spMkLst>
            <pc:docMk/>
            <pc:sldMk cId="505398311" sldId="354"/>
            <ac:spMk id="31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4:33.457" v="50" actId="478"/>
          <ac:spMkLst>
            <pc:docMk/>
            <pc:sldMk cId="505398311" sldId="354"/>
            <ac:spMk id="32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4:33.457" v="50" actId="478"/>
          <ac:spMkLst>
            <pc:docMk/>
            <pc:sldMk cId="505398311" sldId="354"/>
            <ac:spMk id="55" creationId="{00000000-0000-0000-0000-000000000000}"/>
          </ac:spMkLst>
        </pc:spChg>
      </pc:sldChg>
      <pc:sldChg chg="addSp delSp add mod">
        <pc:chgData name="Nicholas Gibbins" userId="6a0e944c-4d97-467d-bb7a-7c3315791fe4" providerId="ADAL" clId="{4C7E5C1C-6FB4-DA4C-82FA-D27463BDCCB4}" dt="2021-03-15T09:24:46.731" v="53" actId="478"/>
        <pc:sldMkLst>
          <pc:docMk/>
          <pc:sldMk cId="1911096818" sldId="355"/>
        </pc:sldMkLst>
        <pc:spChg chg="add del">
          <ac:chgData name="Nicholas Gibbins" userId="6a0e944c-4d97-467d-bb7a-7c3315791fe4" providerId="ADAL" clId="{4C7E5C1C-6FB4-DA4C-82FA-D27463BDCCB4}" dt="2021-03-15T09:24:46.731" v="53" actId="478"/>
          <ac:spMkLst>
            <pc:docMk/>
            <pc:sldMk cId="1911096818" sldId="355"/>
            <ac:spMk id="31" creationId="{00000000-0000-0000-0000-000000000000}"/>
          </ac:spMkLst>
        </pc:spChg>
        <pc:spChg chg="add del">
          <ac:chgData name="Nicholas Gibbins" userId="6a0e944c-4d97-467d-bb7a-7c3315791fe4" providerId="ADAL" clId="{4C7E5C1C-6FB4-DA4C-82FA-D27463BDCCB4}" dt="2021-03-15T09:24:46.731" v="53" actId="478"/>
          <ac:spMkLst>
            <pc:docMk/>
            <pc:sldMk cId="1911096818" sldId="355"/>
            <ac:spMk id="32" creationId="{00000000-0000-0000-0000-000000000000}"/>
          </ac:spMkLst>
        </pc:spChg>
        <pc:spChg chg="add del">
          <ac:chgData name="Nicholas Gibbins" userId="6a0e944c-4d97-467d-bb7a-7c3315791fe4" providerId="ADAL" clId="{4C7E5C1C-6FB4-DA4C-82FA-D27463BDCCB4}" dt="2021-03-15T09:24:43.268" v="52" actId="478"/>
          <ac:spMkLst>
            <pc:docMk/>
            <pc:sldMk cId="1911096818" sldId="355"/>
            <ac:spMk id="38" creationId="{00000000-0000-0000-0000-000000000000}"/>
          </ac:spMkLst>
        </pc:spChg>
      </pc:sldChg>
      <pc:sldChg chg="delSp add mod">
        <pc:chgData name="Nicholas Gibbins" userId="6a0e944c-4d97-467d-bb7a-7c3315791fe4" providerId="ADAL" clId="{4C7E5C1C-6FB4-DA4C-82FA-D27463BDCCB4}" dt="2021-03-15T09:24:53.808" v="54" actId="478"/>
        <pc:sldMkLst>
          <pc:docMk/>
          <pc:sldMk cId="1440694029" sldId="356"/>
        </pc:sldMkLst>
        <pc:spChg chg="del">
          <ac:chgData name="Nicholas Gibbins" userId="6a0e944c-4d97-467d-bb7a-7c3315791fe4" providerId="ADAL" clId="{4C7E5C1C-6FB4-DA4C-82FA-D27463BDCCB4}" dt="2021-03-15T09:24:53.808" v="54" actId="478"/>
          <ac:spMkLst>
            <pc:docMk/>
            <pc:sldMk cId="1440694029" sldId="356"/>
            <ac:spMk id="30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4:53.808" v="54" actId="478"/>
          <ac:spMkLst>
            <pc:docMk/>
            <pc:sldMk cId="1440694029" sldId="356"/>
            <ac:spMk id="31" creationId="{00000000-0000-0000-0000-000000000000}"/>
          </ac:spMkLst>
        </pc:spChg>
      </pc:sldChg>
      <pc:sldChg chg="delSp add mod modAnim">
        <pc:chgData name="Nicholas Gibbins" userId="6a0e944c-4d97-467d-bb7a-7c3315791fe4" providerId="ADAL" clId="{4C7E5C1C-6FB4-DA4C-82FA-D27463BDCCB4}" dt="2021-03-15T09:25:57.348" v="61" actId="478"/>
        <pc:sldMkLst>
          <pc:docMk/>
          <pc:sldMk cId="3799101596" sldId="357"/>
        </pc:sldMkLst>
        <pc:spChg chg="del">
          <ac:chgData name="Nicholas Gibbins" userId="6a0e944c-4d97-467d-bb7a-7c3315791fe4" providerId="ADAL" clId="{4C7E5C1C-6FB4-DA4C-82FA-D27463BDCCB4}" dt="2021-03-15T09:25:57.348" v="61" actId="478"/>
          <ac:spMkLst>
            <pc:docMk/>
            <pc:sldMk cId="3799101596" sldId="357"/>
            <ac:spMk id="14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5:57.348" v="61" actId="478"/>
          <ac:spMkLst>
            <pc:docMk/>
            <pc:sldMk cId="3799101596" sldId="357"/>
            <ac:spMk id="34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5:57.348" v="61" actId="478"/>
          <ac:spMkLst>
            <pc:docMk/>
            <pc:sldMk cId="3799101596" sldId="357"/>
            <ac:spMk id="38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5:57.348" v="61" actId="478"/>
          <ac:spMkLst>
            <pc:docMk/>
            <pc:sldMk cId="3799101596" sldId="357"/>
            <ac:spMk id="55" creationId="{00000000-0000-0000-0000-000000000000}"/>
          </ac:spMkLst>
        </pc:spChg>
        <pc:grpChg chg="del">
          <ac:chgData name="Nicholas Gibbins" userId="6a0e944c-4d97-467d-bb7a-7c3315791fe4" providerId="ADAL" clId="{4C7E5C1C-6FB4-DA4C-82FA-D27463BDCCB4}" dt="2021-03-15T09:25:57.348" v="61" actId="478"/>
          <ac:grpSpMkLst>
            <pc:docMk/>
            <pc:sldMk cId="3799101596" sldId="357"/>
            <ac:grpSpMk id="18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5:57.348" v="61" actId="478"/>
          <ac:grpSpMkLst>
            <pc:docMk/>
            <pc:sldMk cId="3799101596" sldId="357"/>
            <ac:grpSpMk id="19" creationId="{00000000-0000-0000-0000-000000000000}"/>
          </ac:grpSpMkLst>
        </pc:grpChg>
      </pc:sldChg>
      <pc:sldChg chg="delSp add mod">
        <pc:chgData name="Nicholas Gibbins" userId="6a0e944c-4d97-467d-bb7a-7c3315791fe4" providerId="ADAL" clId="{4C7E5C1C-6FB4-DA4C-82FA-D27463BDCCB4}" dt="2021-03-15T09:26:20.022" v="62" actId="478"/>
        <pc:sldMkLst>
          <pc:docMk/>
          <pc:sldMk cId="332390594" sldId="358"/>
        </pc:sldMkLst>
        <pc:spChg chg="del">
          <ac:chgData name="Nicholas Gibbins" userId="6a0e944c-4d97-467d-bb7a-7c3315791fe4" providerId="ADAL" clId="{4C7E5C1C-6FB4-DA4C-82FA-D27463BDCCB4}" dt="2021-03-15T09:26:20.022" v="62" actId="478"/>
          <ac:spMkLst>
            <pc:docMk/>
            <pc:sldMk cId="332390594" sldId="358"/>
            <ac:spMk id="14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6:20.022" v="62" actId="478"/>
          <ac:spMkLst>
            <pc:docMk/>
            <pc:sldMk cId="332390594" sldId="358"/>
            <ac:spMk id="34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6:20.022" v="62" actId="478"/>
          <ac:spMkLst>
            <pc:docMk/>
            <pc:sldMk cId="332390594" sldId="358"/>
            <ac:spMk id="38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6:20.022" v="62" actId="478"/>
          <ac:spMkLst>
            <pc:docMk/>
            <pc:sldMk cId="332390594" sldId="358"/>
            <ac:spMk id="55" creationId="{00000000-0000-0000-0000-000000000000}"/>
          </ac:spMkLst>
        </pc:spChg>
        <pc:grpChg chg="del">
          <ac:chgData name="Nicholas Gibbins" userId="6a0e944c-4d97-467d-bb7a-7c3315791fe4" providerId="ADAL" clId="{4C7E5C1C-6FB4-DA4C-82FA-D27463BDCCB4}" dt="2021-03-15T09:26:20.022" v="62" actId="478"/>
          <ac:grpSpMkLst>
            <pc:docMk/>
            <pc:sldMk cId="332390594" sldId="358"/>
            <ac:grpSpMk id="19" creationId="{00000000-0000-0000-0000-000000000000}"/>
          </ac:grpSpMkLst>
        </pc:grpChg>
      </pc:sldChg>
      <pc:sldChg chg="delSp add mod">
        <pc:chgData name="Nicholas Gibbins" userId="6a0e944c-4d97-467d-bb7a-7c3315791fe4" providerId="ADAL" clId="{4C7E5C1C-6FB4-DA4C-82FA-D27463BDCCB4}" dt="2021-03-15T09:26:36.640" v="63" actId="478"/>
        <pc:sldMkLst>
          <pc:docMk/>
          <pc:sldMk cId="2582532752" sldId="359"/>
        </pc:sldMkLst>
        <pc:spChg chg="del">
          <ac:chgData name="Nicholas Gibbins" userId="6a0e944c-4d97-467d-bb7a-7c3315791fe4" providerId="ADAL" clId="{4C7E5C1C-6FB4-DA4C-82FA-D27463BDCCB4}" dt="2021-03-15T09:26:36.640" v="63" actId="478"/>
          <ac:spMkLst>
            <pc:docMk/>
            <pc:sldMk cId="2582532752" sldId="359"/>
            <ac:spMk id="14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6:36.640" v="63" actId="478"/>
          <ac:spMkLst>
            <pc:docMk/>
            <pc:sldMk cId="2582532752" sldId="359"/>
            <ac:spMk id="34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6:36.640" v="63" actId="478"/>
          <ac:spMkLst>
            <pc:docMk/>
            <pc:sldMk cId="2582532752" sldId="359"/>
            <ac:spMk id="55" creationId="{00000000-0000-0000-0000-000000000000}"/>
          </ac:spMkLst>
        </pc:spChg>
        <pc:grpChg chg="del">
          <ac:chgData name="Nicholas Gibbins" userId="6a0e944c-4d97-467d-bb7a-7c3315791fe4" providerId="ADAL" clId="{4C7E5C1C-6FB4-DA4C-82FA-D27463BDCCB4}" dt="2021-03-15T09:26:36.640" v="63" actId="478"/>
          <ac:grpSpMkLst>
            <pc:docMk/>
            <pc:sldMk cId="2582532752" sldId="359"/>
            <ac:grpSpMk id="19" creationId="{00000000-0000-0000-0000-000000000000}"/>
          </ac:grpSpMkLst>
        </pc:grpChg>
      </pc:sldChg>
      <pc:sldChg chg="addSp delSp modSp add mod">
        <pc:chgData name="Nicholas Gibbins" userId="6a0e944c-4d97-467d-bb7a-7c3315791fe4" providerId="ADAL" clId="{4C7E5C1C-6FB4-DA4C-82FA-D27463BDCCB4}" dt="2021-03-15T09:27:16.586" v="74" actId="478"/>
        <pc:sldMkLst>
          <pc:docMk/>
          <pc:sldMk cId="3269501269" sldId="360"/>
        </pc:sldMkLst>
        <pc:spChg chg="add del">
          <ac:chgData name="Nicholas Gibbins" userId="6a0e944c-4d97-467d-bb7a-7c3315791fe4" providerId="ADAL" clId="{4C7E5C1C-6FB4-DA4C-82FA-D27463BDCCB4}" dt="2021-03-15T09:27:16.586" v="74" actId="478"/>
          <ac:spMkLst>
            <pc:docMk/>
            <pc:sldMk cId="3269501269" sldId="360"/>
            <ac:spMk id="14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6:41.488" v="64" actId="478"/>
          <ac:spMkLst>
            <pc:docMk/>
            <pc:sldMk cId="3269501269" sldId="360"/>
            <ac:spMk id="31" creationId="{00000000-0000-0000-0000-000000000000}"/>
          </ac:spMkLst>
        </pc:spChg>
        <pc:spChg chg="add del mod">
          <ac:chgData name="Nicholas Gibbins" userId="6a0e944c-4d97-467d-bb7a-7c3315791fe4" providerId="ADAL" clId="{4C7E5C1C-6FB4-DA4C-82FA-D27463BDCCB4}" dt="2021-03-15T09:26:54.435" v="68" actId="478"/>
          <ac:spMkLst>
            <pc:docMk/>
            <pc:sldMk cId="3269501269" sldId="360"/>
            <ac:spMk id="35" creationId="{83C97764-7088-9446-BD55-13A83D59235D}"/>
          </ac:spMkLst>
        </pc:spChg>
        <pc:spChg chg="add del mod">
          <ac:chgData name="Nicholas Gibbins" userId="6a0e944c-4d97-467d-bb7a-7c3315791fe4" providerId="ADAL" clId="{4C7E5C1C-6FB4-DA4C-82FA-D27463BDCCB4}" dt="2021-03-15T09:26:54.435" v="68" actId="478"/>
          <ac:spMkLst>
            <pc:docMk/>
            <pc:sldMk cId="3269501269" sldId="360"/>
            <ac:spMk id="36" creationId="{5DF6506E-9A31-0C47-8C41-2FAF3DB5CBA7}"/>
          </ac:spMkLst>
        </pc:spChg>
        <pc:spChg chg="mod">
          <ac:chgData name="Nicholas Gibbins" userId="6a0e944c-4d97-467d-bb7a-7c3315791fe4" providerId="ADAL" clId="{4C7E5C1C-6FB4-DA4C-82FA-D27463BDCCB4}" dt="2021-03-15T09:26:53.076" v="67"/>
          <ac:spMkLst>
            <pc:docMk/>
            <pc:sldMk cId="3269501269" sldId="360"/>
            <ac:spMk id="41" creationId="{708A2C85-6A9D-634D-B378-8F87099CE0E5}"/>
          </ac:spMkLst>
        </pc:spChg>
        <pc:spChg chg="add del">
          <ac:chgData name="Nicholas Gibbins" userId="6a0e944c-4d97-467d-bb7a-7c3315791fe4" providerId="ADAL" clId="{4C7E5C1C-6FB4-DA4C-82FA-D27463BDCCB4}" dt="2021-03-15T09:27:16.586" v="74" actId="478"/>
          <ac:spMkLst>
            <pc:docMk/>
            <pc:sldMk cId="3269501269" sldId="360"/>
            <ac:spMk id="55" creationId="{00000000-0000-0000-0000-000000000000}"/>
          </ac:spMkLst>
        </pc:spChg>
        <pc:grpChg chg="add del">
          <ac:chgData name="Nicholas Gibbins" userId="6a0e944c-4d97-467d-bb7a-7c3315791fe4" providerId="ADAL" clId="{4C7E5C1C-6FB4-DA4C-82FA-D27463BDCCB4}" dt="2021-03-15T09:27:16.586" v="74" actId="478"/>
          <ac:grpSpMkLst>
            <pc:docMk/>
            <pc:sldMk cId="3269501269" sldId="360"/>
            <ac:grpSpMk id="19" creationId="{00000000-0000-0000-0000-000000000000}"/>
          </ac:grpSpMkLst>
        </pc:grpChg>
        <pc:grpChg chg="add del mod">
          <ac:chgData name="Nicholas Gibbins" userId="6a0e944c-4d97-467d-bb7a-7c3315791fe4" providerId="ADAL" clId="{4C7E5C1C-6FB4-DA4C-82FA-D27463BDCCB4}" dt="2021-03-15T09:26:54.435" v="68" actId="478"/>
          <ac:grpSpMkLst>
            <pc:docMk/>
            <pc:sldMk cId="3269501269" sldId="360"/>
            <ac:grpSpMk id="37" creationId="{FAA55D2A-ABE8-2440-A945-DA705454B247}"/>
          </ac:grpSpMkLst>
        </pc:grpChg>
        <pc:cxnChg chg="mod">
          <ac:chgData name="Nicholas Gibbins" userId="6a0e944c-4d97-467d-bb7a-7c3315791fe4" providerId="ADAL" clId="{4C7E5C1C-6FB4-DA4C-82FA-D27463BDCCB4}" dt="2021-03-15T09:26:53.076" v="67"/>
          <ac:cxnSpMkLst>
            <pc:docMk/>
            <pc:sldMk cId="3269501269" sldId="360"/>
            <ac:cxnSpMk id="40" creationId="{CB3A0EDE-580E-784B-8CEB-09E25BF92351}"/>
          </ac:cxnSpMkLst>
        </pc:cxnChg>
      </pc:sldChg>
      <pc:sldChg chg="delSp add mod">
        <pc:chgData name="Nicholas Gibbins" userId="6a0e944c-4d97-467d-bb7a-7c3315791fe4" providerId="ADAL" clId="{4C7E5C1C-6FB4-DA4C-82FA-D27463BDCCB4}" dt="2021-03-15T09:27:22.465" v="75" actId="478"/>
        <pc:sldMkLst>
          <pc:docMk/>
          <pc:sldMk cId="806111491" sldId="361"/>
        </pc:sldMkLst>
        <pc:spChg chg="del">
          <ac:chgData name="Nicholas Gibbins" userId="6a0e944c-4d97-467d-bb7a-7c3315791fe4" providerId="ADAL" clId="{4C7E5C1C-6FB4-DA4C-82FA-D27463BDCCB4}" dt="2021-03-15T09:27:22.465" v="75" actId="478"/>
          <ac:spMkLst>
            <pc:docMk/>
            <pc:sldMk cId="806111491" sldId="361"/>
            <ac:spMk id="14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7:22.465" v="75" actId="478"/>
          <ac:spMkLst>
            <pc:docMk/>
            <pc:sldMk cId="806111491" sldId="361"/>
            <ac:spMk id="55" creationId="{00000000-0000-0000-0000-000000000000}"/>
          </ac:spMkLst>
        </pc:spChg>
      </pc:sldChg>
      <pc:sldChg chg="delSp add del mod">
        <pc:chgData name="Nicholas Gibbins" userId="6a0e944c-4d97-467d-bb7a-7c3315791fe4" providerId="ADAL" clId="{4C7E5C1C-6FB4-DA4C-82FA-D27463BDCCB4}" dt="2021-03-15T09:27:26.120" v="76" actId="2696"/>
        <pc:sldMkLst>
          <pc:docMk/>
          <pc:sldMk cId="2109465316" sldId="362"/>
        </pc:sldMkLst>
        <pc:spChg chg="del">
          <ac:chgData name="Nicholas Gibbins" userId="6a0e944c-4d97-467d-bb7a-7c3315791fe4" providerId="ADAL" clId="{4C7E5C1C-6FB4-DA4C-82FA-D27463BDCCB4}" dt="2021-03-15T09:27:02.840" v="73" actId="478"/>
          <ac:spMkLst>
            <pc:docMk/>
            <pc:sldMk cId="2109465316" sldId="362"/>
            <ac:spMk id="14" creationId="{00000000-0000-0000-0000-000000000000}"/>
          </ac:spMkLst>
        </pc:spChg>
        <pc:spChg chg="del">
          <ac:chgData name="Nicholas Gibbins" userId="6a0e944c-4d97-467d-bb7a-7c3315791fe4" providerId="ADAL" clId="{4C7E5C1C-6FB4-DA4C-82FA-D27463BDCCB4}" dt="2021-03-15T09:27:02.840" v="73" actId="478"/>
          <ac:spMkLst>
            <pc:docMk/>
            <pc:sldMk cId="2109465316" sldId="362"/>
            <ac:spMk id="55" creationId="{00000000-0000-0000-0000-000000000000}"/>
          </ac:spMkLst>
        </pc:spChg>
        <pc:grpChg chg="del">
          <ac:chgData name="Nicholas Gibbins" userId="6a0e944c-4d97-467d-bb7a-7c3315791fe4" providerId="ADAL" clId="{4C7E5C1C-6FB4-DA4C-82FA-D27463BDCCB4}" dt="2021-03-15T09:27:02.840" v="73" actId="478"/>
          <ac:grpSpMkLst>
            <pc:docMk/>
            <pc:sldMk cId="2109465316" sldId="362"/>
            <ac:grpSpMk id="19" creationId="{00000000-0000-0000-0000-000000000000}"/>
          </ac:grpSpMkLst>
        </pc:grpChg>
      </pc:sldChg>
      <pc:sldChg chg="delSp add mod">
        <pc:chgData name="Nicholas Gibbins" userId="6a0e944c-4d97-467d-bb7a-7c3315791fe4" providerId="ADAL" clId="{4C7E5C1C-6FB4-DA4C-82FA-D27463BDCCB4}" dt="2021-03-15T09:27:33.809" v="77" actId="478"/>
        <pc:sldMkLst>
          <pc:docMk/>
          <pc:sldMk cId="1563978273" sldId="363"/>
        </pc:sldMkLst>
        <pc:spChg chg="del">
          <ac:chgData name="Nicholas Gibbins" userId="6a0e944c-4d97-467d-bb7a-7c3315791fe4" providerId="ADAL" clId="{4C7E5C1C-6FB4-DA4C-82FA-D27463BDCCB4}" dt="2021-03-15T09:27:33.809" v="77" actId="478"/>
          <ac:spMkLst>
            <pc:docMk/>
            <pc:sldMk cId="1563978273" sldId="363"/>
            <ac:spMk id="14" creationId="{00000000-0000-0000-0000-000000000000}"/>
          </ac:spMkLst>
        </pc:spChg>
      </pc:sldChg>
      <pc:sldChg chg="add">
        <pc:chgData name="Nicholas Gibbins" userId="6a0e944c-4d97-467d-bb7a-7c3315791fe4" providerId="ADAL" clId="{4C7E5C1C-6FB4-DA4C-82FA-D27463BDCCB4}" dt="2021-03-15T09:26:57.091" v="72"/>
        <pc:sldMkLst>
          <pc:docMk/>
          <pc:sldMk cId="3651677552" sldId="364"/>
        </pc:sldMkLst>
      </pc:sldChg>
      <pc:sldChg chg="add modAnim">
        <pc:chgData name="Nicholas Gibbins" userId="6a0e944c-4d97-467d-bb7a-7c3315791fe4" providerId="ADAL" clId="{4C7E5C1C-6FB4-DA4C-82FA-D27463BDCCB4}" dt="2021-03-15T09:28:55.476" v="90"/>
        <pc:sldMkLst>
          <pc:docMk/>
          <pc:sldMk cId="1312410877" sldId="365"/>
        </pc:sldMkLst>
      </pc:sldChg>
      <pc:sldChg chg="delSp modSp add mod modAnim">
        <pc:chgData name="Nicholas Gibbins" userId="6a0e944c-4d97-467d-bb7a-7c3315791fe4" providerId="ADAL" clId="{4C7E5C1C-6FB4-DA4C-82FA-D27463BDCCB4}" dt="2021-03-15T09:28:51.507" v="89" actId="478"/>
        <pc:sldMkLst>
          <pc:docMk/>
          <pc:sldMk cId="1615212507" sldId="366"/>
        </pc:sldMkLst>
        <pc:spChg chg="mod">
          <ac:chgData name="Nicholas Gibbins" userId="6a0e944c-4d97-467d-bb7a-7c3315791fe4" providerId="ADAL" clId="{4C7E5C1C-6FB4-DA4C-82FA-D27463BDCCB4}" dt="2021-03-15T09:28:46.987" v="88" actId="20577"/>
          <ac:spMkLst>
            <pc:docMk/>
            <pc:sldMk cId="1615212507" sldId="366"/>
            <ac:spMk id="8" creationId="{B6890206-981E-1C4D-BC0E-BCC9C6C4BB64}"/>
          </ac:spMkLst>
        </pc:spChg>
        <pc:grpChg chg="del">
          <ac:chgData name="Nicholas Gibbins" userId="6a0e944c-4d97-467d-bb7a-7c3315791fe4" providerId="ADAL" clId="{4C7E5C1C-6FB4-DA4C-82FA-D27463BDCCB4}" dt="2021-03-15T09:28:51.507" v="89" actId="478"/>
          <ac:grpSpMkLst>
            <pc:docMk/>
            <pc:sldMk cId="1615212507" sldId="366"/>
            <ac:grpSpMk id="32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8:51.507" v="89" actId="478"/>
          <ac:grpSpMkLst>
            <pc:docMk/>
            <pc:sldMk cId="1615212507" sldId="366"/>
            <ac:grpSpMk id="33" creationId="{00000000-0000-0000-0000-000000000000}"/>
          </ac:grpSpMkLst>
        </pc:grpChg>
        <pc:cxnChg chg="del mod">
          <ac:chgData name="Nicholas Gibbins" userId="6a0e944c-4d97-467d-bb7a-7c3315791fe4" providerId="ADAL" clId="{4C7E5C1C-6FB4-DA4C-82FA-D27463BDCCB4}" dt="2021-03-15T09:28:39.932" v="86" actId="478"/>
          <ac:cxnSpMkLst>
            <pc:docMk/>
            <pc:sldMk cId="1615212507" sldId="366"/>
            <ac:cxnSpMk id="23" creationId="{00000000-0000-0000-0000-000000000000}"/>
          </ac:cxnSpMkLst>
        </pc:cxnChg>
      </pc:sldChg>
      <pc:sldChg chg="delSp modSp add mod">
        <pc:chgData name="Nicholas Gibbins" userId="6a0e944c-4d97-467d-bb7a-7c3315791fe4" providerId="ADAL" clId="{4C7E5C1C-6FB4-DA4C-82FA-D27463BDCCB4}" dt="2021-03-15T09:29:58.689" v="100" actId="478"/>
        <pc:sldMkLst>
          <pc:docMk/>
          <pc:sldMk cId="754430501" sldId="367"/>
        </pc:sldMkLst>
        <pc:grpChg chg="del">
          <ac:chgData name="Nicholas Gibbins" userId="6a0e944c-4d97-467d-bb7a-7c3315791fe4" providerId="ADAL" clId="{4C7E5C1C-6FB4-DA4C-82FA-D27463BDCCB4}" dt="2021-03-15T09:29:58.689" v="100" actId="478"/>
          <ac:grpSpMkLst>
            <pc:docMk/>
            <pc:sldMk cId="754430501" sldId="367"/>
            <ac:grpSpMk id="39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9:58.689" v="100" actId="478"/>
          <ac:grpSpMkLst>
            <pc:docMk/>
            <pc:sldMk cId="754430501" sldId="367"/>
            <ac:grpSpMk id="40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9:58.689" v="100" actId="478"/>
          <ac:grpSpMkLst>
            <pc:docMk/>
            <pc:sldMk cId="754430501" sldId="367"/>
            <ac:grpSpMk id="41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9:58.689" v="100" actId="478"/>
          <ac:grpSpMkLst>
            <pc:docMk/>
            <pc:sldMk cId="754430501" sldId="367"/>
            <ac:grpSpMk id="42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29:58.689" v="100" actId="478"/>
          <ac:grpSpMkLst>
            <pc:docMk/>
            <pc:sldMk cId="754430501" sldId="367"/>
            <ac:grpSpMk id="43" creationId="{00000000-0000-0000-0000-000000000000}"/>
          </ac:grpSpMkLst>
        </pc:grpChg>
        <pc:cxnChg chg="mod">
          <ac:chgData name="Nicholas Gibbins" userId="6a0e944c-4d97-467d-bb7a-7c3315791fe4" providerId="ADAL" clId="{4C7E5C1C-6FB4-DA4C-82FA-D27463BDCCB4}" dt="2021-03-15T09:29:58.689" v="100" actId="478"/>
          <ac:cxnSpMkLst>
            <pc:docMk/>
            <pc:sldMk cId="754430501" sldId="367"/>
            <ac:cxnSpMk id="13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29:58.689" v="100" actId="478"/>
          <ac:cxnSpMkLst>
            <pc:docMk/>
            <pc:sldMk cId="754430501" sldId="367"/>
            <ac:cxnSpMk id="16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29:58.689" v="100" actId="478"/>
          <ac:cxnSpMkLst>
            <pc:docMk/>
            <pc:sldMk cId="754430501" sldId="367"/>
            <ac:cxnSpMk id="19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29:58.689" v="100" actId="478"/>
          <ac:cxnSpMkLst>
            <pc:docMk/>
            <pc:sldMk cId="754430501" sldId="367"/>
            <ac:cxnSpMk id="20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29:58.689" v="100" actId="478"/>
          <ac:cxnSpMkLst>
            <pc:docMk/>
            <pc:sldMk cId="754430501" sldId="367"/>
            <ac:cxnSpMk id="23" creationId="{00000000-0000-0000-0000-000000000000}"/>
          </ac:cxnSpMkLst>
        </pc:cxnChg>
      </pc:sldChg>
      <pc:sldChg chg="delSp modSp add mod">
        <pc:chgData name="Nicholas Gibbins" userId="6a0e944c-4d97-467d-bb7a-7c3315791fe4" providerId="ADAL" clId="{4C7E5C1C-6FB4-DA4C-82FA-D27463BDCCB4}" dt="2021-03-15T09:30:02.341" v="101" actId="478"/>
        <pc:sldMkLst>
          <pc:docMk/>
          <pc:sldMk cId="2908807279" sldId="368"/>
        </pc:sldMkLst>
        <pc:grpChg chg="del">
          <ac:chgData name="Nicholas Gibbins" userId="6a0e944c-4d97-467d-bb7a-7c3315791fe4" providerId="ADAL" clId="{4C7E5C1C-6FB4-DA4C-82FA-D27463BDCCB4}" dt="2021-03-15T09:30:02.341" v="101" actId="478"/>
          <ac:grpSpMkLst>
            <pc:docMk/>
            <pc:sldMk cId="2908807279" sldId="368"/>
            <ac:grpSpMk id="39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0:02.341" v="101" actId="478"/>
          <ac:grpSpMkLst>
            <pc:docMk/>
            <pc:sldMk cId="2908807279" sldId="368"/>
            <ac:grpSpMk id="40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0:02.341" v="101" actId="478"/>
          <ac:grpSpMkLst>
            <pc:docMk/>
            <pc:sldMk cId="2908807279" sldId="368"/>
            <ac:grpSpMk id="42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0:02.341" v="101" actId="478"/>
          <ac:grpSpMkLst>
            <pc:docMk/>
            <pc:sldMk cId="2908807279" sldId="368"/>
            <ac:grpSpMk id="43" creationId="{00000000-0000-0000-0000-000000000000}"/>
          </ac:grpSpMkLst>
        </pc:grpChg>
        <pc:cxnChg chg="mod">
          <ac:chgData name="Nicholas Gibbins" userId="6a0e944c-4d97-467d-bb7a-7c3315791fe4" providerId="ADAL" clId="{4C7E5C1C-6FB4-DA4C-82FA-D27463BDCCB4}" dt="2021-03-15T09:30:02.341" v="101" actId="478"/>
          <ac:cxnSpMkLst>
            <pc:docMk/>
            <pc:sldMk cId="2908807279" sldId="368"/>
            <ac:cxnSpMk id="13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0:02.341" v="101" actId="478"/>
          <ac:cxnSpMkLst>
            <pc:docMk/>
            <pc:sldMk cId="2908807279" sldId="368"/>
            <ac:cxnSpMk id="16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0:02.341" v="101" actId="478"/>
          <ac:cxnSpMkLst>
            <pc:docMk/>
            <pc:sldMk cId="2908807279" sldId="368"/>
            <ac:cxnSpMk id="20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0:02.341" v="101" actId="478"/>
          <ac:cxnSpMkLst>
            <pc:docMk/>
            <pc:sldMk cId="2908807279" sldId="368"/>
            <ac:cxnSpMk id="23" creationId="{00000000-0000-0000-0000-000000000000}"/>
          </ac:cxnSpMkLst>
        </pc:cxnChg>
      </pc:sldChg>
      <pc:sldChg chg="delSp modSp add mod">
        <pc:chgData name="Nicholas Gibbins" userId="6a0e944c-4d97-467d-bb7a-7c3315791fe4" providerId="ADAL" clId="{4C7E5C1C-6FB4-DA4C-82FA-D27463BDCCB4}" dt="2021-03-15T09:30:05.997" v="102" actId="478"/>
        <pc:sldMkLst>
          <pc:docMk/>
          <pc:sldMk cId="3768651774" sldId="369"/>
        </pc:sldMkLst>
        <pc:grpChg chg="del">
          <ac:chgData name="Nicholas Gibbins" userId="6a0e944c-4d97-467d-bb7a-7c3315791fe4" providerId="ADAL" clId="{4C7E5C1C-6FB4-DA4C-82FA-D27463BDCCB4}" dt="2021-03-15T09:30:05.997" v="102" actId="478"/>
          <ac:grpSpMkLst>
            <pc:docMk/>
            <pc:sldMk cId="3768651774" sldId="369"/>
            <ac:grpSpMk id="39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0:05.997" v="102" actId="478"/>
          <ac:grpSpMkLst>
            <pc:docMk/>
            <pc:sldMk cId="3768651774" sldId="369"/>
            <ac:grpSpMk id="40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0:05.997" v="102" actId="478"/>
          <ac:grpSpMkLst>
            <pc:docMk/>
            <pc:sldMk cId="3768651774" sldId="369"/>
            <ac:grpSpMk id="43" creationId="{00000000-0000-0000-0000-000000000000}"/>
          </ac:grpSpMkLst>
        </pc:grpChg>
        <pc:cxnChg chg="mod">
          <ac:chgData name="Nicholas Gibbins" userId="6a0e944c-4d97-467d-bb7a-7c3315791fe4" providerId="ADAL" clId="{4C7E5C1C-6FB4-DA4C-82FA-D27463BDCCB4}" dt="2021-03-15T09:30:05.997" v="102" actId="478"/>
          <ac:cxnSpMkLst>
            <pc:docMk/>
            <pc:sldMk cId="3768651774" sldId="369"/>
            <ac:cxnSpMk id="13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0:05.997" v="102" actId="478"/>
          <ac:cxnSpMkLst>
            <pc:docMk/>
            <pc:sldMk cId="3768651774" sldId="369"/>
            <ac:cxnSpMk id="16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0:05.997" v="102" actId="478"/>
          <ac:cxnSpMkLst>
            <pc:docMk/>
            <pc:sldMk cId="3768651774" sldId="369"/>
            <ac:cxnSpMk id="23" creationId="{00000000-0000-0000-0000-000000000000}"/>
          </ac:cxnSpMkLst>
        </pc:cxnChg>
      </pc:sldChg>
      <pc:sldChg chg="delSp modSp add mod">
        <pc:chgData name="Nicholas Gibbins" userId="6a0e944c-4d97-467d-bb7a-7c3315791fe4" providerId="ADAL" clId="{4C7E5C1C-6FB4-DA4C-82FA-D27463BDCCB4}" dt="2021-03-15T09:30:10.443" v="103" actId="478"/>
        <pc:sldMkLst>
          <pc:docMk/>
          <pc:sldMk cId="2869658229" sldId="370"/>
        </pc:sldMkLst>
        <pc:grpChg chg="del">
          <ac:chgData name="Nicholas Gibbins" userId="6a0e944c-4d97-467d-bb7a-7c3315791fe4" providerId="ADAL" clId="{4C7E5C1C-6FB4-DA4C-82FA-D27463BDCCB4}" dt="2021-03-15T09:30:10.443" v="103" actId="478"/>
          <ac:grpSpMkLst>
            <pc:docMk/>
            <pc:sldMk cId="2869658229" sldId="370"/>
            <ac:grpSpMk id="40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0:10.443" v="103" actId="478"/>
          <ac:grpSpMkLst>
            <pc:docMk/>
            <pc:sldMk cId="2869658229" sldId="370"/>
            <ac:grpSpMk id="43" creationId="{00000000-0000-0000-0000-000000000000}"/>
          </ac:grpSpMkLst>
        </pc:grpChg>
        <pc:cxnChg chg="mod">
          <ac:chgData name="Nicholas Gibbins" userId="6a0e944c-4d97-467d-bb7a-7c3315791fe4" providerId="ADAL" clId="{4C7E5C1C-6FB4-DA4C-82FA-D27463BDCCB4}" dt="2021-03-15T09:30:10.443" v="103" actId="478"/>
          <ac:cxnSpMkLst>
            <pc:docMk/>
            <pc:sldMk cId="2869658229" sldId="370"/>
            <ac:cxnSpMk id="16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0:10.443" v="103" actId="478"/>
          <ac:cxnSpMkLst>
            <pc:docMk/>
            <pc:sldMk cId="2869658229" sldId="370"/>
            <ac:cxnSpMk id="23" creationId="{00000000-0000-0000-0000-000000000000}"/>
          </ac:cxnSpMkLst>
        </pc:cxnChg>
      </pc:sldChg>
      <pc:sldChg chg="delSp modSp add mod">
        <pc:chgData name="Nicholas Gibbins" userId="6a0e944c-4d97-467d-bb7a-7c3315791fe4" providerId="ADAL" clId="{4C7E5C1C-6FB4-DA4C-82FA-D27463BDCCB4}" dt="2021-03-15T09:30:13.167" v="104" actId="478"/>
        <pc:sldMkLst>
          <pc:docMk/>
          <pc:sldMk cId="2570648853" sldId="371"/>
        </pc:sldMkLst>
        <pc:grpChg chg="del">
          <ac:chgData name="Nicholas Gibbins" userId="6a0e944c-4d97-467d-bb7a-7c3315791fe4" providerId="ADAL" clId="{4C7E5C1C-6FB4-DA4C-82FA-D27463BDCCB4}" dt="2021-03-15T09:30:13.167" v="104" actId="478"/>
          <ac:grpSpMkLst>
            <pc:docMk/>
            <pc:sldMk cId="2570648853" sldId="371"/>
            <ac:grpSpMk id="43" creationId="{00000000-0000-0000-0000-000000000000}"/>
          </ac:grpSpMkLst>
        </pc:grpChg>
        <pc:cxnChg chg="mod">
          <ac:chgData name="Nicholas Gibbins" userId="6a0e944c-4d97-467d-bb7a-7c3315791fe4" providerId="ADAL" clId="{4C7E5C1C-6FB4-DA4C-82FA-D27463BDCCB4}" dt="2021-03-15T09:30:13.167" v="104" actId="478"/>
          <ac:cxnSpMkLst>
            <pc:docMk/>
            <pc:sldMk cId="2570648853" sldId="371"/>
            <ac:cxnSpMk id="23" creationId="{00000000-0000-0000-0000-000000000000}"/>
          </ac:cxnSpMkLst>
        </pc:cxnChg>
      </pc:sldChg>
      <pc:sldChg chg="add">
        <pc:chgData name="Nicholas Gibbins" userId="6a0e944c-4d97-467d-bb7a-7c3315791fe4" providerId="ADAL" clId="{4C7E5C1C-6FB4-DA4C-82FA-D27463BDCCB4}" dt="2021-03-15T09:29:45.956" v="98"/>
        <pc:sldMkLst>
          <pc:docMk/>
          <pc:sldMk cId="760211115" sldId="372"/>
        </pc:sldMkLst>
      </pc:sldChg>
      <pc:sldChg chg="delSp modSp add mod">
        <pc:chgData name="Nicholas Gibbins" userId="6a0e944c-4d97-467d-bb7a-7c3315791fe4" providerId="ADAL" clId="{4C7E5C1C-6FB4-DA4C-82FA-D27463BDCCB4}" dt="2021-03-15T09:34:52.923" v="158" actId="478"/>
        <pc:sldMkLst>
          <pc:docMk/>
          <pc:sldMk cId="2306004654" sldId="373"/>
        </pc:sldMkLst>
        <pc:grpChg chg="del">
          <ac:chgData name="Nicholas Gibbins" userId="6a0e944c-4d97-467d-bb7a-7c3315791fe4" providerId="ADAL" clId="{4C7E5C1C-6FB4-DA4C-82FA-D27463BDCCB4}" dt="2021-03-15T09:34:47.019" v="156" actId="478"/>
          <ac:grpSpMkLst>
            <pc:docMk/>
            <pc:sldMk cId="2306004654" sldId="373"/>
            <ac:grpSpMk id="39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47.019" v="156" actId="478"/>
          <ac:grpSpMkLst>
            <pc:docMk/>
            <pc:sldMk cId="2306004654" sldId="373"/>
            <ac:grpSpMk id="40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48.864" v="157" actId="478"/>
          <ac:grpSpMkLst>
            <pc:docMk/>
            <pc:sldMk cId="2306004654" sldId="373"/>
            <ac:grpSpMk id="41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47.019" v="156" actId="478"/>
          <ac:grpSpMkLst>
            <pc:docMk/>
            <pc:sldMk cId="2306004654" sldId="373"/>
            <ac:grpSpMk id="42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47.019" v="156" actId="478"/>
          <ac:grpSpMkLst>
            <pc:docMk/>
            <pc:sldMk cId="2306004654" sldId="373"/>
            <ac:grpSpMk id="43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52.923" v="158" actId="478"/>
          <ac:grpSpMkLst>
            <pc:docMk/>
            <pc:sldMk cId="2306004654" sldId="373"/>
            <ac:grpSpMk id="59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52.923" v="158" actId="478"/>
          <ac:grpSpMkLst>
            <pc:docMk/>
            <pc:sldMk cId="2306004654" sldId="373"/>
            <ac:grpSpMk id="60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47.019" v="156" actId="478"/>
          <ac:grpSpMkLst>
            <pc:docMk/>
            <pc:sldMk cId="2306004654" sldId="373"/>
            <ac:grpSpMk id="61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52.923" v="158" actId="478"/>
          <ac:grpSpMkLst>
            <pc:docMk/>
            <pc:sldMk cId="2306004654" sldId="373"/>
            <ac:grpSpMk id="62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52.923" v="158" actId="478"/>
          <ac:grpSpMkLst>
            <pc:docMk/>
            <pc:sldMk cId="2306004654" sldId="373"/>
            <ac:grpSpMk id="63" creationId="{00000000-0000-0000-0000-000000000000}"/>
          </ac:grpSpMkLst>
        </pc:grpChg>
        <pc:cxnChg chg="mod">
          <ac:chgData name="Nicholas Gibbins" userId="6a0e944c-4d97-467d-bb7a-7c3315791fe4" providerId="ADAL" clId="{4C7E5C1C-6FB4-DA4C-82FA-D27463BDCCB4}" dt="2021-03-15T09:34:47.019" v="156" actId="478"/>
          <ac:cxnSpMkLst>
            <pc:docMk/>
            <pc:sldMk cId="2306004654" sldId="373"/>
            <ac:cxnSpMk id="13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4:47.019" v="156" actId="478"/>
          <ac:cxnSpMkLst>
            <pc:docMk/>
            <pc:sldMk cId="2306004654" sldId="373"/>
            <ac:cxnSpMk id="16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4:48.864" v="157" actId="478"/>
          <ac:cxnSpMkLst>
            <pc:docMk/>
            <pc:sldMk cId="2306004654" sldId="373"/>
            <ac:cxnSpMk id="19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4:47.019" v="156" actId="478"/>
          <ac:cxnSpMkLst>
            <pc:docMk/>
            <pc:sldMk cId="2306004654" sldId="373"/>
            <ac:cxnSpMk id="20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4:47.019" v="156" actId="478"/>
          <ac:cxnSpMkLst>
            <pc:docMk/>
            <pc:sldMk cId="2306004654" sldId="373"/>
            <ac:cxnSpMk id="23" creationId="{00000000-0000-0000-0000-000000000000}"/>
          </ac:cxnSpMkLst>
        </pc:cxnChg>
      </pc:sldChg>
      <pc:sldChg chg="delSp modSp add mod ord">
        <pc:chgData name="Nicholas Gibbins" userId="6a0e944c-4d97-467d-bb7a-7c3315791fe4" providerId="ADAL" clId="{4C7E5C1C-6FB4-DA4C-82FA-D27463BDCCB4}" dt="2021-03-15T09:34:12.005" v="151" actId="20578"/>
        <pc:sldMkLst>
          <pc:docMk/>
          <pc:sldMk cId="1923978643" sldId="374"/>
        </pc:sldMkLst>
        <pc:grpChg chg="del">
          <ac:chgData name="Nicholas Gibbins" userId="6a0e944c-4d97-467d-bb7a-7c3315791fe4" providerId="ADAL" clId="{4C7E5C1C-6FB4-DA4C-82FA-D27463BDCCB4}" dt="2021-03-15T09:34:00.511" v="148" actId="478"/>
          <ac:grpSpMkLst>
            <pc:docMk/>
            <pc:sldMk cId="1923978643" sldId="374"/>
            <ac:grpSpMk id="38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01.981" v="149" actId="478"/>
          <ac:grpSpMkLst>
            <pc:docMk/>
            <pc:sldMk cId="1923978643" sldId="374"/>
            <ac:grpSpMk id="39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00.511" v="148" actId="478"/>
          <ac:grpSpMkLst>
            <pc:docMk/>
            <pc:sldMk cId="1923978643" sldId="374"/>
            <ac:grpSpMk id="40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00.511" v="148" actId="478"/>
          <ac:grpSpMkLst>
            <pc:docMk/>
            <pc:sldMk cId="1923978643" sldId="374"/>
            <ac:grpSpMk id="41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00.511" v="148" actId="478"/>
          <ac:grpSpMkLst>
            <pc:docMk/>
            <pc:sldMk cId="1923978643" sldId="374"/>
            <ac:grpSpMk id="42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00.511" v="148" actId="478"/>
          <ac:grpSpMkLst>
            <pc:docMk/>
            <pc:sldMk cId="1923978643" sldId="374"/>
            <ac:grpSpMk id="43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08.956" v="150" actId="478"/>
          <ac:grpSpMkLst>
            <pc:docMk/>
            <pc:sldMk cId="1923978643" sldId="374"/>
            <ac:grpSpMk id="58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08.956" v="150" actId="478"/>
          <ac:grpSpMkLst>
            <pc:docMk/>
            <pc:sldMk cId="1923978643" sldId="374"/>
            <ac:grpSpMk id="59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08.956" v="150" actId="478"/>
          <ac:grpSpMkLst>
            <pc:docMk/>
            <pc:sldMk cId="1923978643" sldId="374"/>
            <ac:grpSpMk id="60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00.511" v="148" actId="478"/>
          <ac:grpSpMkLst>
            <pc:docMk/>
            <pc:sldMk cId="1923978643" sldId="374"/>
            <ac:grpSpMk id="61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08.956" v="150" actId="478"/>
          <ac:grpSpMkLst>
            <pc:docMk/>
            <pc:sldMk cId="1923978643" sldId="374"/>
            <ac:grpSpMk id="62" creationId="{00000000-0000-0000-0000-000000000000}"/>
          </ac:grpSpMkLst>
        </pc:grpChg>
        <pc:grpChg chg="del">
          <ac:chgData name="Nicholas Gibbins" userId="6a0e944c-4d97-467d-bb7a-7c3315791fe4" providerId="ADAL" clId="{4C7E5C1C-6FB4-DA4C-82FA-D27463BDCCB4}" dt="2021-03-15T09:34:08.956" v="150" actId="478"/>
          <ac:grpSpMkLst>
            <pc:docMk/>
            <pc:sldMk cId="1923978643" sldId="374"/>
            <ac:grpSpMk id="63" creationId="{00000000-0000-0000-0000-000000000000}"/>
          </ac:grpSpMkLst>
        </pc:grpChg>
        <pc:cxnChg chg="mod">
          <ac:chgData name="Nicholas Gibbins" userId="6a0e944c-4d97-467d-bb7a-7c3315791fe4" providerId="ADAL" clId="{4C7E5C1C-6FB4-DA4C-82FA-D27463BDCCB4}" dt="2021-03-15T09:34:00.511" v="148" actId="478"/>
          <ac:cxnSpMkLst>
            <pc:docMk/>
            <pc:sldMk cId="1923978643" sldId="374"/>
            <ac:cxnSpMk id="12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4:01.981" v="149" actId="478"/>
          <ac:cxnSpMkLst>
            <pc:docMk/>
            <pc:sldMk cId="1923978643" sldId="374"/>
            <ac:cxnSpMk id="13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4:00.511" v="148" actId="478"/>
          <ac:cxnSpMkLst>
            <pc:docMk/>
            <pc:sldMk cId="1923978643" sldId="374"/>
            <ac:cxnSpMk id="16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4:00.511" v="148" actId="478"/>
          <ac:cxnSpMkLst>
            <pc:docMk/>
            <pc:sldMk cId="1923978643" sldId="374"/>
            <ac:cxnSpMk id="19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4:00.511" v="148" actId="478"/>
          <ac:cxnSpMkLst>
            <pc:docMk/>
            <pc:sldMk cId="1923978643" sldId="374"/>
            <ac:cxnSpMk id="20" creationId="{00000000-0000-0000-0000-000000000000}"/>
          </ac:cxnSpMkLst>
        </pc:cxnChg>
        <pc:cxnChg chg="mod">
          <ac:chgData name="Nicholas Gibbins" userId="6a0e944c-4d97-467d-bb7a-7c3315791fe4" providerId="ADAL" clId="{4C7E5C1C-6FB4-DA4C-82FA-D27463BDCCB4}" dt="2021-03-15T09:34:00.511" v="148" actId="478"/>
          <ac:cxnSpMkLst>
            <pc:docMk/>
            <pc:sldMk cId="1923978643" sldId="374"/>
            <ac:cxnSpMk id="23" creationId="{00000000-0000-0000-0000-000000000000}"/>
          </ac:cxnSpMkLst>
        </pc:cxnChg>
      </pc:sldChg>
      <pc:sldChg chg="add">
        <pc:chgData name="Nicholas Gibbins" userId="6a0e944c-4d97-467d-bb7a-7c3315791fe4" providerId="ADAL" clId="{4C7E5C1C-6FB4-DA4C-82FA-D27463BDCCB4}" dt="2021-03-15T09:34:22.476" v="153"/>
        <pc:sldMkLst>
          <pc:docMk/>
          <pc:sldMk cId="2010738335" sldId="3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1381CD-973B-0D4D-98B6-E84D3BCCD56F}" type="slidenum">
              <a:rPr lang="en-US"/>
              <a:pPr/>
              <a:t>5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89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975B39-2F36-6946-8335-22A18E214435}" type="slidenum">
              <a:rPr lang="en-US"/>
              <a:pPr/>
              <a:t>6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64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ADB277-AC87-B343-83A4-374168D55A1E}" type="slidenum">
              <a:rPr lang="en-US"/>
              <a:pPr/>
              <a:t>7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077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F46108-1A9D-4B49-9479-9B9DB68EEDD7}" type="slidenum">
              <a:rPr lang="en-US"/>
              <a:pPr/>
              <a:t>8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473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C2D66-BA73-1B4F-8358-AFF7AED5490B}" type="slidenum">
              <a:rPr lang="en-US"/>
              <a:pPr/>
              <a:t>26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905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5B9C39-FC3A-974D-AC17-264D240F9525}" type="slidenum">
              <a:rPr lang="en-US"/>
              <a:pPr/>
              <a:t>27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204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FC43A-55E3-C749-9186-F24FC7C2B78D}" type="slidenum">
              <a:rPr lang="en-US"/>
              <a:pPr/>
              <a:t>28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495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349" y="381000"/>
            <a:ext cx="3594485" cy="58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56" y="381000"/>
            <a:ext cx="2882515" cy="58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101882" anchor="b"/>
          <a:lstStyle>
            <a:lvl1pPr algn="l">
              <a:defRPr sz="7059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0"/>
            <a:ext cx="11328000" cy="1946275"/>
          </a:xfrm>
        </p:spPr>
        <p:txBody>
          <a:bodyPr lIns="101882"/>
          <a:lstStyle>
            <a:lvl1pPr marL="0" indent="0">
              <a:buFontTx/>
              <a:buNone/>
              <a:defRPr sz="353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432000" y="5807076"/>
            <a:ext cx="11328000" cy="882860"/>
          </a:xfrm>
        </p:spPr>
        <p:txBody>
          <a:bodyPr/>
          <a:lstStyle>
            <a:lvl1pPr marL="88485" indent="0">
              <a:spcAft>
                <a:spcPts val="0"/>
              </a:spcAft>
              <a:buNone/>
              <a:defRPr sz="1941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2072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727" y="381000"/>
            <a:ext cx="2880592" cy="466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7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lnSpc>
                <a:spcPct val="100000"/>
              </a:lnSpc>
              <a:spcAft>
                <a:spcPts val="1770"/>
              </a:spcAft>
              <a:defRPr/>
            </a:lvl1pPr>
            <a:lvl2pPr marL="530912" indent="-176971">
              <a:lnSpc>
                <a:spcPct val="100000"/>
              </a:lnSpc>
              <a:spcAft>
                <a:spcPts val="1180"/>
              </a:spcAft>
              <a:buFont typeface="Lucida Grande"/>
              <a:buChar char="–"/>
              <a:defRPr/>
            </a:lvl2pPr>
            <a:lvl3pPr marL="796368" indent="-176971">
              <a:lnSpc>
                <a:spcPct val="100000"/>
              </a:lnSpc>
              <a:spcAft>
                <a:spcPts val="1180"/>
              </a:spcAft>
              <a:buFont typeface="Lucida Grande"/>
              <a:buChar char="–"/>
              <a:defRPr/>
            </a:lvl3pPr>
            <a:lvl4pPr marL="1061824" indent="-176971">
              <a:lnSpc>
                <a:spcPct val="100000"/>
              </a:lnSpc>
              <a:spcAft>
                <a:spcPts val="1180"/>
              </a:spcAft>
              <a:buFont typeface="Lucida Grande"/>
              <a:buChar char="–"/>
              <a:defRPr/>
            </a:lvl4pPr>
            <a:lvl5pPr marL="1327280" indent="-176971">
              <a:lnSpc>
                <a:spcPct val="100000"/>
              </a:lnSpc>
              <a:spcAft>
                <a:spcPts val="118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B6E68-5BDB-2541-BD40-D45648B6FC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6114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516" y="381000"/>
            <a:ext cx="2853652" cy="465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059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130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727" y="381000"/>
            <a:ext cx="2880592" cy="466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BA254-1C6E-D546-957A-F81C6DC1BF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0615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727" y="381000"/>
            <a:ext cx="2880592" cy="466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1"/>
            <a:ext cx="5460800" cy="4489450"/>
          </a:xfrm>
        </p:spPr>
        <p:txBody>
          <a:bodyPr/>
          <a:lstStyle>
            <a:lvl1pPr>
              <a:defRPr sz="1941"/>
            </a:lvl1pPr>
            <a:lvl2pPr>
              <a:defRPr sz="1941"/>
            </a:lvl2pPr>
            <a:lvl3pPr>
              <a:defRPr sz="1941"/>
            </a:lvl3pPr>
            <a:lvl4pPr>
              <a:defRPr sz="1941"/>
            </a:lvl4pPr>
            <a:lvl5pPr>
              <a:defRPr sz="1941"/>
            </a:lvl5pPr>
            <a:lvl6pPr>
              <a:defRPr sz="1765"/>
            </a:lvl6pPr>
            <a:lvl7pPr>
              <a:defRPr sz="1765"/>
            </a:lvl7pPr>
            <a:lvl8pPr>
              <a:defRPr sz="1765"/>
            </a:lvl8pPr>
            <a:lvl9pPr>
              <a:defRPr sz="176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0"/>
            <a:ext cx="5460800" cy="4489449"/>
          </a:xfrm>
        </p:spPr>
        <p:txBody>
          <a:bodyPr/>
          <a:lstStyle>
            <a:lvl1pPr>
              <a:defRPr sz="1941"/>
            </a:lvl1pPr>
            <a:lvl2pPr>
              <a:defRPr sz="1941"/>
            </a:lvl2pPr>
            <a:lvl3pPr>
              <a:defRPr sz="1941"/>
            </a:lvl3pPr>
            <a:lvl4pPr>
              <a:defRPr sz="1941"/>
            </a:lvl4pPr>
            <a:lvl5pPr>
              <a:defRPr sz="1941"/>
            </a:lvl5pPr>
            <a:lvl6pPr>
              <a:defRPr sz="1765"/>
            </a:lvl6pPr>
            <a:lvl7pPr>
              <a:defRPr sz="1765"/>
            </a:lvl7pPr>
            <a:lvl8pPr>
              <a:defRPr sz="1765"/>
            </a:lvl8pPr>
            <a:lvl9pPr>
              <a:defRPr sz="176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26346-DCF1-E249-8BC7-0596CDDC39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9871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094B3-20A3-6742-A46E-CCBE370EBF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848000" y="5569125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5700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094B3-20A3-6742-A46E-CCBE370EBF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848000" y="5569125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3384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094B3-20A3-6742-A46E-CCBE370EBF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848000" y="5569125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291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TS(T2)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T2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6798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094B3-20A3-6742-A46E-CCBE370EBF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848000" y="5569125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291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TS(T2)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T2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888240" y="2265680"/>
            <a:ext cx="1045441" cy="2633226"/>
            <a:chOff x="4364239" y="2265680"/>
            <a:chExt cx="1045441" cy="2633226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4886960" y="2265680"/>
              <a:ext cx="10160" cy="223632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364239" y="4529574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5127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094B3-20A3-6742-A46E-CCBE370EBF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848000" y="5569125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09670" y="2294054"/>
            <a:ext cx="246093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&lt; TS(T1)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:= TS(T1)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291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TS(T2)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T2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888240" y="2265680"/>
            <a:ext cx="1045441" cy="2633226"/>
            <a:chOff x="4364239" y="2265680"/>
            <a:chExt cx="1045441" cy="2633226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4886960" y="2265680"/>
              <a:ext cx="10160" cy="223632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364239" y="4529574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3165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094B3-20A3-6742-A46E-CCBE370EBF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4009670" y="2294054"/>
            <a:ext cx="246093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&lt; TS(T1)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:= TS(T1)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291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TS(T2)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T2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888240" y="2265680"/>
            <a:ext cx="1045441" cy="2633226"/>
            <a:chOff x="4364239" y="2265680"/>
            <a:chExt cx="1045441" cy="2633226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4886960" y="2265680"/>
              <a:ext cx="10160" cy="223632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364239" y="4529574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891687" y="5962092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</p:spTree>
    <p:extLst>
      <p:ext uri="{BB962C8B-B14F-4D97-AF65-F5344CB8AC3E}">
        <p14:creationId xmlns:p14="http://schemas.microsoft.com/office/powerpoint/2010/main" val="1659171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094B3-20A3-6742-A46E-CCBE370EBF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4009670" y="2294054"/>
            <a:ext cx="246093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&lt; TS(T1)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:= TS(T1)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291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TS(T2)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T2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888240" y="2265680"/>
            <a:ext cx="1045441" cy="2633226"/>
            <a:chOff x="4364239" y="2265680"/>
            <a:chExt cx="1045441" cy="2633226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4886960" y="2265680"/>
              <a:ext cx="10160" cy="223632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364239" y="4529574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545960" y="2265680"/>
            <a:ext cx="1045441" cy="1700292"/>
            <a:chOff x="6021959" y="2265680"/>
            <a:chExt cx="1045441" cy="1700292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 flipV="1">
              <a:off x="6540691" y="2265680"/>
              <a:ext cx="0" cy="13309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6021959" y="3596640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891687" y="5962092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</p:spTree>
    <p:extLst>
      <p:ext uri="{BB962C8B-B14F-4D97-AF65-F5344CB8AC3E}">
        <p14:creationId xmlns:p14="http://schemas.microsoft.com/office/powerpoint/2010/main" val="505398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094B3-20A3-6742-A46E-CCBE370EBF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4009670" y="2294054"/>
            <a:ext cx="246093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&lt; TS(T1)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:= TS(T1)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291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TS(T2)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T2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8110433" y="2294054"/>
            <a:ext cx="2453203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&lt; TS(T2)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:= TS(T2)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5888240" y="2265680"/>
            <a:ext cx="1045441" cy="2633226"/>
            <a:chOff x="4364239" y="2265680"/>
            <a:chExt cx="1045441" cy="2633226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4886960" y="2265680"/>
              <a:ext cx="10160" cy="223632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364239" y="4529574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545960" y="2265680"/>
            <a:ext cx="1045441" cy="1700292"/>
            <a:chOff x="6021959" y="2265680"/>
            <a:chExt cx="1045441" cy="1700292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 flipV="1">
              <a:off x="6540691" y="2265680"/>
              <a:ext cx="0" cy="13309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6021959" y="3596640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891687" y="5962092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</p:spTree>
    <p:extLst>
      <p:ext uri="{BB962C8B-B14F-4D97-AF65-F5344CB8AC3E}">
        <p14:creationId xmlns:p14="http://schemas.microsoft.com/office/powerpoint/2010/main" val="1911096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094B3-20A3-6742-A46E-CCBE370EBF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4009670" y="2294054"/>
            <a:ext cx="2460930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&lt; TS(T1)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:= TS(T1)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291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TS(T2)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T2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8110433" y="2294054"/>
            <a:ext cx="2453203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&lt; TS(T2)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:= TS(T2)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5888240" y="2265680"/>
            <a:ext cx="1045441" cy="2633226"/>
            <a:chOff x="4364239" y="2265680"/>
            <a:chExt cx="1045441" cy="2633226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4886960" y="2265680"/>
              <a:ext cx="10160" cy="223632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4364239" y="4529574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545960" y="2265680"/>
            <a:ext cx="1045441" cy="1700292"/>
            <a:chOff x="6021959" y="2265680"/>
            <a:chExt cx="1045441" cy="1700292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 flipV="1">
              <a:off x="6540691" y="2265680"/>
              <a:ext cx="0" cy="13309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6021959" y="3596640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215858" y="5962413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</p:spTree>
    <p:extLst>
      <p:ext uri="{BB962C8B-B14F-4D97-AF65-F5344CB8AC3E}">
        <p14:creationId xmlns:p14="http://schemas.microsoft.com/office/powerpoint/2010/main" val="1440694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9D038-6E2A-6446-852A-0C2870FB14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848000" y="5569125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91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TS(T2)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T2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910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Timestamps and </a:t>
            </a:r>
            <a:br>
              <a:rPr lang="en-US" dirty="0"/>
            </a:br>
            <a:r>
              <a:rPr lang="en-US" dirty="0"/>
              <a:t>Advanced Transactions</a:t>
            </a:r>
          </a:p>
        </p:txBody>
      </p:sp>
      <p:sp>
        <p:nvSpPr>
          <p:cNvPr id="55298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55299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  <a:p>
            <a:r>
              <a:rPr lang="en-US" dirty="0"/>
              <a:t>2020-2021</a:t>
            </a:r>
          </a:p>
        </p:txBody>
      </p:sp>
    </p:spTree>
    <p:extLst>
      <p:ext uri="{BB962C8B-B14F-4D97-AF65-F5344CB8AC3E}">
        <p14:creationId xmlns:p14="http://schemas.microsoft.com/office/powerpoint/2010/main" val="77131944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9D038-6E2A-6446-852A-0C2870FB14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848000" y="5569125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91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TS(T2)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T2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898400" y="2265680"/>
            <a:ext cx="1045441" cy="1727200"/>
            <a:chOff x="4374399" y="2265680"/>
            <a:chExt cx="1045441" cy="172720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 flipV="1">
              <a:off x="4897120" y="2265680"/>
              <a:ext cx="0" cy="13309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4374399" y="3623548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390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9D038-6E2A-6446-852A-0C2870FB14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848000" y="5569125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09671" y="2294054"/>
            <a:ext cx="2453203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&lt; TS(T2)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:= TS(T2)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91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TS(T2)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T2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898400" y="2265680"/>
            <a:ext cx="1045441" cy="1727200"/>
            <a:chOff x="4374399" y="2265680"/>
            <a:chExt cx="1045441" cy="172720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 flipV="1">
              <a:off x="4897120" y="2265680"/>
              <a:ext cx="0" cy="13309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4374399" y="3623548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2532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9D038-6E2A-6446-852A-0C2870FB14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4009671" y="2294054"/>
            <a:ext cx="2453203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&lt; TS(T2)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:= TS(T2)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91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TS(T2)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T2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898400" y="2265680"/>
            <a:ext cx="1045441" cy="1727200"/>
            <a:chOff x="4374399" y="2265680"/>
            <a:chExt cx="1045441" cy="172720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 flipV="1">
              <a:off x="4897120" y="2265680"/>
              <a:ext cx="0" cy="13309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4374399" y="3623548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040136" y="5927976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</p:spTree>
    <p:extLst>
      <p:ext uri="{BB962C8B-B14F-4D97-AF65-F5344CB8AC3E}">
        <p14:creationId xmlns:p14="http://schemas.microsoft.com/office/powerpoint/2010/main" val="32695012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9D038-6E2A-6446-852A-0C2870FB14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4009671" y="2294054"/>
            <a:ext cx="2453203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&lt; TS(T2)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:= TS(T2)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91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TS(T2)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T2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898400" y="2265680"/>
            <a:ext cx="1045441" cy="1727200"/>
            <a:chOff x="4374399" y="2265680"/>
            <a:chExt cx="1045441" cy="172720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 flipV="1">
              <a:off x="4897120" y="2265680"/>
              <a:ext cx="0" cy="13309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4374399" y="3623548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545960" y="2265680"/>
            <a:ext cx="1045441" cy="2615816"/>
            <a:chOff x="6021959" y="2265680"/>
            <a:chExt cx="1045441" cy="2615816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6540691" y="2265680"/>
              <a:ext cx="10160" cy="223632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6021959" y="4512164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040136" y="5927976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</p:spTree>
    <p:extLst>
      <p:ext uri="{BB962C8B-B14F-4D97-AF65-F5344CB8AC3E}">
        <p14:creationId xmlns:p14="http://schemas.microsoft.com/office/powerpoint/2010/main" val="806111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9D038-6E2A-6446-852A-0C2870FB14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4009671" y="2294054"/>
            <a:ext cx="2453203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&lt; TS(T2)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:= TS(T2)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91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TS(T2)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T2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8110432" y="2294053"/>
            <a:ext cx="238719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&gt; TS(T1)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898400" y="2265680"/>
            <a:ext cx="1045441" cy="1727200"/>
            <a:chOff x="4374399" y="2265680"/>
            <a:chExt cx="1045441" cy="172720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 flipV="1">
              <a:off x="4897120" y="2265680"/>
              <a:ext cx="0" cy="13309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4374399" y="3623548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545960" y="2265680"/>
            <a:ext cx="1045441" cy="2615816"/>
            <a:chOff x="6021959" y="2265680"/>
            <a:chExt cx="1045441" cy="2615816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6540691" y="2265680"/>
              <a:ext cx="10160" cy="223632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6021959" y="4512164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040136" y="5927976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</p:spTree>
    <p:extLst>
      <p:ext uri="{BB962C8B-B14F-4D97-AF65-F5344CB8AC3E}">
        <p14:creationId xmlns:p14="http://schemas.microsoft.com/office/powerpoint/2010/main" val="15639782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9D038-6E2A-6446-852A-0C2870FB14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509520" y="2265680"/>
            <a:ext cx="0" cy="32929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oval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4009671" y="2294054"/>
            <a:ext cx="2453203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&lt; TS(T2)</a:t>
            </a:r>
            <a:b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</a:b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:= TS(T2)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31714" y="4326580"/>
            <a:ext cx="5359686" cy="1601397"/>
            <a:chOff x="1707714" y="4326579"/>
            <a:chExt cx="5359686" cy="1601397"/>
          </a:xfrm>
        </p:grpSpPr>
        <p:cxnSp>
          <p:nvCxnSpPr>
            <p:cNvPr id="11" name="Straight Arrow Connector 10"/>
            <p:cNvCxnSpPr>
              <a:stCxn id="43" idx="3"/>
            </p:cNvCxnSpPr>
            <p:nvPr/>
          </p:nvCxnSpPr>
          <p:spPr bwMode="auto">
            <a:xfrm>
              <a:off x="2319482" y="4502004"/>
              <a:ext cx="47479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6" name="Straight Connector 15"/>
            <p:cNvCxnSpPr>
              <a:stCxn id="43" idx="2"/>
            </p:cNvCxnSpPr>
            <p:nvPr/>
          </p:nvCxnSpPr>
          <p:spPr bwMode="auto">
            <a:xfrm>
              <a:off x="2143760" y="4677428"/>
              <a:ext cx="0" cy="8815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707714" y="5558644"/>
              <a:ext cx="89800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TS(T1)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1968038" y="4326579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91256" y="3421215"/>
            <a:ext cx="5266764" cy="2517242"/>
            <a:chOff x="2767256" y="3421215"/>
            <a:chExt cx="5266764" cy="2517242"/>
          </a:xfrm>
        </p:grpSpPr>
        <p:cxnSp>
          <p:nvCxnSpPr>
            <p:cNvPr id="12" name="Straight Arrow Connector 11"/>
            <p:cNvCxnSpPr>
              <a:stCxn id="45" idx="3"/>
            </p:cNvCxnSpPr>
            <p:nvPr/>
          </p:nvCxnSpPr>
          <p:spPr bwMode="auto">
            <a:xfrm>
              <a:off x="3393902" y="3596640"/>
              <a:ext cx="464011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/>
              <a:tailEnd type="none"/>
            </a:ln>
            <a:effectLst/>
          </p:spPr>
        </p:cxnSp>
        <p:cxnSp>
          <p:nvCxnSpPr>
            <p:cNvPr id="17" name="Straight Connector 16"/>
            <p:cNvCxnSpPr>
              <a:stCxn id="45" idx="2"/>
            </p:cNvCxnSpPr>
            <p:nvPr/>
          </p:nvCxnSpPr>
          <p:spPr bwMode="auto">
            <a:xfrm>
              <a:off x="3218180" y="3772064"/>
              <a:ext cx="0" cy="17869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2767256" y="5569125"/>
              <a:ext cx="9018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</a:rPr>
                <a:t>TS(T2)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042458" y="342121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T2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8110432" y="2294053"/>
            <a:ext cx="238719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 &gt; TS(T1)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76640" y="4308096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abort T1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898400" y="2265680"/>
            <a:ext cx="1045441" cy="1727200"/>
            <a:chOff x="4374399" y="2265680"/>
            <a:chExt cx="1045441" cy="1727200"/>
          </a:xfrm>
        </p:grpSpPr>
        <p:cxnSp>
          <p:nvCxnSpPr>
            <p:cNvPr id="33" name="Straight Arrow Connector 32"/>
            <p:cNvCxnSpPr/>
            <p:nvPr/>
          </p:nvCxnSpPr>
          <p:spPr bwMode="auto">
            <a:xfrm flipV="1">
              <a:off x="4897120" y="2265680"/>
              <a:ext cx="0" cy="13309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4374399" y="3623548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545960" y="2265680"/>
            <a:ext cx="1045441" cy="2615816"/>
            <a:chOff x="6021959" y="2265680"/>
            <a:chExt cx="1045441" cy="2615816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6540691" y="2265680"/>
              <a:ext cx="10160" cy="223632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oval" w="med" len="med"/>
              <a:tailEnd type="triangle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6021959" y="4512164"/>
              <a:ext cx="1045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write(X)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040136" y="5927976"/>
            <a:ext cx="140408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</a:rPr>
              <a:t>write-TS(X)</a:t>
            </a:r>
          </a:p>
        </p:txBody>
      </p:sp>
    </p:spTree>
    <p:extLst>
      <p:ext uri="{BB962C8B-B14F-4D97-AF65-F5344CB8AC3E}">
        <p14:creationId xmlns:p14="http://schemas.microsoft.com/office/powerpoint/2010/main" val="36516775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Timestamp Ordering: read(X)</a:t>
            </a:r>
            <a:endParaRPr lang="en-US" dirty="0"/>
          </a:p>
        </p:txBody>
      </p:sp>
      <p:sp>
        <p:nvSpPr>
          <p:cNvPr id="22016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-106" charset="2"/>
              <a:buNone/>
            </a:pPr>
            <a:r>
              <a:rPr lang="en-GB" b="1" dirty="0">
                <a:latin typeface="Lucida Console" panose="020B0609040504020204" pitchFamily="49" charset="0"/>
              </a:rPr>
              <a:t>if</a:t>
            </a:r>
            <a:r>
              <a:rPr lang="en-GB" dirty="0">
                <a:latin typeface="Lucida Console" panose="020B0609040504020204" pitchFamily="49" charset="0"/>
              </a:rPr>
              <a:t> write-TS(X) &gt; TS(T)</a:t>
            </a:r>
          </a:p>
          <a:p>
            <a:pPr>
              <a:buFont typeface="Wingdings" pitchFamily="-106" charset="2"/>
              <a:buNone/>
            </a:pPr>
            <a:r>
              <a:rPr lang="en-GB" b="1" dirty="0">
                <a:latin typeface="Lucida Console" panose="020B0609040504020204" pitchFamily="49" charset="0"/>
              </a:rPr>
              <a:t>then</a:t>
            </a:r>
          </a:p>
          <a:p>
            <a:pPr>
              <a:buFont typeface="Wingdings" pitchFamily="-106" charset="2"/>
              <a:buNone/>
            </a:pPr>
            <a:r>
              <a:rPr lang="en-GB" dirty="0">
                <a:latin typeface="Lucida Console" panose="020B0609040504020204" pitchFamily="49" charset="0"/>
              </a:rPr>
              <a:t>		abort and rollback T and reject operation</a:t>
            </a:r>
          </a:p>
          <a:p>
            <a:pPr>
              <a:buFont typeface="Wingdings" pitchFamily="-106" charset="2"/>
              <a:buNone/>
            </a:pPr>
            <a:r>
              <a:rPr lang="en-GB" b="1" dirty="0">
                <a:latin typeface="Lucida Console" panose="020B0609040504020204" pitchFamily="49" charset="0"/>
              </a:rPr>
              <a:t>else</a:t>
            </a:r>
            <a:r>
              <a:rPr lang="en-GB" dirty="0">
                <a:latin typeface="Lucida Console" panose="020B0609040504020204" pitchFamily="49" charset="0"/>
              </a:rPr>
              <a:t>	</a:t>
            </a:r>
          </a:p>
          <a:p>
            <a:pPr>
              <a:buFont typeface="Wingdings" pitchFamily="-106" charset="2"/>
              <a:buNone/>
            </a:pPr>
            <a:r>
              <a:rPr lang="en-GB" dirty="0">
                <a:latin typeface="Lucida Console" panose="020B0609040504020204" pitchFamily="49" charset="0"/>
              </a:rPr>
              <a:t>		execute read(X)</a:t>
            </a:r>
          </a:p>
          <a:p>
            <a:pPr>
              <a:buFont typeface="Wingdings" pitchFamily="-106" charset="2"/>
              <a:buNone/>
            </a:pPr>
            <a:r>
              <a:rPr lang="en-GB" dirty="0">
                <a:latin typeface="Lucida Console" panose="020B0609040504020204" pitchFamily="49" charset="0"/>
              </a:rPr>
              <a:t>		set read-TS(X) to max(TS(T), read-TS(X))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5E8AF3-1E4C-2049-A83F-5A24CDFAFE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46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Thomas’s Write Rule</a:t>
            </a:r>
            <a:endParaRPr lang="en-US"/>
          </a:p>
        </p:txBody>
      </p:sp>
      <p:sp>
        <p:nvSpPr>
          <p:cNvPr id="22118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Modification of Basic TO that rejects fewer write operations</a:t>
            </a:r>
          </a:p>
          <a:p>
            <a:r>
              <a:rPr lang="en-GB" dirty="0"/>
              <a:t>Weakens the checks for write (X) so that obsolete write operations are ignored</a:t>
            </a:r>
          </a:p>
          <a:p>
            <a:r>
              <a:rPr lang="en-GB" dirty="0"/>
              <a:t>Does not enforce </a:t>
            </a:r>
            <a:r>
              <a:rPr lang="en-GB" dirty="0" err="1"/>
              <a:t>serialisability</a:t>
            </a: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34E81E-AC7D-AC42-862A-DBD4B12A6DF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079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Thomas’s Write Rule</a:t>
            </a: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>
                <a:latin typeface="Lucida Console" panose="020B0609040504020204" pitchFamily="49" charset="0"/>
              </a:rPr>
              <a:t>if</a:t>
            </a:r>
            <a:r>
              <a:rPr lang="en-GB" dirty="0">
                <a:latin typeface="Lucida Console" panose="020B0609040504020204" pitchFamily="49" charset="0"/>
              </a:rPr>
              <a:t> read-TS(X) &gt; TS(T)</a:t>
            </a:r>
          </a:p>
          <a:p>
            <a:pPr>
              <a:buNone/>
            </a:pPr>
            <a:r>
              <a:rPr lang="en-GB" b="1" dirty="0">
                <a:latin typeface="Lucida Console" panose="020B0609040504020204" pitchFamily="49" charset="0"/>
              </a:rPr>
              <a:t>then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	roll back T and reject operation</a:t>
            </a:r>
          </a:p>
          <a:p>
            <a:pPr>
              <a:buNone/>
            </a:pPr>
            <a:r>
              <a:rPr lang="en-GB" b="1" dirty="0">
                <a:latin typeface="Lucida Console" panose="020B0609040504020204" pitchFamily="49" charset="0"/>
              </a:rPr>
              <a:t>if</a:t>
            </a:r>
            <a:r>
              <a:rPr lang="en-GB" dirty="0">
                <a:latin typeface="Lucida Console" panose="020B0609040504020204" pitchFamily="49" charset="0"/>
              </a:rPr>
              <a:t> write-TS(X) &gt; TS(T)</a:t>
            </a:r>
          </a:p>
          <a:p>
            <a:pPr>
              <a:buNone/>
            </a:pPr>
            <a:r>
              <a:rPr lang="en-GB" b="1" dirty="0">
                <a:latin typeface="Lucida Console" panose="020B0609040504020204" pitchFamily="49" charset="0"/>
              </a:rPr>
              <a:t>then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	do not execute write (X)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	continue processing</a:t>
            </a:r>
          </a:p>
          <a:p>
            <a:pPr>
              <a:buNone/>
            </a:pPr>
            <a:r>
              <a:rPr lang="en-GB" b="1" dirty="0">
                <a:latin typeface="Lucida Console" panose="020B0609040504020204" pitchFamily="49" charset="0"/>
              </a:rPr>
              <a:t>else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	execute write(X)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	set write-TS(X) to TS(T)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847E19-0C7D-294E-8D4E-9B133CE1AF8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528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Flat Transactions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Transactions considered so far are flat transactions</a:t>
            </a:r>
          </a:p>
          <a:p>
            <a:pPr lvl="1"/>
            <a:r>
              <a:rPr lang="en-US" dirty="0"/>
              <a:t>Basic building block</a:t>
            </a:r>
          </a:p>
          <a:p>
            <a:pPr lvl="1"/>
            <a:r>
              <a:rPr lang="en-US" dirty="0"/>
              <a:t>Only one level of control by the application</a:t>
            </a:r>
          </a:p>
          <a:p>
            <a:pPr lvl="1"/>
            <a:r>
              <a:rPr lang="en-US" dirty="0"/>
              <a:t>All-or-nothing (commit or abort)</a:t>
            </a:r>
          </a:p>
          <a:p>
            <a:pPr lvl="1"/>
            <a:r>
              <a:rPr lang="en-US" dirty="0"/>
              <a:t>The simplest type of transaction!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EF673E-819F-734F-A55D-4BD56B1BD9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75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Timestamps</a:t>
            </a:r>
          </a:p>
          <a:p>
            <a:r>
              <a:rPr lang="en-US" dirty="0" err="1"/>
              <a:t>Savepoints</a:t>
            </a:r>
            <a:endParaRPr lang="en-US" dirty="0"/>
          </a:p>
          <a:p>
            <a:r>
              <a:rPr lang="en-US" dirty="0"/>
              <a:t>Chained transactions</a:t>
            </a:r>
          </a:p>
          <a:p>
            <a:r>
              <a:rPr lang="en-US" dirty="0"/>
              <a:t>Nested transactions</a:t>
            </a:r>
          </a:p>
          <a:p>
            <a:r>
              <a:rPr lang="en-US" dirty="0"/>
              <a:t>Sagas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E9A148-1EA3-914A-8EE4-DBAD8DEE9C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676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Duration Transactions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Transactions considered so far are short duration</a:t>
            </a:r>
          </a:p>
          <a:p>
            <a:pPr lvl="1"/>
            <a:r>
              <a:rPr lang="en-US" dirty="0"/>
              <a:t>Banking or ticket reservations as example applications</a:t>
            </a:r>
          </a:p>
          <a:p>
            <a:pPr lvl="1"/>
            <a:r>
              <a:rPr lang="en-US" dirty="0"/>
              <a:t>Transactions complete in minutes, if not seconds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Long-lived transactions present particular challenges</a:t>
            </a:r>
          </a:p>
          <a:p>
            <a:pPr lvl="1"/>
            <a:r>
              <a:rPr lang="en-GB" dirty="0"/>
              <a:t>More susceptible to failure (and rollback not acceptable)</a:t>
            </a:r>
          </a:p>
          <a:p>
            <a:pPr lvl="1"/>
            <a:r>
              <a:rPr lang="en-GB" dirty="0"/>
              <a:t>May lock and access many data items (increases chance of deadlock)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CAB5BB-0C7D-8D4D-905C-5F2C100693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46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Savepoints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190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Savepoints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Savepoint</a:t>
            </a:r>
            <a:r>
              <a:rPr lang="en-US" dirty="0"/>
              <a:t>: an identifiable point in a flat transaction representing a partially consistent state which can be used as an internal restart point for the transaction</a:t>
            </a:r>
          </a:p>
          <a:p>
            <a:pPr marL="0" indent="0">
              <a:buNone/>
            </a:pPr>
            <a:r>
              <a:rPr lang="en-US" dirty="0"/>
              <a:t>Used for deadlock handling</a:t>
            </a:r>
          </a:p>
          <a:p>
            <a:pPr lvl="1"/>
            <a:r>
              <a:rPr lang="en-US" dirty="0"/>
              <a:t>partially rollback transaction in order to release required locks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Savepoints</a:t>
            </a:r>
            <a:r>
              <a:rPr lang="en-US" dirty="0"/>
              <a:t> may be persistent</a:t>
            </a:r>
          </a:p>
          <a:p>
            <a:pPr lvl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Following a system crash, restart active transactions from their most recent </a:t>
            </a:r>
            <a:r>
              <a:rPr lang="en-GB" dirty="0" err="1">
                <a:latin typeface="Georgia" charset="0"/>
                <a:ea typeface="ＭＳ Ｐゴシック" charset="0"/>
                <a:cs typeface="ＭＳ Ｐゴシック" charset="0"/>
              </a:rPr>
              <a:t>savepoints</a:t>
            </a:r>
            <a:endParaRPr lang="en-GB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099C2B8-3337-1941-8606-56C56E81FB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576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Savepoints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890206-981E-1C4D-BC0E-BCC9C6C4BB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521621" y="1903420"/>
            <a:ext cx="1713139" cy="34744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T1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522249" y="2246199"/>
            <a:ext cx="1713807" cy="1210332"/>
            <a:chOff x="2112282" y="2545692"/>
            <a:chExt cx="1942315" cy="1371710"/>
          </a:xfrm>
        </p:grpSpPr>
        <p:sp>
          <p:nvSpPr>
            <p:cNvPr id="7" name="Rectangle 6"/>
            <p:cNvSpPr/>
            <p:nvPr/>
          </p:nvSpPr>
          <p:spPr bwMode="auto">
            <a:xfrm>
              <a:off x="2112282" y="2545692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3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13040" y="3523631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SAVEPOINT 1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522705" y="3455143"/>
            <a:ext cx="1713807" cy="1210332"/>
            <a:chOff x="2112798" y="3915828"/>
            <a:chExt cx="1942315" cy="137171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112798" y="3915828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4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5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6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113556" y="4893767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SAVEPOINT 2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523768" y="4663015"/>
            <a:ext cx="1713687" cy="1210448"/>
            <a:chOff x="2114003" y="5284750"/>
            <a:chExt cx="1942179" cy="1371841"/>
          </a:xfrm>
        </p:grpSpPr>
        <p:sp>
          <p:nvSpPr>
            <p:cNvPr id="10" name="Rectangle 9"/>
            <p:cNvSpPr/>
            <p:nvPr/>
          </p:nvSpPr>
          <p:spPr bwMode="auto">
            <a:xfrm>
              <a:off x="2114003" y="6262820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ROLLBACK to 1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114625" y="5284750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7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8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53431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Savepoints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34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890206-981E-1C4D-BC0E-BCC9C6C4BB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521621" y="1903420"/>
            <a:ext cx="1713139" cy="34744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T1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522249" y="2246199"/>
            <a:ext cx="1713807" cy="1210332"/>
            <a:chOff x="2112282" y="2545692"/>
            <a:chExt cx="1942315" cy="1371710"/>
          </a:xfrm>
        </p:grpSpPr>
        <p:sp>
          <p:nvSpPr>
            <p:cNvPr id="7" name="Rectangle 6"/>
            <p:cNvSpPr/>
            <p:nvPr/>
          </p:nvSpPr>
          <p:spPr bwMode="auto">
            <a:xfrm>
              <a:off x="2112282" y="2545692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3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13040" y="3523631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SAVEPOINT 1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522705" y="3455143"/>
            <a:ext cx="1713807" cy="1210332"/>
            <a:chOff x="2112798" y="3915828"/>
            <a:chExt cx="1942315" cy="137171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112798" y="3915828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4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5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6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113556" y="4893767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SAVEPOINT 2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523768" y="4663015"/>
            <a:ext cx="1713687" cy="1210448"/>
            <a:chOff x="2114003" y="5284750"/>
            <a:chExt cx="1942179" cy="1371841"/>
          </a:xfrm>
        </p:grpSpPr>
        <p:sp>
          <p:nvSpPr>
            <p:cNvPr id="10" name="Rectangle 9"/>
            <p:cNvSpPr/>
            <p:nvPr/>
          </p:nvSpPr>
          <p:spPr bwMode="auto">
            <a:xfrm>
              <a:off x="2114003" y="6262820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ROLLBACK to 1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114625" y="5284750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7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8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9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285044" y="2244008"/>
            <a:ext cx="2204359" cy="865078"/>
            <a:chOff x="4110116" y="2543210"/>
            <a:chExt cx="2498274" cy="980422"/>
          </a:xfrm>
        </p:grpSpPr>
        <p:sp>
          <p:nvSpPr>
            <p:cNvPr id="34" name="Right Brace 33"/>
            <p:cNvSpPr/>
            <p:nvPr/>
          </p:nvSpPr>
          <p:spPr bwMode="auto">
            <a:xfrm>
              <a:off x="4110116" y="2543210"/>
              <a:ext cx="518840" cy="980422"/>
            </a:xfrm>
            <a:prstGeom prst="rightBrace">
              <a:avLst/>
            </a:prstGeom>
            <a:noFill/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0682" tIns="40341" rIns="80682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9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562380" y="2709169"/>
              <a:ext cx="2046010" cy="658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work covered by</a:t>
              </a:r>
            </a:p>
            <a:p>
              <a:r>
                <a:rPr lang="en-US" sz="1588" dirty="0" err="1">
                  <a:latin typeface="Lucida Sans" panose="020B0602030504020204" pitchFamily="34" charset="77"/>
                  <a:cs typeface="Georgia"/>
                </a:rPr>
                <a:t>savepoint</a:t>
              </a:r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52125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Savepoints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35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890206-981E-1C4D-BC0E-BCC9C6C4BB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521621" y="1903420"/>
            <a:ext cx="1713139" cy="34744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T1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522249" y="2246199"/>
            <a:ext cx="1713807" cy="1210332"/>
            <a:chOff x="2112282" y="2545692"/>
            <a:chExt cx="1942315" cy="1371710"/>
          </a:xfrm>
        </p:grpSpPr>
        <p:sp>
          <p:nvSpPr>
            <p:cNvPr id="7" name="Rectangle 6"/>
            <p:cNvSpPr/>
            <p:nvPr/>
          </p:nvSpPr>
          <p:spPr bwMode="auto">
            <a:xfrm>
              <a:off x="2112282" y="2545692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3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113040" y="3523631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SAVEPOINT 1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522705" y="3455143"/>
            <a:ext cx="1713807" cy="1210332"/>
            <a:chOff x="2112798" y="3915828"/>
            <a:chExt cx="1942315" cy="137171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2112798" y="3915828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4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5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6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113556" y="4893767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SAVEPOINT 2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523768" y="4663015"/>
            <a:ext cx="1713687" cy="1210448"/>
            <a:chOff x="2114003" y="5284750"/>
            <a:chExt cx="1942179" cy="1371841"/>
          </a:xfrm>
        </p:grpSpPr>
        <p:sp>
          <p:nvSpPr>
            <p:cNvPr id="10" name="Rectangle 9"/>
            <p:cNvSpPr/>
            <p:nvPr/>
          </p:nvSpPr>
          <p:spPr bwMode="auto">
            <a:xfrm>
              <a:off x="2114003" y="6262820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ROLLBACK to 1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114625" y="5284750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7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8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9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949466" y="3452534"/>
            <a:ext cx="1713807" cy="1210332"/>
            <a:chOff x="5996461" y="3912872"/>
            <a:chExt cx="1942315" cy="137171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5996461" y="3912872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4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5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6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997219" y="4890811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SAVEPOINT 3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951078" y="4660407"/>
            <a:ext cx="1713807" cy="1210332"/>
            <a:chOff x="5998288" y="5281794"/>
            <a:chExt cx="1942315" cy="137171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5998288" y="5281794"/>
              <a:ext cx="1941557" cy="98042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7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8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operation 9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999046" y="6259733"/>
              <a:ext cx="1941557" cy="39377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SAVEPOINT 4</a:t>
              </a:r>
            </a:p>
          </p:txBody>
        </p:sp>
      </p:grpSp>
      <p:cxnSp>
        <p:nvCxnSpPr>
          <p:cNvPr id="23" name="Elbow Connector 22"/>
          <p:cNvCxnSpPr>
            <a:stCxn id="10" idx="2"/>
            <a:endCxn id="16" idx="0"/>
          </p:cNvCxnSpPr>
          <p:nvPr/>
        </p:nvCxnSpPr>
        <p:spPr bwMode="auto">
          <a:xfrm rot="5400000" flipH="1" flipV="1">
            <a:off x="4882722" y="2950150"/>
            <a:ext cx="2420929" cy="3425698"/>
          </a:xfrm>
          <a:prstGeom prst="bentConnector5">
            <a:avLst>
              <a:gd name="adj1" fmla="val -8332"/>
              <a:gd name="adj2" fmla="val 50000"/>
              <a:gd name="adj3" fmla="val 108332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6" name="Group 35"/>
          <p:cNvGrpSpPr/>
          <p:nvPr/>
        </p:nvGrpSpPr>
        <p:grpSpPr>
          <a:xfrm>
            <a:off x="5285044" y="2244008"/>
            <a:ext cx="2204359" cy="865078"/>
            <a:chOff x="4110116" y="2543210"/>
            <a:chExt cx="2498274" cy="980422"/>
          </a:xfrm>
        </p:grpSpPr>
        <p:sp>
          <p:nvSpPr>
            <p:cNvPr id="34" name="Right Brace 33"/>
            <p:cNvSpPr/>
            <p:nvPr/>
          </p:nvSpPr>
          <p:spPr bwMode="auto">
            <a:xfrm>
              <a:off x="4110116" y="2543210"/>
              <a:ext cx="518840" cy="980422"/>
            </a:xfrm>
            <a:prstGeom prst="rightBrace">
              <a:avLst/>
            </a:prstGeom>
            <a:noFill/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80682" tIns="40341" rIns="80682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59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562380" y="2709169"/>
              <a:ext cx="2046010" cy="658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work covered by</a:t>
              </a:r>
            </a:p>
            <a:p>
              <a:r>
                <a:rPr lang="en-US" sz="1588" dirty="0" err="1">
                  <a:latin typeface="Lucida Sans" panose="020B0602030504020204" pitchFamily="34" charset="77"/>
                  <a:cs typeface="Georgia"/>
                </a:rPr>
                <a:t>savepoint</a:t>
              </a:r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24108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Chained Transactions</a:t>
            </a:r>
          </a:p>
        </p:txBody>
      </p:sp>
    </p:spTree>
    <p:extLst>
      <p:ext uri="{BB962C8B-B14F-4D97-AF65-F5344CB8AC3E}">
        <p14:creationId xmlns:p14="http://schemas.microsoft.com/office/powerpoint/2010/main" val="574057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Chained Transactions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382" dirty="0"/>
              <a:t>Transaction broken into </a:t>
            </a:r>
            <a:r>
              <a:rPr lang="en-US" sz="2382" dirty="0" err="1"/>
              <a:t>subtransactions</a:t>
            </a:r>
            <a:r>
              <a:rPr lang="en-US" sz="2382" dirty="0"/>
              <a:t> which are executed serially</a:t>
            </a:r>
          </a:p>
          <a:p>
            <a:pPr marL="0" indent="0">
              <a:buNone/>
            </a:pPr>
            <a:r>
              <a:rPr lang="en-US" sz="2382" dirty="0"/>
              <a:t>On chaining to the next </a:t>
            </a:r>
            <a:r>
              <a:rPr lang="en-US" sz="2382" dirty="0" err="1"/>
              <a:t>subtransaction</a:t>
            </a:r>
            <a:r>
              <a:rPr lang="en-US" sz="2382" dirty="0"/>
              <a:t>:</a:t>
            </a:r>
          </a:p>
          <a:p>
            <a:pPr lvl="1"/>
            <a:r>
              <a:rPr lang="en-US" dirty="0"/>
              <a:t>commit results</a:t>
            </a:r>
          </a:p>
          <a:p>
            <a:pPr lvl="1"/>
            <a:r>
              <a:rPr lang="en-US" dirty="0"/>
              <a:t>keep (some) locks</a:t>
            </a:r>
          </a:p>
          <a:p>
            <a:pPr marL="0" indent="0">
              <a:buNone/>
            </a:pPr>
            <a:r>
              <a:rPr lang="en-US" sz="2382" dirty="0"/>
              <a:t>Cannot rollback to previous </a:t>
            </a:r>
            <a:r>
              <a:rPr lang="en-US" sz="2382" dirty="0" err="1"/>
              <a:t>subtransaction</a:t>
            </a:r>
            <a:endParaRPr lang="en-US" sz="2382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D8CCE12-D110-3240-AE85-E177C38918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pPr>
              <a:defRPr/>
            </a:pPr>
            <a:fld id="{52EBA254-1C6E-D546-957A-F81C6DC1BF98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7307839" y="2102654"/>
            <a:ext cx="1713139" cy="34744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7308467" y="2445432"/>
            <a:ext cx="1713139" cy="86507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operation 1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operation 2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operation 3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309136" y="3308320"/>
            <a:ext cx="1713139" cy="34744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CHAIN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308922" y="4750131"/>
            <a:ext cx="1713139" cy="86507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operation 4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operation 5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operation 6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309591" y="5613019"/>
            <a:ext cx="1713139" cy="34744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CHAIN</a:t>
            </a:r>
          </a:p>
        </p:txBody>
      </p:sp>
      <p:sp>
        <p:nvSpPr>
          <p:cNvPr id="25" name="Down Arrow 24"/>
          <p:cNvSpPr/>
          <p:nvPr/>
        </p:nvSpPr>
        <p:spPr bwMode="auto">
          <a:xfrm>
            <a:off x="8002506" y="3909963"/>
            <a:ext cx="323802" cy="270718"/>
          </a:xfrm>
          <a:prstGeom prst="downArrow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0682" tIns="40341" rIns="80682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59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96481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Savepoints versus Chained Transactions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Both allow substructure to be imposed on a long-running application program</a:t>
            </a:r>
          </a:p>
          <a:p>
            <a:pPr lvl="1"/>
            <a:r>
              <a:rPr lang="en-GB" dirty="0"/>
              <a:t>Database context is preserved</a:t>
            </a:r>
          </a:p>
          <a:p>
            <a:pPr lvl="1"/>
            <a:r>
              <a:rPr lang="en-GB" dirty="0"/>
              <a:t>Cursors are kept</a:t>
            </a:r>
          </a:p>
          <a:p>
            <a:r>
              <a:rPr lang="en-GB" dirty="0"/>
              <a:t>Commit </a:t>
            </a:r>
            <a:r>
              <a:rPr lang="en-GB" dirty="0" err="1"/>
              <a:t>vs</a:t>
            </a:r>
            <a:r>
              <a:rPr lang="en-GB" dirty="0"/>
              <a:t> </a:t>
            </a:r>
            <a:r>
              <a:rPr lang="en-GB" dirty="0" err="1"/>
              <a:t>Savepoint</a:t>
            </a:r>
            <a:endParaRPr lang="en-GB" dirty="0"/>
          </a:p>
          <a:p>
            <a:pPr lvl="1"/>
            <a:r>
              <a:rPr lang="en-GB" dirty="0"/>
              <a:t>Chained - rollback only to previous </a:t>
            </a:r>
            <a:r>
              <a:rPr lang="ja-JP" altLang="en-GB" dirty="0"/>
              <a:t>‘</a:t>
            </a:r>
            <a:r>
              <a:rPr lang="en-GB" dirty="0" err="1"/>
              <a:t>savepoint</a:t>
            </a:r>
            <a:r>
              <a:rPr lang="ja-JP" altLang="en-GB" dirty="0"/>
              <a:t>’</a:t>
            </a:r>
            <a:endParaRPr lang="en-GB" dirty="0"/>
          </a:p>
          <a:p>
            <a:pPr lvl="1"/>
            <a:r>
              <a:rPr lang="en-GB" dirty="0" err="1"/>
              <a:t>Savepoints</a:t>
            </a:r>
            <a:r>
              <a:rPr lang="en-GB" dirty="0"/>
              <a:t> - can rollback to arbitrary </a:t>
            </a:r>
            <a:r>
              <a:rPr lang="en-GB" dirty="0" err="1"/>
              <a:t>savepoint</a:t>
            </a:r>
            <a:endParaRPr lang="en-GB" dirty="0"/>
          </a:p>
          <a:p>
            <a:r>
              <a:rPr lang="en-GB" dirty="0"/>
              <a:t>Locks</a:t>
            </a:r>
          </a:p>
          <a:p>
            <a:pPr lvl="1"/>
            <a:r>
              <a:rPr lang="en-GB" dirty="0"/>
              <a:t>Chained frees unwanted locks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DDAC48F-84BE-F24B-901F-1DEF80D294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65983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Savepoints versus Chained Transactions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39</a:t>
            </a:fld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Work lost</a:t>
            </a:r>
          </a:p>
          <a:p>
            <a:pPr lvl="1"/>
            <a:r>
              <a:rPr lang="en-GB" dirty="0" err="1"/>
              <a:t>Savepoints</a:t>
            </a:r>
            <a:r>
              <a:rPr lang="en-GB" dirty="0"/>
              <a:t> more flexible than flat transactions, as long as the system does not crash</a:t>
            </a:r>
          </a:p>
          <a:p>
            <a:r>
              <a:rPr lang="en-GB" dirty="0"/>
              <a:t>Restart</a:t>
            </a:r>
          </a:p>
          <a:p>
            <a:pPr lvl="1"/>
            <a:r>
              <a:rPr lang="en-GB" dirty="0"/>
              <a:t>Chained transactions can restart from most recent commit, as long as no processing context hidden in local programming variables</a:t>
            </a:r>
          </a:p>
          <a:p>
            <a:r>
              <a:rPr lang="en-GB" dirty="0"/>
              <a:t>Both organise work into a sequence of actions  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2373D7-56F2-BA42-A8FF-9D454A3EFB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7337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Timestamps</a:t>
            </a:r>
          </a:p>
        </p:txBody>
      </p:sp>
    </p:spTree>
    <p:extLst>
      <p:ext uri="{BB962C8B-B14F-4D97-AF65-F5344CB8AC3E}">
        <p14:creationId xmlns:p14="http://schemas.microsoft.com/office/powerpoint/2010/main" val="34692349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Transactions</a:t>
            </a:r>
          </a:p>
        </p:txBody>
      </p:sp>
    </p:spTree>
    <p:extLst>
      <p:ext uri="{BB962C8B-B14F-4D97-AF65-F5344CB8AC3E}">
        <p14:creationId xmlns:p14="http://schemas.microsoft.com/office/powerpoint/2010/main" val="38375981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Transactions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Transaction forms a hierarchy of </a:t>
            </a:r>
            <a:r>
              <a:rPr lang="en-US" dirty="0" err="1"/>
              <a:t>subtransactions</a:t>
            </a:r>
            <a:br>
              <a:rPr lang="en-US" dirty="0"/>
            </a:br>
            <a:r>
              <a:rPr lang="en-US" dirty="0"/>
              <a:t>(partial order on set of </a:t>
            </a:r>
            <a:r>
              <a:rPr lang="en-US" dirty="0" err="1"/>
              <a:t>subtransactions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Subtransactions</a:t>
            </a:r>
            <a:r>
              <a:rPr lang="en-US" dirty="0"/>
              <a:t> may abort without aborting their parent transaction</a:t>
            </a:r>
          </a:p>
          <a:p>
            <a:pPr lvl="1"/>
            <a:r>
              <a:rPr lang="en-US" dirty="0"/>
              <a:t>May restart </a:t>
            </a:r>
            <a:r>
              <a:rPr lang="en-US" dirty="0" err="1"/>
              <a:t>subtransaction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Three rules for nested transactions:</a:t>
            </a:r>
          </a:p>
          <a:p>
            <a:pPr lvl="1">
              <a:spcAft>
                <a:spcPts val="1765"/>
              </a:spcAft>
            </a:pP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Commit Rule</a:t>
            </a:r>
          </a:p>
          <a:p>
            <a:pPr lvl="1">
              <a:spcAft>
                <a:spcPts val="1765"/>
              </a:spcAft>
            </a:pP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Rollback Rule</a:t>
            </a:r>
          </a:p>
          <a:p>
            <a:pPr lvl="1">
              <a:spcAft>
                <a:spcPts val="1765"/>
              </a:spcAft>
            </a:pP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Visibility Rule</a:t>
            </a:r>
          </a:p>
          <a:p>
            <a:pPr marL="353941" lvl="1" indent="0">
              <a:buNone/>
            </a:pP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1E72BDD-C8B7-494B-8192-40222CAF24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537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Transactions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438174" y="1773238"/>
            <a:ext cx="1713139" cy="446405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T/1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T/2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T/3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</p:spTree>
    <p:extLst>
      <p:ext uri="{BB962C8B-B14F-4D97-AF65-F5344CB8AC3E}">
        <p14:creationId xmlns:p14="http://schemas.microsoft.com/office/powerpoint/2010/main" val="15414346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Transactions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438174" y="1773238"/>
            <a:ext cx="1713139" cy="446405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T/1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T/2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T/3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3878596" y="1773238"/>
            <a:ext cx="3086228" cy="1805080"/>
            <a:chOff x="1617998" y="1876895"/>
            <a:chExt cx="3497725" cy="2045757"/>
          </a:xfrm>
        </p:grpSpPr>
        <p:sp>
          <p:nvSpPr>
            <p:cNvPr id="5" name="Rectangle 4"/>
            <p:cNvSpPr/>
            <p:nvPr/>
          </p:nvSpPr>
          <p:spPr bwMode="auto">
            <a:xfrm>
              <a:off x="3174166" y="1876895"/>
              <a:ext cx="1941557" cy="2045757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2" name="Straight Arrow Connector 11"/>
            <p:cNvCxnSpPr>
              <a:endCxn id="5" idx="1"/>
            </p:cNvCxnSpPr>
            <p:nvPr/>
          </p:nvCxnSpPr>
          <p:spPr bwMode="auto">
            <a:xfrm flipV="1">
              <a:off x="1617998" y="2899774"/>
              <a:ext cx="1556168" cy="29855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544305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Transactions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438174" y="1773238"/>
            <a:ext cx="1713139" cy="446405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T/1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T/2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T/3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3878596" y="1773238"/>
            <a:ext cx="3086228" cy="1805080"/>
            <a:chOff x="1617998" y="1876895"/>
            <a:chExt cx="3497725" cy="2045757"/>
          </a:xfrm>
        </p:grpSpPr>
        <p:sp>
          <p:nvSpPr>
            <p:cNvPr id="5" name="Rectangle 4"/>
            <p:cNvSpPr/>
            <p:nvPr/>
          </p:nvSpPr>
          <p:spPr bwMode="auto">
            <a:xfrm>
              <a:off x="3174166" y="1876895"/>
              <a:ext cx="1941557" cy="2045757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2" name="Straight Arrow Connector 11"/>
            <p:cNvCxnSpPr>
              <a:endCxn id="5" idx="1"/>
            </p:cNvCxnSpPr>
            <p:nvPr/>
          </p:nvCxnSpPr>
          <p:spPr bwMode="auto">
            <a:xfrm flipV="1">
              <a:off x="1617998" y="2899774"/>
              <a:ext cx="1556168" cy="29855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6911262" y="1773238"/>
            <a:ext cx="2842564" cy="1075684"/>
            <a:chOff x="5055019" y="1876895"/>
            <a:chExt cx="3221573" cy="1219108"/>
          </a:xfrm>
        </p:grpSpPr>
        <p:sp>
          <p:nvSpPr>
            <p:cNvPr id="8" name="Rectangle 7"/>
            <p:cNvSpPr/>
            <p:nvPr/>
          </p:nvSpPr>
          <p:spPr bwMode="auto">
            <a:xfrm>
              <a:off x="6335035" y="1876895"/>
              <a:ext cx="1941557" cy="121910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9" name="Straight Arrow Connector 18"/>
            <p:cNvCxnSpPr>
              <a:endCxn id="8" idx="1"/>
            </p:cNvCxnSpPr>
            <p:nvPr/>
          </p:nvCxnSpPr>
          <p:spPr bwMode="auto">
            <a:xfrm flipV="1">
              <a:off x="5055019" y="2486449"/>
              <a:ext cx="1280016" cy="15802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9088072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Transactions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438174" y="1773238"/>
            <a:ext cx="1713139" cy="446405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T/1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T/2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T/3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3878596" y="1773238"/>
            <a:ext cx="3086228" cy="1805080"/>
            <a:chOff x="1617998" y="1876895"/>
            <a:chExt cx="3497725" cy="2045757"/>
          </a:xfrm>
        </p:grpSpPr>
        <p:sp>
          <p:nvSpPr>
            <p:cNvPr id="5" name="Rectangle 4"/>
            <p:cNvSpPr/>
            <p:nvPr/>
          </p:nvSpPr>
          <p:spPr bwMode="auto">
            <a:xfrm>
              <a:off x="3174166" y="1876895"/>
              <a:ext cx="1941557" cy="2045757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2" name="Straight Arrow Connector 11"/>
            <p:cNvCxnSpPr>
              <a:endCxn id="5" idx="1"/>
            </p:cNvCxnSpPr>
            <p:nvPr/>
          </p:nvCxnSpPr>
          <p:spPr bwMode="auto">
            <a:xfrm flipV="1">
              <a:off x="1617998" y="2899774"/>
              <a:ext cx="1556168" cy="29855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6911262" y="1773238"/>
            <a:ext cx="2842564" cy="1075684"/>
            <a:chOff x="5055019" y="1876895"/>
            <a:chExt cx="3221573" cy="1219108"/>
          </a:xfrm>
        </p:grpSpPr>
        <p:sp>
          <p:nvSpPr>
            <p:cNvPr id="8" name="Rectangle 7"/>
            <p:cNvSpPr/>
            <p:nvPr/>
          </p:nvSpPr>
          <p:spPr bwMode="auto">
            <a:xfrm>
              <a:off x="6335035" y="1876895"/>
              <a:ext cx="1941557" cy="121910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9" name="Straight Arrow Connector 18"/>
            <p:cNvCxnSpPr>
              <a:endCxn id="8" idx="1"/>
            </p:cNvCxnSpPr>
            <p:nvPr/>
          </p:nvCxnSpPr>
          <p:spPr bwMode="auto">
            <a:xfrm flipV="1">
              <a:off x="5055019" y="2486449"/>
              <a:ext cx="1280016" cy="15802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>
            <a:off x="6909595" y="2939205"/>
            <a:ext cx="2844231" cy="1186922"/>
            <a:chOff x="4637635" y="3188918"/>
            <a:chExt cx="3223462" cy="1345178"/>
          </a:xfrm>
        </p:grpSpPr>
        <p:sp>
          <p:nvSpPr>
            <p:cNvPr id="9" name="Rectangle 8"/>
            <p:cNvSpPr/>
            <p:nvPr/>
          </p:nvSpPr>
          <p:spPr bwMode="auto">
            <a:xfrm>
              <a:off x="5919540" y="3335691"/>
              <a:ext cx="1941557" cy="119840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0" name="Straight Arrow Connector 19"/>
            <p:cNvCxnSpPr>
              <a:endCxn id="9" idx="1"/>
            </p:cNvCxnSpPr>
            <p:nvPr/>
          </p:nvCxnSpPr>
          <p:spPr bwMode="auto">
            <a:xfrm>
              <a:off x="4637635" y="3188918"/>
              <a:ext cx="1281905" cy="74597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686517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Transactions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438174" y="1773238"/>
            <a:ext cx="1713139" cy="446405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T/1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T/2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T/3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3878596" y="1773238"/>
            <a:ext cx="3086228" cy="1805080"/>
            <a:chOff x="1617998" y="1876895"/>
            <a:chExt cx="3497725" cy="2045757"/>
          </a:xfrm>
        </p:grpSpPr>
        <p:sp>
          <p:nvSpPr>
            <p:cNvPr id="5" name="Rectangle 4"/>
            <p:cNvSpPr/>
            <p:nvPr/>
          </p:nvSpPr>
          <p:spPr bwMode="auto">
            <a:xfrm>
              <a:off x="3174166" y="1876895"/>
              <a:ext cx="1941557" cy="2045757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2" name="Straight Arrow Connector 11"/>
            <p:cNvCxnSpPr>
              <a:endCxn id="5" idx="1"/>
            </p:cNvCxnSpPr>
            <p:nvPr/>
          </p:nvCxnSpPr>
          <p:spPr bwMode="auto">
            <a:xfrm flipV="1">
              <a:off x="1617998" y="2899774"/>
              <a:ext cx="1556168" cy="29855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39" name="Group 38"/>
          <p:cNvGrpSpPr/>
          <p:nvPr/>
        </p:nvGrpSpPr>
        <p:grpSpPr>
          <a:xfrm>
            <a:off x="3878596" y="3752621"/>
            <a:ext cx="3086228" cy="1054119"/>
            <a:chOff x="1617998" y="4120196"/>
            <a:chExt cx="3497725" cy="1194668"/>
          </a:xfrm>
        </p:grpSpPr>
        <p:sp>
          <p:nvSpPr>
            <p:cNvPr id="6" name="Rectangle 5"/>
            <p:cNvSpPr/>
            <p:nvPr/>
          </p:nvSpPr>
          <p:spPr bwMode="auto">
            <a:xfrm>
              <a:off x="3174166" y="4120196"/>
              <a:ext cx="1941557" cy="119466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3" name="Straight Arrow Connector 12"/>
            <p:cNvCxnSpPr>
              <a:endCxn id="6" idx="1"/>
            </p:cNvCxnSpPr>
            <p:nvPr/>
          </p:nvCxnSpPr>
          <p:spPr bwMode="auto">
            <a:xfrm flipV="1">
              <a:off x="1617998" y="4717530"/>
              <a:ext cx="1556168" cy="1175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6911262" y="1773238"/>
            <a:ext cx="2842564" cy="1075684"/>
            <a:chOff x="5055019" y="1876895"/>
            <a:chExt cx="3221573" cy="1219108"/>
          </a:xfrm>
        </p:grpSpPr>
        <p:sp>
          <p:nvSpPr>
            <p:cNvPr id="8" name="Rectangle 7"/>
            <p:cNvSpPr/>
            <p:nvPr/>
          </p:nvSpPr>
          <p:spPr bwMode="auto">
            <a:xfrm>
              <a:off x="6335035" y="1876895"/>
              <a:ext cx="1941557" cy="121910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9" name="Straight Arrow Connector 18"/>
            <p:cNvCxnSpPr>
              <a:endCxn id="8" idx="1"/>
            </p:cNvCxnSpPr>
            <p:nvPr/>
          </p:nvCxnSpPr>
          <p:spPr bwMode="auto">
            <a:xfrm flipV="1">
              <a:off x="5055019" y="2486449"/>
              <a:ext cx="1280016" cy="15802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>
            <a:off x="6909595" y="2939205"/>
            <a:ext cx="2844231" cy="1186922"/>
            <a:chOff x="4637635" y="3188918"/>
            <a:chExt cx="3223462" cy="1345178"/>
          </a:xfrm>
        </p:grpSpPr>
        <p:sp>
          <p:nvSpPr>
            <p:cNvPr id="9" name="Rectangle 8"/>
            <p:cNvSpPr/>
            <p:nvPr/>
          </p:nvSpPr>
          <p:spPr bwMode="auto">
            <a:xfrm>
              <a:off x="5919540" y="3335691"/>
              <a:ext cx="1941557" cy="119840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0" name="Straight Arrow Connector 19"/>
            <p:cNvCxnSpPr>
              <a:endCxn id="9" idx="1"/>
            </p:cNvCxnSpPr>
            <p:nvPr/>
          </p:nvCxnSpPr>
          <p:spPr bwMode="auto">
            <a:xfrm>
              <a:off x="4637635" y="3188918"/>
              <a:ext cx="1281905" cy="74597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8696582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Transactions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438174" y="1773238"/>
            <a:ext cx="1713139" cy="446405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T/1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T/2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T/3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3878596" y="1773238"/>
            <a:ext cx="3086228" cy="1805080"/>
            <a:chOff x="1617998" y="1876895"/>
            <a:chExt cx="3497725" cy="2045757"/>
          </a:xfrm>
        </p:grpSpPr>
        <p:sp>
          <p:nvSpPr>
            <p:cNvPr id="5" name="Rectangle 4"/>
            <p:cNvSpPr/>
            <p:nvPr/>
          </p:nvSpPr>
          <p:spPr bwMode="auto">
            <a:xfrm>
              <a:off x="3174166" y="1876895"/>
              <a:ext cx="1941557" cy="2045757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2" name="Straight Arrow Connector 11"/>
            <p:cNvCxnSpPr>
              <a:endCxn id="5" idx="1"/>
            </p:cNvCxnSpPr>
            <p:nvPr/>
          </p:nvCxnSpPr>
          <p:spPr bwMode="auto">
            <a:xfrm flipV="1">
              <a:off x="1617998" y="2899774"/>
              <a:ext cx="1556168" cy="29855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39" name="Group 38"/>
          <p:cNvGrpSpPr/>
          <p:nvPr/>
        </p:nvGrpSpPr>
        <p:grpSpPr>
          <a:xfrm>
            <a:off x="3878596" y="3752621"/>
            <a:ext cx="3086228" cy="1054119"/>
            <a:chOff x="1617998" y="4120196"/>
            <a:chExt cx="3497725" cy="1194668"/>
          </a:xfrm>
        </p:grpSpPr>
        <p:sp>
          <p:nvSpPr>
            <p:cNvPr id="6" name="Rectangle 5"/>
            <p:cNvSpPr/>
            <p:nvPr/>
          </p:nvSpPr>
          <p:spPr bwMode="auto">
            <a:xfrm>
              <a:off x="3174166" y="4120196"/>
              <a:ext cx="1941557" cy="119466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3" name="Straight Arrow Connector 12"/>
            <p:cNvCxnSpPr>
              <a:endCxn id="6" idx="1"/>
            </p:cNvCxnSpPr>
            <p:nvPr/>
          </p:nvCxnSpPr>
          <p:spPr bwMode="auto">
            <a:xfrm flipV="1">
              <a:off x="1617998" y="4717530"/>
              <a:ext cx="1556168" cy="1175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3878596" y="4972745"/>
            <a:ext cx="3086228" cy="1264545"/>
            <a:chOff x="1617998" y="5503000"/>
            <a:chExt cx="3497725" cy="1433151"/>
          </a:xfrm>
        </p:grpSpPr>
        <p:sp>
          <p:nvSpPr>
            <p:cNvPr id="7" name="Rectangle 6"/>
            <p:cNvSpPr/>
            <p:nvPr/>
          </p:nvSpPr>
          <p:spPr bwMode="auto">
            <a:xfrm>
              <a:off x="3174166" y="5503000"/>
              <a:ext cx="1941557" cy="143315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T/3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T/3/1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6" name="Straight Arrow Connector 15"/>
            <p:cNvCxnSpPr>
              <a:cxnSpLocks/>
              <a:endCxn id="7" idx="1"/>
            </p:cNvCxnSpPr>
            <p:nvPr/>
          </p:nvCxnSpPr>
          <p:spPr bwMode="auto">
            <a:xfrm>
              <a:off x="1617998" y="5954529"/>
              <a:ext cx="1556168" cy="26504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6911262" y="1773238"/>
            <a:ext cx="2842564" cy="1075684"/>
            <a:chOff x="5055019" y="1876895"/>
            <a:chExt cx="3221573" cy="1219108"/>
          </a:xfrm>
        </p:grpSpPr>
        <p:sp>
          <p:nvSpPr>
            <p:cNvPr id="8" name="Rectangle 7"/>
            <p:cNvSpPr/>
            <p:nvPr/>
          </p:nvSpPr>
          <p:spPr bwMode="auto">
            <a:xfrm>
              <a:off x="6335035" y="1876895"/>
              <a:ext cx="1941557" cy="121910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9" name="Straight Arrow Connector 18"/>
            <p:cNvCxnSpPr>
              <a:endCxn id="8" idx="1"/>
            </p:cNvCxnSpPr>
            <p:nvPr/>
          </p:nvCxnSpPr>
          <p:spPr bwMode="auto">
            <a:xfrm flipV="1">
              <a:off x="5055019" y="2486449"/>
              <a:ext cx="1280016" cy="15802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>
            <a:off x="6909595" y="2939205"/>
            <a:ext cx="2844231" cy="1186922"/>
            <a:chOff x="4637635" y="3188918"/>
            <a:chExt cx="3223462" cy="1345178"/>
          </a:xfrm>
        </p:grpSpPr>
        <p:sp>
          <p:nvSpPr>
            <p:cNvPr id="9" name="Rectangle 8"/>
            <p:cNvSpPr/>
            <p:nvPr/>
          </p:nvSpPr>
          <p:spPr bwMode="auto">
            <a:xfrm>
              <a:off x="5919540" y="3335691"/>
              <a:ext cx="1941557" cy="119840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0" name="Straight Arrow Connector 19"/>
            <p:cNvCxnSpPr>
              <a:endCxn id="9" idx="1"/>
            </p:cNvCxnSpPr>
            <p:nvPr/>
          </p:nvCxnSpPr>
          <p:spPr bwMode="auto">
            <a:xfrm>
              <a:off x="4637635" y="3188918"/>
              <a:ext cx="1281905" cy="74597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706488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Transactions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438174" y="1773238"/>
            <a:ext cx="1713139" cy="446405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T/1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T/2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T/3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3878596" y="1773238"/>
            <a:ext cx="3086228" cy="1805080"/>
            <a:chOff x="1617998" y="1876895"/>
            <a:chExt cx="3497725" cy="2045757"/>
          </a:xfrm>
        </p:grpSpPr>
        <p:sp>
          <p:nvSpPr>
            <p:cNvPr id="5" name="Rectangle 4"/>
            <p:cNvSpPr/>
            <p:nvPr/>
          </p:nvSpPr>
          <p:spPr bwMode="auto">
            <a:xfrm>
              <a:off x="3174166" y="1876895"/>
              <a:ext cx="1941557" cy="2045757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2" name="Straight Arrow Connector 11"/>
            <p:cNvCxnSpPr>
              <a:endCxn id="5" idx="1"/>
            </p:cNvCxnSpPr>
            <p:nvPr/>
          </p:nvCxnSpPr>
          <p:spPr bwMode="auto">
            <a:xfrm flipV="1">
              <a:off x="1617998" y="2899774"/>
              <a:ext cx="1556168" cy="29855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39" name="Group 38"/>
          <p:cNvGrpSpPr/>
          <p:nvPr/>
        </p:nvGrpSpPr>
        <p:grpSpPr>
          <a:xfrm>
            <a:off x="3878596" y="3752621"/>
            <a:ext cx="3086228" cy="1054119"/>
            <a:chOff x="1617998" y="4120196"/>
            <a:chExt cx="3497725" cy="1194668"/>
          </a:xfrm>
        </p:grpSpPr>
        <p:sp>
          <p:nvSpPr>
            <p:cNvPr id="6" name="Rectangle 5"/>
            <p:cNvSpPr/>
            <p:nvPr/>
          </p:nvSpPr>
          <p:spPr bwMode="auto">
            <a:xfrm>
              <a:off x="3174166" y="4120196"/>
              <a:ext cx="1941557" cy="119466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3" name="Straight Arrow Connector 12"/>
            <p:cNvCxnSpPr>
              <a:endCxn id="6" idx="1"/>
            </p:cNvCxnSpPr>
            <p:nvPr/>
          </p:nvCxnSpPr>
          <p:spPr bwMode="auto">
            <a:xfrm flipV="1">
              <a:off x="1617998" y="4717530"/>
              <a:ext cx="1556168" cy="1175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3878596" y="4972745"/>
            <a:ext cx="3086228" cy="1264545"/>
            <a:chOff x="1617998" y="5503000"/>
            <a:chExt cx="3497725" cy="1433151"/>
          </a:xfrm>
        </p:grpSpPr>
        <p:sp>
          <p:nvSpPr>
            <p:cNvPr id="7" name="Rectangle 6"/>
            <p:cNvSpPr/>
            <p:nvPr/>
          </p:nvSpPr>
          <p:spPr bwMode="auto">
            <a:xfrm>
              <a:off x="3174166" y="5503000"/>
              <a:ext cx="1941557" cy="143315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T/3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T/3/1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6" name="Straight Arrow Connector 15"/>
            <p:cNvCxnSpPr>
              <a:cxnSpLocks/>
              <a:endCxn id="7" idx="1"/>
            </p:cNvCxnSpPr>
            <p:nvPr/>
          </p:nvCxnSpPr>
          <p:spPr bwMode="auto">
            <a:xfrm>
              <a:off x="1617998" y="5954529"/>
              <a:ext cx="1556168" cy="26504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6911262" y="1773238"/>
            <a:ext cx="2842564" cy="1075684"/>
            <a:chOff x="5055019" y="1876895"/>
            <a:chExt cx="3221573" cy="1219108"/>
          </a:xfrm>
        </p:grpSpPr>
        <p:sp>
          <p:nvSpPr>
            <p:cNvPr id="8" name="Rectangle 7"/>
            <p:cNvSpPr/>
            <p:nvPr/>
          </p:nvSpPr>
          <p:spPr bwMode="auto">
            <a:xfrm>
              <a:off x="6335035" y="1876895"/>
              <a:ext cx="1941557" cy="121910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9" name="Straight Arrow Connector 18"/>
            <p:cNvCxnSpPr>
              <a:endCxn id="8" idx="1"/>
            </p:cNvCxnSpPr>
            <p:nvPr/>
          </p:nvCxnSpPr>
          <p:spPr bwMode="auto">
            <a:xfrm flipV="1">
              <a:off x="5055019" y="2486449"/>
              <a:ext cx="1280016" cy="15802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>
            <a:off x="6909595" y="2939205"/>
            <a:ext cx="2844231" cy="1186922"/>
            <a:chOff x="4637635" y="3188918"/>
            <a:chExt cx="3223462" cy="1345178"/>
          </a:xfrm>
        </p:grpSpPr>
        <p:sp>
          <p:nvSpPr>
            <p:cNvPr id="9" name="Rectangle 8"/>
            <p:cNvSpPr/>
            <p:nvPr/>
          </p:nvSpPr>
          <p:spPr bwMode="auto">
            <a:xfrm>
              <a:off x="5919540" y="3335691"/>
              <a:ext cx="1941557" cy="119840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0" name="Straight Arrow Connector 19"/>
            <p:cNvCxnSpPr>
              <a:endCxn id="9" idx="1"/>
            </p:cNvCxnSpPr>
            <p:nvPr/>
          </p:nvCxnSpPr>
          <p:spPr bwMode="auto">
            <a:xfrm>
              <a:off x="4637635" y="3188918"/>
              <a:ext cx="1281905" cy="74597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3" name="Group 42"/>
          <p:cNvGrpSpPr/>
          <p:nvPr/>
        </p:nvGrpSpPr>
        <p:grpSpPr>
          <a:xfrm>
            <a:off x="6907929" y="5173241"/>
            <a:ext cx="2845897" cy="1064047"/>
            <a:chOff x="4637635" y="5755141"/>
            <a:chExt cx="3225350" cy="1205920"/>
          </a:xfrm>
        </p:grpSpPr>
        <p:sp>
          <p:nvSpPr>
            <p:cNvPr id="10" name="Rectangle 9"/>
            <p:cNvSpPr/>
            <p:nvPr/>
          </p:nvSpPr>
          <p:spPr bwMode="auto">
            <a:xfrm>
              <a:off x="5921428" y="5755141"/>
              <a:ext cx="1941557" cy="120592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T/3/1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3" name="Straight Arrow Connector 22"/>
            <p:cNvCxnSpPr>
              <a:endCxn id="10" idx="1"/>
            </p:cNvCxnSpPr>
            <p:nvPr/>
          </p:nvCxnSpPr>
          <p:spPr bwMode="auto">
            <a:xfrm>
              <a:off x="4637635" y="6283768"/>
              <a:ext cx="1283793" cy="7433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602111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Commit Rule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49</a:t>
            </a:fld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commit of a </a:t>
            </a:r>
            <a:r>
              <a:rPr lang="en-GB" dirty="0" err="1"/>
              <a:t>subtransaction</a:t>
            </a:r>
            <a:r>
              <a:rPr lang="en-GB" dirty="0"/>
              <a:t> makes the results accessible only to the parent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The final commit happens only when all ancestors finally commit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2E21B9-A690-B64E-A96B-FA2137F1B6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2565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Timestamps</a:t>
            </a:r>
            <a:endParaRPr lang="en-US"/>
          </a:p>
        </p:txBody>
      </p:sp>
      <p:sp>
        <p:nvSpPr>
          <p:cNvPr id="2181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An alternative to locks – deadlock cannot occur</a:t>
            </a:r>
          </a:p>
          <a:p>
            <a:r>
              <a:rPr lang="en-GB" dirty="0"/>
              <a:t>Timestamps are unique identifiers for transactions – the transaction start time: TS(T)</a:t>
            </a:r>
          </a:p>
          <a:p>
            <a:r>
              <a:rPr lang="en-GB" dirty="0"/>
              <a:t>For each resource X, there is:</a:t>
            </a:r>
          </a:p>
          <a:p>
            <a:pPr lvl="1"/>
            <a:r>
              <a:rPr lang="en-GB" dirty="0"/>
              <a:t>A read timestamp, read-TS(X)</a:t>
            </a:r>
          </a:p>
          <a:p>
            <a:pPr lvl="1"/>
            <a:r>
              <a:rPr lang="en-GB" dirty="0"/>
              <a:t>A write timestamp, write-TS(X)</a:t>
            </a:r>
          </a:p>
          <a:p>
            <a:r>
              <a:rPr lang="en-GB" dirty="0"/>
              <a:t>read-TS(X) and write-TS(X) are set to the timestamp of the most recent corresponding transaction that accessed resource X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9220563-8AC5-1B48-87F1-BBA54FFABB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7885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Rollback Rule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50</a:t>
            </a:fld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If any [sub]transaction rolls back, all of its </a:t>
            </a:r>
            <a:r>
              <a:rPr lang="en-GB" dirty="0" err="1"/>
              <a:t>subtransactions</a:t>
            </a:r>
            <a:r>
              <a:rPr lang="en-GB" dirty="0"/>
              <a:t> roll back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5BD5EEC-3AB6-734F-B162-17F0238874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78609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Visibility Rule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51</a:t>
            </a:fld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Changes made by a </a:t>
            </a:r>
            <a:r>
              <a:rPr lang="en-GB" dirty="0" err="1"/>
              <a:t>subtransaction</a:t>
            </a:r>
            <a:r>
              <a:rPr lang="en-GB" dirty="0"/>
              <a:t> are visible to its parent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Objects held by a parent can be made accessible to </a:t>
            </a:r>
            <a:r>
              <a:rPr lang="en-GB" dirty="0" err="1"/>
              <a:t>subtransactions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Changes made by a </a:t>
            </a:r>
            <a:r>
              <a:rPr lang="en-GB" dirty="0" err="1"/>
              <a:t>subtransaction</a:t>
            </a:r>
            <a:r>
              <a:rPr lang="en-GB" dirty="0"/>
              <a:t> are not visible to its siblings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024B7AA-1FC8-B348-9349-9AB58EF1D2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16702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52</a:t>
            </a:fld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Subtransactions</a:t>
            </a:r>
            <a:r>
              <a:rPr lang="en-GB" dirty="0"/>
              <a:t> are not fully equivalent to flat transactions:</a:t>
            </a:r>
          </a:p>
          <a:p>
            <a:pPr lvl="1"/>
            <a:r>
              <a:rPr lang="en-GB" dirty="0"/>
              <a:t>Atomic</a:t>
            </a:r>
          </a:p>
          <a:p>
            <a:pPr lvl="1"/>
            <a:r>
              <a:rPr lang="en-GB" dirty="0"/>
              <a:t>Consistency preserving</a:t>
            </a:r>
          </a:p>
          <a:p>
            <a:pPr lvl="1"/>
            <a:r>
              <a:rPr lang="en-GB" dirty="0"/>
              <a:t>Isolated</a:t>
            </a:r>
          </a:p>
          <a:p>
            <a:pPr lvl="1"/>
            <a:r>
              <a:rPr lang="en-GB" dirty="0"/>
              <a:t>Not durable, because of the commit rule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435E396-F650-B446-8047-021F10B2FB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17102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53</a:t>
            </a:fld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Nesting and program modularisation complement each other</a:t>
            </a:r>
          </a:p>
          <a:p>
            <a:pPr lvl="1"/>
            <a:r>
              <a:rPr lang="en-GB" dirty="0"/>
              <a:t>Well designed module has a clean interface, and no global variables</a:t>
            </a:r>
          </a:p>
          <a:p>
            <a:pPr lvl="1"/>
            <a:r>
              <a:rPr lang="en-GB" dirty="0"/>
              <a:t>If it touches the database, the database is a large global variable</a:t>
            </a:r>
          </a:p>
          <a:p>
            <a:pPr lvl="1"/>
            <a:r>
              <a:rPr lang="en-GB" dirty="0"/>
              <a:t>If the module is protected as a </a:t>
            </a:r>
            <a:r>
              <a:rPr lang="en-GB" dirty="0" err="1"/>
              <a:t>subtransaction</a:t>
            </a:r>
            <a:r>
              <a:rPr lang="en-GB" dirty="0"/>
              <a:t>, then database changes are kept clean too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Nested transactions permit intra-transaction parallelism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78D4649-4772-A142-90E4-5A530EF154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0201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Emulating Nesting with </a:t>
            </a:r>
            <a:r>
              <a:rPr lang="en-US" dirty="0" err="1"/>
              <a:t>Savepoints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438174" y="1773238"/>
            <a:ext cx="1713139" cy="446405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T/1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T/2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T/3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0059034" y="1769483"/>
            <a:ext cx="0" cy="44703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2397864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Emulating Nesting with </a:t>
            </a:r>
            <a:r>
              <a:rPr lang="en-US" dirty="0" err="1"/>
              <a:t>Savepoints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438174" y="1773238"/>
            <a:ext cx="1713139" cy="446405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T/1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T/2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T/3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0059034" y="1769483"/>
            <a:ext cx="0" cy="44703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8" name="Group 57"/>
          <p:cNvGrpSpPr/>
          <p:nvPr/>
        </p:nvGrpSpPr>
        <p:grpSpPr>
          <a:xfrm>
            <a:off x="2438174" y="2071179"/>
            <a:ext cx="8650682" cy="336695"/>
            <a:chOff x="-14480" y="2215646"/>
            <a:chExt cx="9804106" cy="381587"/>
          </a:xfrm>
        </p:grpSpPr>
        <p:cxnSp>
          <p:nvCxnSpPr>
            <p:cNvPr id="26" name="Straight Connector 25"/>
            <p:cNvCxnSpPr>
              <a:cxnSpLocks/>
            </p:cNvCxnSpPr>
            <p:nvPr/>
          </p:nvCxnSpPr>
          <p:spPr bwMode="auto">
            <a:xfrm flipH="1">
              <a:off x="-14480" y="2455556"/>
              <a:ext cx="863697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8608383" y="2215646"/>
              <a:ext cx="1181243" cy="381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save T/1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99057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Emulating Nesting with </a:t>
            </a:r>
            <a:r>
              <a:rPr lang="en-US" dirty="0" err="1"/>
              <a:t>Savepoints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438174" y="1773238"/>
            <a:ext cx="1713139" cy="446405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T/1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T/2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T/3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3882914" y="1772279"/>
            <a:ext cx="3081910" cy="1805080"/>
            <a:chOff x="1622892" y="1876895"/>
            <a:chExt cx="3492831" cy="2045757"/>
          </a:xfrm>
        </p:grpSpPr>
        <p:sp>
          <p:nvSpPr>
            <p:cNvPr id="5" name="Rectangle 4"/>
            <p:cNvSpPr/>
            <p:nvPr/>
          </p:nvSpPr>
          <p:spPr bwMode="auto">
            <a:xfrm>
              <a:off x="3174166" y="1876895"/>
              <a:ext cx="1941557" cy="2045757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2" name="Straight Arrow Connector 11"/>
            <p:cNvCxnSpPr>
              <a:endCxn id="5" idx="1"/>
            </p:cNvCxnSpPr>
            <p:nvPr/>
          </p:nvCxnSpPr>
          <p:spPr bwMode="auto">
            <a:xfrm>
              <a:off x="1622892" y="2653130"/>
              <a:ext cx="1551274" cy="24664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cxnSp>
        <p:nvCxnSpPr>
          <p:cNvPr id="11" name="Straight Connector 10"/>
          <p:cNvCxnSpPr/>
          <p:nvPr/>
        </p:nvCxnSpPr>
        <p:spPr bwMode="auto">
          <a:xfrm>
            <a:off x="10059034" y="1769483"/>
            <a:ext cx="0" cy="44703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8" name="Group 57"/>
          <p:cNvGrpSpPr/>
          <p:nvPr/>
        </p:nvGrpSpPr>
        <p:grpSpPr>
          <a:xfrm>
            <a:off x="2438174" y="2071179"/>
            <a:ext cx="8650682" cy="336695"/>
            <a:chOff x="-14480" y="2215646"/>
            <a:chExt cx="9804106" cy="381587"/>
          </a:xfrm>
        </p:grpSpPr>
        <p:cxnSp>
          <p:nvCxnSpPr>
            <p:cNvPr id="26" name="Straight Connector 25"/>
            <p:cNvCxnSpPr>
              <a:cxnSpLocks/>
            </p:cNvCxnSpPr>
            <p:nvPr/>
          </p:nvCxnSpPr>
          <p:spPr bwMode="auto">
            <a:xfrm flipH="1">
              <a:off x="-14480" y="2455556"/>
              <a:ext cx="863697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8608383" y="2215646"/>
              <a:ext cx="1181243" cy="381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save T/1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60046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Emulating Nesting with </a:t>
            </a:r>
            <a:r>
              <a:rPr lang="en-US" dirty="0" err="1"/>
              <a:t>Savepoints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438174" y="1773238"/>
            <a:ext cx="1713139" cy="446405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3529" tIns="41294" rIns="63529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START T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T/1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T/2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invoke T/3</a:t>
            </a: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88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3882914" y="1772279"/>
            <a:ext cx="3081910" cy="1805080"/>
            <a:chOff x="1622892" y="1876895"/>
            <a:chExt cx="3492831" cy="2045757"/>
          </a:xfrm>
        </p:grpSpPr>
        <p:sp>
          <p:nvSpPr>
            <p:cNvPr id="5" name="Rectangle 4"/>
            <p:cNvSpPr/>
            <p:nvPr/>
          </p:nvSpPr>
          <p:spPr bwMode="auto">
            <a:xfrm>
              <a:off x="3174166" y="1876895"/>
              <a:ext cx="1941557" cy="2045757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2" name="Straight Arrow Connector 11"/>
            <p:cNvCxnSpPr>
              <a:endCxn id="5" idx="1"/>
            </p:cNvCxnSpPr>
            <p:nvPr/>
          </p:nvCxnSpPr>
          <p:spPr bwMode="auto">
            <a:xfrm>
              <a:off x="1622892" y="2653130"/>
              <a:ext cx="1551274" cy="24664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39" name="Group 38"/>
          <p:cNvGrpSpPr/>
          <p:nvPr/>
        </p:nvGrpSpPr>
        <p:grpSpPr>
          <a:xfrm>
            <a:off x="3878596" y="3751662"/>
            <a:ext cx="3086228" cy="1054119"/>
            <a:chOff x="1617998" y="4120196"/>
            <a:chExt cx="3497725" cy="1194668"/>
          </a:xfrm>
        </p:grpSpPr>
        <p:sp>
          <p:nvSpPr>
            <p:cNvPr id="6" name="Rectangle 5"/>
            <p:cNvSpPr/>
            <p:nvPr/>
          </p:nvSpPr>
          <p:spPr bwMode="auto">
            <a:xfrm>
              <a:off x="3174166" y="4120196"/>
              <a:ext cx="1941557" cy="119466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3" name="Straight Arrow Connector 12"/>
            <p:cNvCxnSpPr>
              <a:endCxn id="6" idx="1"/>
            </p:cNvCxnSpPr>
            <p:nvPr/>
          </p:nvCxnSpPr>
          <p:spPr bwMode="auto">
            <a:xfrm flipV="1">
              <a:off x="1617998" y="4717530"/>
              <a:ext cx="1556168" cy="1175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0" name="Group 39"/>
          <p:cNvGrpSpPr/>
          <p:nvPr/>
        </p:nvGrpSpPr>
        <p:grpSpPr>
          <a:xfrm>
            <a:off x="3878596" y="4971784"/>
            <a:ext cx="3086228" cy="1265502"/>
            <a:chOff x="1617998" y="5503000"/>
            <a:chExt cx="3497725" cy="1434236"/>
          </a:xfrm>
        </p:grpSpPr>
        <p:sp>
          <p:nvSpPr>
            <p:cNvPr id="7" name="Rectangle 6"/>
            <p:cNvSpPr/>
            <p:nvPr/>
          </p:nvSpPr>
          <p:spPr bwMode="auto">
            <a:xfrm>
              <a:off x="3174166" y="5503000"/>
              <a:ext cx="1941557" cy="1434236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T/3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invoke T/3/1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6" name="Straight Arrow Connector 15"/>
            <p:cNvCxnSpPr>
              <a:cxnSpLocks/>
              <a:endCxn id="7" idx="1"/>
            </p:cNvCxnSpPr>
            <p:nvPr/>
          </p:nvCxnSpPr>
          <p:spPr bwMode="auto">
            <a:xfrm>
              <a:off x="1617998" y="5954529"/>
              <a:ext cx="1556168" cy="26558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6911976" y="1778551"/>
            <a:ext cx="2837936" cy="1075684"/>
            <a:chOff x="4642881" y="1885148"/>
            <a:chExt cx="3216327" cy="1219108"/>
          </a:xfrm>
        </p:grpSpPr>
        <p:sp>
          <p:nvSpPr>
            <p:cNvPr id="8" name="Rectangle 7"/>
            <p:cNvSpPr/>
            <p:nvPr/>
          </p:nvSpPr>
          <p:spPr bwMode="auto">
            <a:xfrm>
              <a:off x="5917651" y="1885148"/>
              <a:ext cx="1941557" cy="121910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9" name="Straight Arrow Connector 18"/>
            <p:cNvCxnSpPr>
              <a:endCxn id="8" idx="1"/>
            </p:cNvCxnSpPr>
            <p:nvPr/>
          </p:nvCxnSpPr>
          <p:spPr bwMode="auto">
            <a:xfrm flipV="1">
              <a:off x="4642881" y="2494702"/>
              <a:ext cx="1274770" cy="42656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>
            <a:off x="6897858" y="3084756"/>
            <a:ext cx="2852054" cy="1057416"/>
            <a:chOff x="4628769" y="3335691"/>
            <a:chExt cx="3232328" cy="1198405"/>
          </a:xfrm>
        </p:grpSpPr>
        <p:sp>
          <p:nvSpPr>
            <p:cNvPr id="9" name="Rectangle 8"/>
            <p:cNvSpPr/>
            <p:nvPr/>
          </p:nvSpPr>
          <p:spPr bwMode="auto">
            <a:xfrm>
              <a:off x="5919540" y="3335691"/>
              <a:ext cx="1941557" cy="119840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T/1/2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0" name="Straight Arrow Connector 19"/>
            <p:cNvCxnSpPr>
              <a:endCxn id="9" idx="1"/>
            </p:cNvCxnSpPr>
            <p:nvPr/>
          </p:nvCxnSpPr>
          <p:spPr bwMode="auto">
            <a:xfrm>
              <a:off x="4628769" y="3443424"/>
              <a:ext cx="1290771" cy="4914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grpSp>
        <p:nvGrpSpPr>
          <p:cNvPr id="43" name="Group 42"/>
          <p:cNvGrpSpPr/>
          <p:nvPr/>
        </p:nvGrpSpPr>
        <p:grpSpPr>
          <a:xfrm>
            <a:off x="6903726" y="5185736"/>
            <a:ext cx="2845897" cy="1051554"/>
            <a:chOff x="5046479" y="5745478"/>
            <a:chExt cx="3225350" cy="1191761"/>
          </a:xfrm>
        </p:grpSpPr>
        <p:sp>
          <p:nvSpPr>
            <p:cNvPr id="10" name="Rectangle 9"/>
            <p:cNvSpPr/>
            <p:nvPr/>
          </p:nvSpPr>
          <p:spPr bwMode="auto">
            <a:xfrm>
              <a:off x="6330273" y="5745478"/>
              <a:ext cx="1941556" cy="1191761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63529" tIns="41294" rIns="63529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START T/3/1</a:t>
              </a: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88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  <a:p>
              <a:pPr defTabSz="806867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88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3" name="Straight Arrow Connector 22"/>
            <p:cNvCxnSpPr>
              <a:cxnSpLocks/>
              <a:endCxn id="10" idx="1"/>
            </p:cNvCxnSpPr>
            <p:nvPr/>
          </p:nvCxnSpPr>
          <p:spPr bwMode="auto">
            <a:xfrm>
              <a:off x="5046479" y="6274104"/>
              <a:ext cx="1283794" cy="6725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oval" w="med" len="med"/>
              <a:tailEnd type="triangle" w="med" len="lg"/>
            </a:ln>
            <a:effectLst/>
          </p:spPr>
        </p:cxnSp>
      </p:grpSp>
      <p:cxnSp>
        <p:nvCxnSpPr>
          <p:cNvPr id="11" name="Straight Connector 10"/>
          <p:cNvCxnSpPr/>
          <p:nvPr/>
        </p:nvCxnSpPr>
        <p:spPr bwMode="auto">
          <a:xfrm>
            <a:off x="10059034" y="1769483"/>
            <a:ext cx="0" cy="44703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8" name="Group 57"/>
          <p:cNvGrpSpPr/>
          <p:nvPr/>
        </p:nvGrpSpPr>
        <p:grpSpPr>
          <a:xfrm>
            <a:off x="2438174" y="2071179"/>
            <a:ext cx="8650682" cy="336695"/>
            <a:chOff x="-14480" y="2215646"/>
            <a:chExt cx="9804106" cy="381587"/>
          </a:xfrm>
        </p:grpSpPr>
        <p:cxnSp>
          <p:nvCxnSpPr>
            <p:cNvPr id="26" name="Straight Connector 25"/>
            <p:cNvCxnSpPr>
              <a:cxnSpLocks/>
            </p:cNvCxnSpPr>
            <p:nvPr/>
          </p:nvCxnSpPr>
          <p:spPr bwMode="auto">
            <a:xfrm flipH="1">
              <a:off x="-14480" y="2455556"/>
              <a:ext cx="863697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8608383" y="2215646"/>
              <a:ext cx="1181243" cy="381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save T/1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277521" y="2355076"/>
            <a:ext cx="6038063" cy="336695"/>
            <a:chOff x="3203447" y="2537395"/>
            <a:chExt cx="6843138" cy="381587"/>
          </a:xfrm>
        </p:grpSpPr>
        <p:cxnSp>
          <p:nvCxnSpPr>
            <p:cNvPr id="37" name="Straight Connector 36"/>
            <p:cNvCxnSpPr/>
            <p:nvPr/>
          </p:nvCxnSpPr>
          <p:spPr bwMode="auto">
            <a:xfrm flipH="1">
              <a:off x="3203447" y="2732131"/>
              <a:ext cx="539927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8605550" y="2537395"/>
              <a:ext cx="1441035" cy="381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save T/1/1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438174" y="4982475"/>
            <a:ext cx="8660634" cy="336695"/>
            <a:chOff x="-14480" y="5515110"/>
            <a:chExt cx="9815385" cy="381587"/>
          </a:xfrm>
        </p:grpSpPr>
        <p:cxnSp>
          <p:nvCxnSpPr>
            <p:cNvPr id="36" name="Straight Connector 35"/>
            <p:cNvCxnSpPr>
              <a:cxnSpLocks/>
            </p:cNvCxnSpPr>
            <p:nvPr/>
          </p:nvCxnSpPr>
          <p:spPr bwMode="auto">
            <a:xfrm flipH="1">
              <a:off x="-14480" y="5684457"/>
              <a:ext cx="860591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8619662" y="5515110"/>
              <a:ext cx="1181243" cy="381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save T/3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252618" y="5266371"/>
            <a:ext cx="6072919" cy="336695"/>
            <a:chOff x="3175223" y="5836859"/>
            <a:chExt cx="6882642" cy="381587"/>
          </a:xfrm>
        </p:grpSpPr>
        <p:cxnSp>
          <p:nvCxnSpPr>
            <p:cNvPr id="44" name="Straight Connector 43"/>
            <p:cNvCxnSpPr/>
            <p:nvPr/>
          </p:nvCxnSpPr>
          <p:spPr bwMode="auto">
            <a:xfrm flipH="1">
              <a:off x="3175223" y="6088045"/>
              <a:ext cx="545288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TextBox 52"/>
            <p:cNvSpPr txBox="1"/>
            <p:nvPr/>
          </p:nvSpPr>
          <p:spPr>
            <a:xfrm>
              <a:off x="8616829" y="5836859"/>
              <a:ext cx="1441036" cy="381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save T/3/1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438174" y="4004641"/>
            <a:ext cx="8645682" cy="336695"/>
            <a:chOff x="-14481" y="4406900"/>
            <a:chExt cx="9798441" cy="381587"/>
          </a:xfrm>
        </p:grpSpPr>
        <p:cxnSp>
          <p:nvCxnSpPr>
            <p:cNvPr id="35" name="Straight Connector 34"/>
            <p:cNvCxnSpPr>
              <a:cxnSpLocks/>
            </p:cNvCxnSpPr>
            <p:nvPr/>
          </p:nvCxnSpPr>
          <p:spPr bwMode="auto">
            <a:xfrm flipH="1">
              <a:off x="-14481" y="4626028"/>
              <a:ext cx="86200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8602717" y="4406900"/>
              <a:ext cx="1181243" cy="381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save T/2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265070" y="2800850"/>
            <a:ext cx="6060467" cy="336695"/>
            <a:chOff x="3189335" y="3042605"/>
            <a:chExt cx="6868530" cy="381587"/>
          </a:xfrm>
        </p:grpSpPr>
        <p:cxnSp>
          <p:nvCxnSpPr>
            <p:cNvPr id="45" name="Straight Connector 44"/>
            <p:cNvCxnSpPr/>
            <p:nvPr/>
          </p:nvCxnSpPr>
          <p:spPr bwMode="auto">
            <a:xfrm flipH="1">
              <a:off x="3189335" y="3265565"/>
              <a:ext cx="541338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8616829" y="3042605"/>
              <a:ext cx="1441036" cy="381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88" dirty="0">
                  <a:latin typeface="Lucida Sans" panose="020B0602030504020204" pitchFamily="34" charset="77"/>
                  <a:cs typeface="Georgia"/>
                </a:rPr>
                <a:t>save T/1/2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073833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6E68-5BDB-2541-BD40-D45648B6FCF5}" type="slidenum">
              <a:rPr lang="en-GB" smtClean="0"/>
              <a:pPr/>
              <a:t>58</a:t>
            </a:fld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Using </a:t>
            </a:r>
            <a:r>
              <a:rPr lang="en-GB" dirty="0" err="1"/>
              <a:t>savepoints</a:t>
            </a:r>
            <a:r>
              <a:rPr lang="en-GB" dirty="0"/>
              <a:t> is more flexible than nested transactions for internal recovery</a:t>
            </a:r>
          </a:p>
          <a:p>
            <a:pPr lvl="1"/>
            <a:r>
              <a:rPr lang="en-GB" dirty="0"/>
              <a:t>Can roll back further</a:t>
            </a:r>
          </a:p>
          <a:p>
            <a:pPr marL="0" indent="0">
              <a:buNone/>
            </a:pPr>
            <a:r>
              <a:rPr lang="en-GB" dirty="0"/>
              <a:t>True nested transactions are needed in order to run </a:t>
            </a:r>
            <a:r>
              <a:rPr lang="en-GB" dirty="0" err="1"/>
              <a:t>subtransactions</a:t>
            </a:r>
            <a:r>
              <a:rPr lang="en-GB" dirty="0"/>
              <a:t> in parallel (Intra-transaction parallelism)</a:t>
            </a:r>
          </a:p>
          <a:p>
            <a:pPr lvl="1"/>
            <a:r>
              <a:rPr lang="en-GB" dirty="0"/>
              <a:t>Emulating with </a:t>
            </a:r>
            <a:r>
              <a:rPr lang="en-GB" dirty="0" err="1"/>
              <a:t>savepoints</a:t>
            </a:r>
            <a:r>
              <a:rPr lang="en-GB" dirty="0"/>
              <a:t> needs '</a:t>
            </a:r>
            <a:r>
              <a:rPr lang="en-GB" dirty="0" err="1"/>
              <a:t>subtransactions</a:t>
            </a:r>
            <a:r>
              <a:rPr lang="en-GB" dirty="0"/>
              <a:t>' to be run in strict sequence</a:t>
            </a:r>
          </a:p>
          <a:p>
            <a:pPr marL="0" indent="0">
              <a:buNone/>
            </a:pPr>
            <a:r>
              <a:rPr lang="en-GB" dirty="0"/>
              <a:t>True nested can pass locks selectively</a:t>
            </a:r>
          </a:p>
          <a:p>
            <a:pPr lvl="1"/>
            <a:r>
              <a:rPr lang="en-GB" dirty="0"/>
              <a:t>More flexible than </a:t>
            </a:r>
            <a:r>
              <a:rPr lang="en-GB" dirty="0" err="1"/>
              <a:t>savepoints</a:t>
            </a:r>
            <a:endParaRPr lang="en-GB" dirty="0"/>
          </a:p>
          <a:p>
            <a:pPr lvl="1"/>
            <a:r>
              <a:rPr lang="en-GB" dirty="0"/>
              <a:t>“Similar but different”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0E72B8A-8B93-8345-9EEF-1CDBBBAB5E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76049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Sagas</a:t>
            </a:r>
          </a:p>
        </p:txBody>
      </p:sp>
    </p:spTree>
    <p:extLst>
      <p:ext uri="{BB962C8B-B14F-4D97-AF65-F5344CB8AC3E}">
        <p14:creationId xmlns:p14="http://schemas.microsoft.com/office/powerpoint/2010/main" val="559456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Timestamp Ordering</a:t>
            </a:r>
            <a:endParaRPr lang="en-US"/>
          </a:p>
        </p:txBody>
      </p:sp>
      <p:sp>
        <p:nvSpPr>
          <p:cNvPr id="222211" name="Rectangle 1027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Transactions are ordered based on their timestamps</a:t>
            </a:r>
          </a:p>
          <a:p>
            <a:pPr lvl="1"/>
            <a:r>
              <a:rPr lang="en-GB" dirty="0"/>
              <a:t>Schedule is </a:t>
            </a:r>
            <a:r>
              <a:rPr lang="en-GB" dirty="0" err="1"/>
              <a:t>serialisable</a:t>
            </a:r>
            <a:endParaRPr lang="en-GB" dirty="0"/>
          </a:p>
          <a:p>
            <a:pPr lvl="1"/>
            <a:r>
              <a:rPr lang="en-GB" dirty="0"/>
              <a:t>Equivalent serial schedule has the transactions in order of their timestamps</a:t>
            </a:r>
          </a:p>
          <a:p>
            <a:pPr marL="0" indent="0">
              <a:buNone/>
            </a:pPr>
            <a:r>
              <a:rPr lang="en-GB" dirty="0"/>
              <a:t>For each resource accessing by conflicting operations, the order in which the resource is accessed must not violate the </a:t>
            </a:r>
            <a:r>
              <a:rPr lang="en-GB" dirty="0" err="1"/>
              <a:t>serialisability</a:t>
            </a:r>
            <a:r>
              <a:rPr lang="en-GB" dirty="0"/>
              <a:t> order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1650ADA-8CAE-2148-85B5-15E2E62A15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0693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Sagas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Saga</a:t>
            </a:r>
            <a:r>
              <a:rPr lang="en-US" dirty="0"/>
              <a:t>: a collection of actions (= flat transactions) that form a long-duration transaction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Execution based around notion of </a:t>
            </a:r>
            <a:r>
              <a:rPr lang="en-US" b="1" dirty="0"/>
              <a:t>compensating transactions</a:t>
            </a:r>
          </a:p>
          <a:p>
            <a:pPr lvl="1"/>
            <a:r>
              <a:rPr lang="en-US" dirty="0"/>
              <a:t>Inverse of actions that allow them to be selectively rolled back</a:t>
            </a:r>
          </a:p>
          <a:p>
            <a:pPr lvl="1"/>
            <a:r>
              <a:rPr lang="en-US" dirty="0"/>
              <a:t>Used to recover from partial execution</a:t>
            </a:r>
          </a:p>
          <a:p>
            <a:pPr lvl="1"/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30B94F7-3CE8-2044-ACEB-013EAD41E1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9612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Sagas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61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Sagas specified as a digraph</a:t>
            </a:r>
          </a:p>
          <a:p>
            <a:pPr lvl="1"/>
            <a:r>
              <a:rPr lang="en-US" dirty="0"/>
              <a:t>Nodes are either actions or the terminal nodes </a:t>
            </a:r>
            <a:r>
              <a:rPr lang="en-US" b="1" dirty="0"/>
              <a:t>abort</a:t>
            </a:r>
            <a:r>
              <a:rPr lang="en-US" dirty="0"/>
              <a:t> and </a:t>
            </a:r>
            <a:r>
              <a:rPr lang="en-US" b="1" dirty="0"/>
              <a:t>complete</a:t>
            </a:r>
          </a:p>
          <a:p>
            <a:pPr lvl="1"/>
            <a:r>
              <a:rPr lang="en-US" dirty="0"/>
              <a:t>One node is designated the start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Paths in graph represent sequences of actions </a:t>
            </a:r>
          </a:p>
          <a:p>
            <a:pPr lvl="1"/>
            <a:r>
              <a:rPr lang="en-US" dirty="0"/>
              <a:t>Paths leading to </a:t>
            </a:r>
            <a:r>
              <a:rPr lang="en-US" b="1" dirty="0"/>
              <a:t>abort </a:t>
            </a:r>
            <a:r>
              <a:rPr lang="en-US" dirty="0"/>
              <a:t>are sequences of actions that cause the overall transaction to be rolled back</a:t>
            </a:r>
          </a:p>
          <a:p>
            <a:pPr lvl="1"/>
            <a:r>
              <a:rPr lang="en-US" dirty="0"/>
              <a:t>Paths leading to </a:t>
            </a:r>
            <a:r>
              <a:rPr lang="en-US" b="1" dirty="0"/>
              <a:t>complete</a:t>
            </a:r>
            <a:r>
              <a:rPr lang="en-US" dirty="0"/>
              <a:t> are successful sequences that make persistent changes to the database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DC1793-8D25-1C4F-8D08-057515E7A86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5873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Saga Execution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B6E68-5BDB-2541-BD40-D45648B6FCF5}" type="slidenum">
              <a:rPr lang="en-GB" smtClean="0"/>
              <a:pPr>
                <a:defRPr/>
              </a:pPr>
              <a:t>62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Each action A has a compensating transaction A</a:t>
            </a:r>
            <a:r>
              <a:rPr lang="en-US" baseline="30000" dirty="0"/>
              <a:t>-1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Assume that if A is an action and α a sequence of legal actions, then AαA</a:t>
            </a:r>
            <a:r>
              <a:rPr lang="en-US" baseline="30000" dirty="0"/>
              <a:t>-1</a:t>
            </a:r>
            <a:r>
              <a:rPr lang="en-US" dirty="0"/>
              <a:t> ≣ α</a:t>
            </a:r>
          </a:p>
          <a:p>
            <a:pPr marL="0" indent="0">
              <a:buNone/>
            </a:pPr>
            <a:r>
              <a:rPr lang="en-US" dirty="0"/>
              <a:t>If execution of a saga leads to </a:t>
            </a:r>
            <a:r>
              <a:rPr lang="en-US" b="1" dirty="0"/>
              <a:t>abort</a:t>
            </a:r>
            <a:r>
              <a:rPr lang="en-US" dirty="0"/>
              <a:t>, roll back the saga by executing the compensating transactions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CB800E-8CAD-5740-AD9E-8B61E98ED08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2050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823DC-A98B-6B44-81A6-C404D22FB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Logging and Recovery</a:t>
            </a:r>
          </a:p>
        </p:txBody>
      </p:sp>
    </p:spTree>
    <p:extLst>
      <p:ext uri="{BB962C8B-B14F-4D97-AF65-F5344CB8AC3E}">
        <p14:creationId xmlns:p14="http://schemas.microsoft.com/office/powerpoint/2010/main" val="1138964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Basic Timestamp Ordering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TS(T) is compared with read-TS(X) and write-TS(X)</a:t>
            </a:r>
          </a:p>
          <a:p>
            <a:pPr lvl="1"/>
            <a:r>
              <a:rPr lang="en-GB" dirty="0"/>
              <a:t>Has this item been read or written before transaction T has had an opportunity to read/write?</a:t>
            </a:r>
          </a:p>
          <a:p>
            <a:pPr lvl="1"/>
            <a:r>
              <a:rPr lang="en-GB" dirty="0"/>
              <a:t>Ensure that timestamp ordering is not violated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If timestamp ordering is violated, transaction is aborted and resubmitted with a new timestamp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713B01-CB4E-1748-A24F-984A1E14901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23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Timestamp Ordering: write(X)</a:t>
            </a:r>
            <a:endParaRPr lang="en-US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-106" charset="2"/>
              <a:buNone/>
            </a:pPr>
            <a:r>
              <a:rPr lang="en-GB" b="1" dirty="0">
                <a:latin typeface="Lucida Console" panose="020B0609040504020204" pitchFamily="49" charset="0"/>
              </a:rPr>
              <a:t>if</a:t>
            </a:r>
            <a:r>
              <a:rPr lang="en-GB" dirty="0">
                <a:latin typeface="Lucida Console" panose="020B0609040504020204" pitchFamily="49" charset="0"/>
              </a:rPr>
              <a:t> read-TS(X) &gt; TS(T) or write-TS(X) &gt; TS(T)</a:t>
            </a:r>
          </a:p>
          <a:p>
            <a:pPr>
              <a:buFont typeface="Wingdings" pitchFamily="-106" charset="2"/>
              <a:buNone/>
            </a:pPr>
            <a:r>
              <a:rPr lang="en-GB" b="1" dirty="0">
                <a:latin typeface="Lucida Console" panose="020B0609040504020204" pitchFamily="49" charset="0"/>
              </a:rPr>
              <a:t>then</a:t>
            </a:r>
          </a:p>
          <a:p>
            <a:pPr>
              <a:buFont typeface="Wingdings" pitchFamily="-106" charset="2"/>
              <a:buNone/>
            </a:pPr>
            <a:r>
              <a:rPr lang="en-GB" dirty="0">
                <a:latin typeface="Lucida Console" panose="020B0609040504020204" pitchFamily="49" charset="0"/>
              </a:rPr>
              <a:t>		abort and rollback T and reject operation</a:t>
            </a:r>
          </a:p>
          <a:p>
            <a:pPr>
              <a:buFont typeface="Wingdings" pitchFamily="-106" charset="2"/>
              <a:buNone/>
            </a:pPr>
            <a:r>
              <a:rPr lang="en-GB" b="1" dirty="0">
                <a:latin typeface="Lucida Console" panose="020B0609040504020204" pitchFamily="49" charset="0"/>
              </a:rPr>
              <a:t>else</a:t>
            </a:r>
            <a:r>
              <a:rPr lang="en-GB" dirty="0">
                <a:latin typeface="Lucida Console" panose="020B0609040504020204" pitchFamily="49" charset="0"/>
              </a:rPr>
              <a:t>	</a:t>
            </a:r>
          </a:p>
          <a:p>
            <a:pPr>
              <a:buFont typeface="Wingdings" pitchFamily="-106" charset="2"/>
              <a:buNone/>
            </a:pPr>
            <a:r>
              <a:rPr lang="en-GB" dirty="0">
                <a:latin typeface="Lucida Console" panose="020B0609040504020204" pitchFamily="49" charset="0"/>
              </a:rPr>
              <a:t>		execute write(X)</a:t>
            </a:r>
          </a:p>
          <a:p>
            <a:pPr>
              <a:buFont typeface="Wingdings" pitchFamily="-106" charset="2"/>
              <a:buNone/>
            </a:pPr>
            <a:r>
              <a:rPr lang="en-GB" dirty="0">
                <a:latin typeface="Lucida Console" panose="020B0609040504020204" pitchFamily="49" charset="0"/>
              </a:rPr>
              <a:t>		set write-TS(X) to TS(T)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ECBD738-8F76-2149-A2A0-0C0A6F24AF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46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Timestamp Ordering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094B3-20A3-6742-A46E-CCBE370EBF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848000" y="5558965"/>
            <a:ext cx="8496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111055" y="5668959"/>
            <a:ext cx="68159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1848000" y="2090256"/>
            <a:ext cx="8496000" cy="350849"/>
            <a:chOff x="324000" y="2090255"/>
            <a:chExt cx="8496000" cy="350849"/>
          </a:xfrm>
        </p:grpSpPr>
        <p:cxnSp>
          <p:nvCxnSpPr>
            <p:cNvPr id="23" name="Straight Connector 22"/>
            <p:cNvCxnSpPr>
              <a:stCxn id="46" idx="3"/>
            </p:cNvCxnSpPr>
            <p:nvPr/>
          </p:nvCxnSpPr>
          <p:spPr bwMode="auto">
            <a:xfrm>
              <a:off x="675444" y="2265680"/>
              <a:ext cx="8144556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324000" y="2090255"/>
              <a:ext cx="351444" cy="350849"/>
            </a:xfrm>
            <a:prstGeom prst="rect">
              <a:avLst/>
            </a:prstGeom>
            <a:noFill/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7141061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34</TotalTime>
  <Words>2321</Words>
  <Application>Microsoft Macintosh PowerPoint</Application>
  <PresentationFormat>Widescreen</PresentationFormat>
  <Paragraphs>776</Paragraphs>
  <Slides>63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63</vt:i4>
      </vt:variant>
    </vt:vector>
  </HeadingPairs>
  <TitlesOfParts>
    <vt:vector size="78" baseType="lpstr">
      <vt:lpstr>Arial</vt:lpstr>
      <vt:lpstr>Calibri</vt:lpstr>
      <vt:lpstr>Georgia</vt:lpstr>
      <vt:lpstr>Lucida Console</vt:lpstr>
      <vt:lpstr>Lucida Grande</vt:lpstr>
      <vt:lpstr>Lucida Sans</vt:lpstr>
      <vt:lpstr>Wingdings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Timestamps and  Advanced Transactions</vt:lpstr>
      <vt:lpstr>Overview</vt:lpstr>
      <vt:lpstr>Timestamps</vt:lpstr>
      <vt:lpstr>Timestamps</vt:lpstr>
      <vt:lpstr>Timestamp Ordering</vt:lpstr>
      <vt:lpstr>Basic Timestamp Ordering</vt:lpstr>
      <vt:lpstr>Basic Timestamp Ordering: write(X)</vt:lpstr>
      <vt:lpstr>Basic Timestamp Ordering</vt:lpstr>
      <vt:lpstr>Basic Timestamp Ordering</vt:lpstr>
      <vt:lpstr>Basic Timestamp Ordering</vt:lpstr>
      <vt:lpstr>Basic Timestamp Ordering</vt:lpstr>
      <vt:lpstr>Basic Timestamp Ordering</vt:lpstr>
      <vt:lpstr>Basic Timestamp Ordering</vt:lpstr>
      <vt:lpstr>Basic Timestamp Ordering</vt:lpstr>
      <vt:lpstr>Basic Timestamp Ordering</vt:lpstr>
      <vt:lpstr>Basic Timestamp Ordering</vt:lpstr>
      <vt:lpstr>Basic Timestamp Ordering</vt:lpstr>
      <vt:lpstr>Basic Timestamp Ordering</vt:lpstr>
      <vt:lpstr>Basic Timestamp Ordering</vt:lpstr>
      <vt:lpstr>Basic Timestamp Ordering</vt:lpstr>
      <vt:lpstr>Basic Timestamp Ordering</vt:lpstr>
      <vt:lpstr>Basic Timestamp Ordering</vt:lpstr>
      <vt:lpstr>Basic Timestamp Ordering</vt:lpstr>
      <vt:lpstr>Basic Timestamp Ordering</vt:lpstr>
      <vt:lpstr>Basic Timestamp Ordering: read(X)</vt:lpstr>
      <vt:lpstr>Thomas’s Write Rule</vt:lpstr>
      <vt:lpstr>Thomas’s Write Rule</vt:lpstr>
      <vt:lpstr>Flat Transactions</vt:lpstr>
      <vt:lpstr>Long Duration Transactions</vt:lpstr>
      <vt:lpstr>Savepoints</vt:lpstr>
      <vt:lpstr>Savepoints</vt:lpstr>
      <vt:lpstr>Savepoints</vt:lpstr>
      <vt:lpstr>Savepoints</vt:lpstr>
      <vt:lpstr>Savepoints</vt:lpstr>
      <vt:lpstr>Chained Transactions</vt:lpstr>
      <vt:lpstr>Chained Transactions</vt:lpstr>
      <vt:lpstr>Savepoints versus Chained Transactions</vt:lpstr>
      <vt:lpstr>Savepoints versus Chained Transactions</vt:lpstr>
      <vt:lpstr>Nested Transactions</vt:lpstr>
      <vt:lpstr>Nested Transactions</vt:lpstr>
      <vt:lpstr>Nested Transactions</vt:lpstr>
      <vt:lpstr>Nested Transactions</vt:lpstr>
      <vt:lpstr>Nested Transactions</vt:lpstr>
      <vt:lpstr>Nested Transactions</vt:lpstr>
      <vt:lpstr>Nested Transactions</vt:lpstr>
      <vt:lpstr>Nested Transactions</vt:lpstr>
      <vt:lpstr>Nested Transactions</vt:lpstr>
      <vt:lpstr>Commit Rule</vt:lpstr>
      <vt:lpstr>Rollback Rule</vt:lpstr>
      <vt:lpstr>Visibility Rule</vt:lpstr>
      <vt:lpstr>Observations</vt:lpstr>
      <vt:lpstr>Observations</vt:lpstr>
      <vt:lpstr>Emulating Nesting with Savepoints</vt:lpstr>
      <vt:lpstr>Emulating Nesting with Savepoints</vt:lpstr>
      <vt:lpstr>Emulating Nesting with Savepoints</vt:lpstr>
      <vt:lpstr>Emulating Nesting with Savepoints</vt:lpstr>
      <vt:lpstr>Observations</vt:lpstr>
      <vt:lpstr>Sagas</vt:lpstr>
      <vt:lpstr>Sagas</vt:lpstr>
      <vt:lpstr>Sagas</vt:lpstr>
      <vt:lpstr>Saga Execution</vt:lpstr>
      <vt:lpstr>Next Lecture: Logging and Recovery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Nicholas Gibbins</cp:lastModifiedBy>
  <cp:revision>2</cp:revision>
  <dcterms:created xsi:type="dcterms:W3CDTF">2019-03-01T10:27:29Z</dcterms:created>
  <dcterms:modified xsi:type="dcterms:W3CDTF">2021-03-15T09:35:21Z</dcterms:modified>
</cp:coreProperties>
</file>