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126"/>
  </p:notesMasterIdLst>
  <p:sldIdLst>
    <p:sldId id="518" r:id="rId9"/>
    <p:sldId id="256" r:id="rId10"/>
    <p:sldId id="497" r:id="rId11"/>
    <p:sldId id="269" r:id="rId12"/>
    <p:sldId id="519" r:id="rId13"/>
    <p:sldId id="434" r:id="rId14"/>
    <p:sldId id="433" r:id="rId15"/>
    <p:sldId id="435" r:id="rId16"/>
    <p:sldId id="436" r:id="rId17"/>
    <p:sldId id="496" r:id="rId18"/>
    <p:sldId id="442" r:id="rId19"/>
    <p:sldId id="530" r:id="rId20"/>
    <p:sldId id="532" r:id="rId21"/>
    <p:sldId id="443" r:id="rId22"/>
    <p:sldId id="531" r:id="rId23"/>
    <p:sldId id="277" r:id="rId24"/>
    <p:sldId id="445" r:id="rId25"/>
    <p:sldId id="446" r:id="rId26"/>
    <p:sldId id="285" r:id="rId27"/>
    <p:sldId id="288" r:id="rId28"/>
    <p:sldId id="291" r:id="rId29"/>
    <p:sldId id="451" r:id="rId30"/>
    <p:sldId id="452" r:id="rId31"/>
    <p:sldId id="294" r:id="rId32"/>
    <p:sldId id="325" r:id="rId33"/>
    <p:sldId id="498" r:id="rId34"/>
    <p:sldId id="499" r:id="rId35"/>
    <p:sldId id="520" r:id="rId36"/>
    <p:sldId id="469" r:id="rId37"/>
    <p:sldId id="495" r:id="rId38"/>
    <p:sldId id="503" r:id="rId39"/>
    <p:sldId id="504" r:id="rId40"/>
    <p:sldId id="470" r:id="rId41"/>
    <p:sldId id="471" r:id="rId42"/>
    <p:sldId id="472" r:id="rId43"/>
    <p:sldId id="521" r:id="rId44"/>
    <p:sldId id="522" r:id="rId45"/>
    <p:sldId id="523" r:id="rId46"/>
    <p:sldId id="524" r:id="rId47"/>
    <p:sldId id="477" r:id="rId48"/>
    <p:sldId id="478" r:id="rId49"/>
    <p:sldId id="509" r:id="rId50"/>
    <p:sldId id="525" r:id="rId51"/>
    <p:sldId id="526" r:id="rId52"/>
    <p:sldId id="527" r:id="rId53"/>
    <p:sldId id="483" r:id="rId54"/>
    <p:sldId id="447" r:id="rId55"/>
    <p:sldId id="514" r:id="rId56"/>
    <p:sldId id="330" r:id="rId57"/>
    <p:sldId id="331" r:id="rId58"/>
    <p:sldId id="332" r:id="rId59"/>
    <p:sldId id="333" r:id="rId60"/>
    <p:sldId id="334" r:id="rId61"/>
    <p:sldId id="515" r:id="rId62"/>
    <p:sldId id="516" r:id="rId63"/>
    <p:sldId id="517" r:id="rId64"/>
    <p:sldId id="533" r:id="rId65"/>
    <p:sldId id="342" r:id="rId66"/>
    <p:sldId id="355" r:id="rId67"/>
    <p:sldId id="439" r:id="rId68"/>
    <p:sldId id="344" r:id="rId69"/>
    <p:sldId id="346" r:id="rId70"/>
    <p:sldId id="347" r:id="rId71"/>
    <p:sldId id="348" r:id="rId72"/>
    <p:sldId id="350" r:id="rId73"/>
    <p:sldId id="438" r:id="rId74"/>
    <p:sldId id="351" r:id="rId75"/>
    <p:sldId id="352" r:id="rId76"/>
    <p:sldId id="353" r:id="rId77"/>
    <p:sldId id="440" r:id="rId78"/>
    <p:sldId id="356" r:id="rId79"/>
    <p:sldId id="357" r:id="rId80"/>
    <p:sldId id="358" r:id="rId81"/>
    <p:sldId id="359" r:id="rId82"/>
    <p:sldId id="360" r:id="rId83"/>
    <p:sldId id="448" r:id="rId84"/>
    <p:sldId id="449" r:id="rId85"/>
    <p:sldId id="441" r:id="rId86"/>
    <p:sldId id="458" r:id="rId87"/>
    <p:sldId id="399" r:id="rId88"/>
    <p:sldId id="450" r:id="rId89"/>
    <p:sldId id="383" r:id="rId90"/>
    <p:sldId id="384" r:id="rId91"/>
    <p:sldId id="385" r:id="rId92"/>
    <p:sldId id="386" r:id="rId93"/>
    <p:sldId id="387" r:id="rId94"/>
    <p:sldId id="389" r:id="rId95"/>
    <p:sldId id="390" r:id="rId96"/>
    <p:sldId id="393" r:id="rId97"/>
    <p:sldId id="394" r:id="rId98"/>
    <p:sldId id="395" r:id="rId99"/>
    <p:sldId id="502" r:id="rId100"/>
    <p:sldId id="484" r:id="rId101"/>
    <p:sldId id="485" r:id="rId102"/>
    <p:sldId id="539" r:id="rId103"/>
    <p:sldId id="540" r:id="rId104"/>
    <p:sldId id="541" r:id="rId105"/>
    <p:sldId id="542" r:id="rId106"/>
    <p:sldId id="543" r:id="rId107"/>
    <p:sldId id="489" r:id="rId108"/>
    <p:sldId id="490" r:id="rId109"/>
    <p:sldId id="544" r:id="rId110"/>
    <p:sldId id="545" r:id="rId111"/>
    <p:sldId id="546" r:id="rId112"/>
    <p:sldId id="468" r:id="rId113"/>
    <p:sldId id="415" r:id="rId114"/>
    <p:sldId id="416" r:id="rId115"/>
    <p:sldId id="417" r:id="rId116"/>
    <p:sldId id="406" r:id="rId117"/>
    <p:sldId id="408" r:id="rId118"/>
    <p:sldId id="409" r:id="rId119"/>
    <p:sldId id="410" r:id="rId120"/>
    <p:sldId id="412" r:id="rId121"/>
    <p:sldId id="493" r:id="rId122"/>
    <p:sldId id="491" r:id="rId123"/>
    <p:sldId id="492" r:id="rId124"/>
    <p:sldId id="494" r:id="rId125"/>
  </p:sldIdLst>
  <p:sldSz cx="12192000" cy="6858000"/>
  <p:notesSz cx="6858000" cy="9144000"/>
  <p:embeddedFontLst>
    <p:embeddedFont>
      <p:font typeface="Calibri" panose="020F0502020204030204" pitchFamily="34" charset="0"/>
      <p:regular r:id="rId127"/>
      <p:bold r:id="rId128"/>
      <p:italic r:id="rId129"/>
      <p:boldItalic r:id="rId130"/>
    </p:embeddedFont>
    <p:embeddedFont>
      <p:font typeface="Georgia" panose="02040502050405020303" pitchFamily="18" charset="0"/>
      <p:regular r:id="rId131"/>
      <p:bold r:id="rId132"/>
      <p:italic r:id="rId133"/>
      <p:boldItalic r:id="rId134"/>
    </p:embeddedFont>
    <p:embeddedFont>
      <p:font typeface="Lucida Sans" panose="020B0602030504020204" pitchFamily="34" charset="77"/>
      <p:regular r:id="rId135"/>
      <p:bold r:id="rId136"/>
      <p:italic r:id="rId137"/>
      <p:boldItalic r:id="rId138"/>
    </p:embeddedFont>
  </p:embeddedFontLst>
  <p:custDataLst>
    <p:tags r:id="rId1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F92527-79C5-0447-A08F-92CE1F4A56F4}" v="81" dt="2021-02-11T11:43:24.550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0"/>
    <p:restoredTop sz="88503"/>
  </p:normalViewPr>
  <p:slideViewPr>
    <p:cSldViewPr snapToGrid="0" snapToObjects="1" showGuides="1">
      <p:cViewPr>
        <p:scale>
          <a:sx n="118" d="100"/>
          <a:sy n="118" d="100"/>
        </p:scale>
        <p:origin x="144" y="144"/>
      </p:cViewPr>
      <p:guideLst>
        <p:guide orient="horz" pos="2160"/>
        <p:guide pos="3840"/>
      </p:guideLst>
    </p:cSldViewPr>
  </p:slideViewPr>
  <p:notesTextViewPr>
    <p:cViewPr>
      <p:scale>
        <a:sx n="155" d="100"/>
        <a:sy n="15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63" Type="http://schemas.openxmlformats.org/officeDocument/2006/relationships/slide" Target="slides/slide55.xml"/><Relationship Id="rId84" Type="http://schemas.openxmlformats.org/officeDocument/2006/relationships/slide" Target="slides/slide76.xml"/><Relationship Id="rId138" Type="http://schemas.openxmlformats.org/officeDocument/2006/relationships/font" Target="fonts/font12.fntdata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53" Type="http://schemas.openxmlformats.org/officeDocument/2006/relationships/slide" Target="slides/slide45.xml"/><Relationship Id="rId74" Type="http://schemas.openxmlformats.org/officeDocument/2006/relationships/slide" Target="slides/slide66.xml"/><Relationship Id="rId128" Type="http://schemas.openxmlformats.org/officeDocument/2006/relationships/font" Target="fonts/font2.fntdata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134" Type="http://schemas.openxmlformats.org/officeDocument/2006/relationships/font" Target="fonts/font8.fntdata"/><Relationship Id="rId139" Type="http://schemas.openxmlformats.org/officeDocument/2006/relationships/tags" Target="tags/tag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24" Type="http://schemas.openxmlformats.org/officeDocument/2006/relationships/slide" Target="slides/slide116.xml"/><Relationship Id="rId129" Type="http://schemas.openxmlformats.org/officeDocument/2006/relationships/font" Target="fonts/font3.fntdata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40" Type="http://schemas.openxmlformats.org/officeDocument/2006/relationships/presProps" Target="presProps.xml"/><Relationship Id="rId14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44" Type="http://schemas.openxmlformats.org/officeDocument/2006/relationships/slide" Target="slides/slide36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130" Type="http://schemas.openxmlformats.org/officeDocument/2006/relationships/font" Target="fonts/font4.fntdata"/><Relationship Id="rId135" Type="http://schemas.openxmlformats.org/officeDocument/2006/relationships/font" Target="fonts/font9.fntdata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14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font" Target="fonts/font5.fntdata"/><Relationship Id="rId136" Type="http://schemas.openxmlformats.org/officeDocument/2006/relationships/font" Target="fonts/font10.fntdata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14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slide" Target="slides/slide108.xml"/><Relationship Id="rId137" Type="http://schemas.openxmlformats.org/officeDocument/2006/relationships/font" Target="fonts/font11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32" Type="http://schemas.openxmlformats.org/officeDocument/2006/relationships/font" Target="fonts/font6.fntdata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27" Type="http://schemas.openxmlformats.org/officeDocument/2006/relationships/font" Target="fonts/font1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4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47" Type="http://schemas.openxmlformats.org/officeDocument/2006/relationships/slide" Target="slides/slide39.xml"/><Relationship Id="rId68" Type="http://schemas.openxmlformats.org/officeDocument/2006/relationships/slide" Target="slides/slide60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font" Target="fonts/font7.fntdata"/><Relationship Id="rId16" Type="http://schemas.openxmlformats.org/officeDocument/2006/relationships/slide" Target="slides/slide8.xml"/><Relationship Id="rId37" Type="http://schemas.openxmlformats.org/officeDocument/2006/relationships/slide" Target="slides/slide29.xml"/><Relationship Id="rId58" Type="http://schemas.openxmlformats.org/officeDocument/2006/relationships/slide" Target="slides/slide50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4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bbins N.M." userId="6a0e944c-4d97-467d-bb7a-7c3315791fe4" providerId="ADAL" clId="{2B741C8C-48A0-BF4F-BC64-5DD284A7F98E}"/>
    <pc:docChg chg="undo custSel addSld delSld modSld sldOrd">
      <pc:chgData name="Gibbins N.M." userId="6a0e944c-4d97-467d-bb7a-7c3315791fe4" providerId="ADAL" clId="{2B741C8C-48A0-BF4F-BC64-5DD284A7F98E}" dt="2020-02-03T11:48:18.846" v="1931" actId="692"/>
      <pc:docMkLst>
        <pc:docMk/>
      </pc:docMkLst>
      <pc:sldChg chg="modSp">
        <pc:chgData name="Gibbins N.M." userId="6a0e944c-4d97-467d-bb7a-7c3315791fe4" providerId="ADAL" clId="{2B741C8C-48A0-BF4F-BC64-5DD284A7F98E}" dt="2020-01-31T15:09:15.139" v="8" actId="20577"/>
        <pc:sldMkLst>
          <pc:docMk/>
          <pc:sldMk cId="2883639322" sldId="256"/>
        </pc:sldMkLst>
        <pc:spChg chg="mod">
          <ac:chgData name="Gibbins N.M." userId="6a0e944c-4d97-467d-bb7a-7c3315791fe4" providerId="ADAL" clId="{2B741C8C-48A0-BF4F-BC64-5DD284A7F98E}" dt="2020-01-31T15:09:15.139" v="8" actId="20577"/>
          <ac:spMkLst>
            <pc:docMk/>
            <pc:sldMk cId="2883639322" sldId="256"/>
            <ac:spMk id="4" creationId="{00000000-0000-0000-0000-000000000000}"/>
          </ac:spMkLst>
        </pc:spChg>
      </pc:sldChg>
      <pc:sldChg chg="modSp">
        <pc:chgData name="Gibbins N.M." userId="6a0e944c-4d97-467d-bb7a-7c3315791fe4" providerId="ADAL" clId="{2B741C8C-48A0-BF4F-BC64-5DD284A7F98E}" dt="2020-02-03T10:40:04.350" v="1258" actId="692"/>
        <pc:sldMkLst>
          <pc:docMk/>
          <pc:sldMk cId="421486832" sldId="346"/>
        </pc:sldMkLst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10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11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12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13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1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15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16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17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1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20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21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22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23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2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25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04.350" v="1258" actId="692"/>
          <ac:spMkLst>
            <pc:docMk/>
            <pc:sldMk cId="421486832" sldId="346"/>
            <ac:spMk id="26" creationId="{00000000-0000-0000-0000-000000000000}"/>
          </ac:spMkLst>
        </pc:spChg>
      </pc:sldChg>
      <pc:sldChg chg="modSp">
        <pc:chgData name="Gibbins N.M." userId="6a0e944c-4d97-467d-bb7a-7c3315791fe4" providerId="ADAL" clId="{2B741C8C-48A0-BF4F-BC64-5DD284A7F98E}" dt="2020-02-03T10:40:11.144" v="1262" actId="692"/>
        <pc:sldMkLst>
          <pc:docMk/>
          <pc:sldMk cId="2645378989" sldId="347"/>
        </pc:sldMkLst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8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10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11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12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13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1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15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17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18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1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20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21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22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23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2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26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27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28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2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30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31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32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11.144" v="1262" actId="692"/>
          <ac:spMkLst>
            <pc:docMk/>
            <pc:sldMk cId="2645378989" sldId="347"/>
            <ac:spMk id="33" creationId="{00000000-0000-0000-0000-000000000000}"/>
          </ac:spMkLst>
        </pc:spChg>
      </pc:sldChg>
      <pc:sldChg chg="modSp">
        <pc:chgData name="Gibbins N.M." userId="6a0e944c-4d97-467d-bb7a-7c3315791fe4" providerId="ADAL" clId="{2B741C8C-48A0-BF4F-BC64-5DD284A7F98E}" dt="2020-02-03T10:41:44.049" v="1284" actId="692"/>
        <pc:sldMkLst>
          <pc:docMk/>
          <pc:sldMk cId="514306472" sldId="351"/>
        </pc:sldMkLst>
        <pc:spChg chg="mod">
          <ac:chgData name="Gibbins N.M." userId="6a0e944c-4d97-467d-bb7a-7c3315791fe4" providerId="ADAL" clId="{2B741C8C-48A0-BF4F-BC64-5DD284A7F98E}" dt="2020-02-03T10:41:23.459" v="1276" actId="167"/>
          <ac:spMkLst>
            <pc:docMk/>
            <pc:sldMk cId="514306472" sldId="351"/>
            <ac:spMk id="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1:38.862" v="1280" actId="692"/>
          <ac:spMkLst>
            <pc:docMk/>
            <pc:sldMk cId="514306472" sldId="351"/>
            <ac:spMk id="32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1:38.862" v="1280" actId="692"/>
          <ac:spMkLst>
            <pc:docMk/>
            <pc:sldMk cId="514306472" sldId="351"/>
            <ac:spMk id="33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1:38.862" v="1280" actId="692"/>
          <ac:spMkLst>
            <pc:docMk/>
            <pc:sldMk cId="514306472" sldId="351"/>
            <ac:spMk id="3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1:38.862" v="1280" actId="692"/>
          <ac:spMkLst>
            <pc:docMk/>
            <pc:sldMk cId="514306472" sldId="351"/>
            <ac:spMk id="35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54.435" v="1270" actId="692"/>
          <ac:spMkLst>
            <pc:docMk/>
            <pc:sldMk cId="514306472" sldId="351"/>
            <ac:spMk id="42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54.435" v="1270" actId="692"/>
          <ac:spMkLst>
            <pc:docMk/>
            <pc:sldMk cId="514306472" sldId="351"/>
            <ac:spMk id="43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54.435" v="1270" actId="692"/>
          <ac:spMkLst>
            <pc:docMk/>
            <pc:sldMk cId="514306472" sldId="351"/>
            <ac:spMk id="4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54.435" v="1270" actId="692"/>
          <ac:spMkLst>
            <pc:docMk/>
            <pc:sldMk cId="514306472" sldId="351"/>
            <ac:spMk id="45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1:05.107" v="1271" actId="167"/>
          <ac:spMkLst>
            <pc:docMk/>
            <pc:sldMk cId="514306472" sldId="351"/>
            <ac:spMk id="57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37.448" v="1266" actId="692"/>
          <ac:spMkLst>
            <pc:docMk/>
            <pc:sldMk cId="514306472" sldId="351"/>
            <ac:spMk id="61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37.448" v="1266" actId="692"/>
          <ac:spMkLst>
            <pc:docMk/>
            <pc:sldMk cId="514306472" sldId="351"/>
            <ac:spMk id="62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0:37.448" v="1266" actId="692"/>
          <ac:spMkLst>
            <pc:docMk/>
            <pc:sldMk cId="514306472" sldId="351"/>
            <ac:spMk id="63" creationId="{00000000-0000-0000-0000-000000000000}"/>
          </ac:spMkLst>
        </pc:spChg>
        <pc:cxnChg chg="mod">
          <ac:chgData name="Gibbins N.M." userId="6a0e944c-4d97-467d-bb7a-7c3315791fe4" providerId="ADAL" clId="{2B741C8C-48A0-BF4F-BC64-5DD284A7F98E}" dt="2020-02-03T10:41:38.862" v="1280" actId="692"/>
          <ac:cxnSpMkLst>
            <pc:docMk/>
            <pc:sldMk cId="514306472" sldId="351"/>
            <ac:cxnSpMk id="5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41:44.049" v="1284" actId="692"/>
          <ac:cxnSpMkLst>
            <pc:docMk/>
            <pc:sldMk cId="514306472" sldId="351"/>
            <ac:cxnSpMk id="48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41:38.862" v="1280" actId="692"/>
          <ac:cxnSpMkLst>
            <pc:docMk/>
            <pc:sldMk cId="514306472" sldId="351"/>
            <ac:cxnSpMk id="51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41:38.862" v="1280" actId="692"/>
          <ac:cxnSpMkLst>
            <pc:docMk/>
            <pc:sldMk cId="514306472" sldId="351"/>
            <ac:cxnSpMk id="53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41:09.917" v="1275" actId="692"/>
          <ac:cxnSpMkLst>
            <pc:docMk/>
            <pc:sldMk cId="514306472" sldId="351"/>
            <ac:cxnSpMk id="55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40:54.435" v="1270" actId="692"/>
          <ac:cxnSpMkLst>
            <pc:docMk/>
            <pc:sldMk cId="514306472" sldId="351"/>
            <ac:cxnSpMk id="56" creationId="{00000000-0000-0000-0000-000000000000}"/>
          </ac:cxnSpMkLst>
        </pc:cxnChg>
      </pc:sldChg>
      <pc:sldChg chg="modSp">
        <pc:chgData name="Gibbins N.M." userId="6a0e944c-4d97-467d-bb7a-7c3315791fe4" providerId="ADAL" clId="{2B741C8C-48A0-BF4F-BC64-5DD284A7F98E}" dt="2020-02-03T10:41:53.746" v="1288" actId="692"/>
        <pc:sldMkLst>
          <pc:docMk/>
          <pc:sldMk cId="3524634910" sldId="352"/>
        </pc:sldMkLst>
        <pc:spChg chg="mod">
          <ac:chgData name="Gibbins N.M." userId="6a0e944c-4d97-467d-bb7a-7c3315791fe4" providerId="ADAL" clId="{2B741C8C-48A0-BF4F-BC64-5DD284A7F98E}" dt="2020-02-03T10:41:53.746" v="1288" actId="692"/>
          <ac:spMkLst>
            <pc:docMk/>
            <pc:sldMk cId="3524634910" sldId="352"/>
            <ac:spMk id="12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1:53.746" v="1288" actId="692"/>
          <ac:spMkLst>
            <pc:docMk/>
            <pc:sldMk cId="3524634910" sldId="352"/>
            <ac:spMk id="13" creationId="{00000000-0000-0000-0000-000000000000}"/>
          </ac:spMkLst>
        </pc:spChg>
      </pc:sldChg>
      <pc:sldChg chg="modSp">
        <pc:chgData name="Gibbins N.M." userId="6a0e944c-4d97-467d-bb7a-7c3315791fe4" providerId="ADAL" clId="{2B741C8C-48A0-BF4F-BC64-5DD284A7F98E}" dt="2020-02-03T10:46:04.602" v="1354" actId="692"/>
        <pc:sldMkLst>
          <pc:docMk/>
          <pc:sldMk cId="1660242073" sldId="384"/>
        </pc:sldMkLst>
        <pc:spChg chg="mod">
          <ac:chgData name="Gibbins N.M." userId="6a0e944c-4d97-467d-bb7a-7c3315791fe4" providerId="ADAL" clId="{2B741C8C-48A0-BF4F-BC64-5DD284A7F98E}" dt="2020-02-03T10:45:52.744" v="1344" actId="692"/>
          <ac:spMkLst>
            <pc:docMk/>
            <pc:sldMk cId="1660242073" sldId="384"/>
            <ac:spMk id="31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5:58.584" v="1349" actId="692"/>
          <ac:spMkLst>
            <pc:docMk/>
            <pc:sldMk cId="1660242073" sldId="384"/>
            <ac:spMk id="33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5:58.584" v="1349" actId="692"/>
          <ac:spMkLst>
            <pc:docMk/>
            <pc:sldMk cId="1660242073" sldId="384"/>
            <ac:spMk id="3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04.602" v="1354" actId="692"/>
          <ac:spMkLst>
            <pc:docMk/>
            <pc:sldMk cId="1660242073" sldId="384"/>
            <ac:spMk id="38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04.602" v="1354" actId="692"/>
          <ac:spMkLst>
            <pc:docMk/>
            <pc:sldMk cId="1660242073" sldId="384"/>
            <ac:spMk id="3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04.602" v="1354" actId="692"/>
          <ac:spMkLst>
            <pc:docMk/>
            <pc:sldMk cId="1660242073" sldId="384"/>
            <ac:spMk id="40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04.602" v="1354" actId="692"/>
          <ac:spMkLst>
            <pc:docMk/>
            <pc:sldMk cId="1660242073" sldId="384"/>
            <ac:spMk id="41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5:58.584" v="1349" actId="692"/>
          <ac:spMkLst>
            <pc:docMk/>
            <pc:sldMk cId="1660242073" sldId="384"/>
            <ac:spMk id="43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5:42.731" v="1339" actId="692"/>
          <ac:spMkLst>
            <pc:docMk/>
            <pc:sldMk cId="1660242073" sldId="384"/>
            <ac:spMk id="45063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5:42.731" v="1339" actId="692"/>
          <ac:spMkLst>
            <pc:docMk/>
            <pc:sldMk cId="1660242073" sldId="384"/>
            <ac:spMk id="4506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5:42.731" v="1339" actId="692"/>
          <ac:spMkLst>
            <pc:docMk/>
            <pc:sldMk cId="1660242073" sldId="384"/>
            <ac:spMk id="45066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5:52.744" v="1344" actId="692"/>
          <ac:spMkLst>
            <pc:docMk/>
            <pc:sldMk cId="1660242073" sldId="384"/>
            <ac:spMk id="45067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5:52.744" v="1344" actId="692"/>
          <ac:spMkLst>
            <pc:docMk/>
            <pc:sldMk cId="1660242073" sldId="384"/>
            <ac:spMk id="45068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5:52.744" v="1344" actId="692"/>
          <ac:spMkLst>
            <pc:docMk/>
            <pc:sldMk cId="1660242073" sldId="384"/>
            <ac:spMk id="45069" creationId="{00000000-0000-0000-0000-000000000000}"/>
          </ac:spMkLst>
        </pc:spChg>
      </pc:sldChg>
      <pc:sldChg chg="modSp">
        <pc:chgData name="Gibbins N.M." userId="6a0e944c-4d97-467d-bb7a-7c3315791fe4" providerId="ADAL" clId="{2B741C8C-48A0-BF4F-BC64-5DD284A7F98E}" dt="2020-02-03T10:46:21.409" v="1364" actId="692"/>
        <pc:sldMkLst>
          <pc:docMk/>
          <pc:sldMk cId="3972900840" sldId="385"/>
        </pc:sldMkLst>
        <pc:spChg chg="mod">
          <ac:chgData name="Gibbins N.M." userId="6a0e944c-4d97-467d-bb7a-7c3315791fe4" providerId="ADAL" clId="{2B741C8C-48A0-BF4F-BC64-5DD284A7F98E}" dt="2020-02-03T10:46:14.198" v="1359" actId="692"/>
          <ac:spMkLst>
            <pc:docMk/>
            <pc:sldMk cId="3972900840" sldId="385"/>
            <ac:spMk id="23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14.198" v="1359" actId="692"/>
          <ac:spMkLst>
            <pc:docMk/>
            <pc:sldMk cId="3972900840" sldId="385"/>
            <ac:spMk id="2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14.198" v="1359" actId="692"/>
          <ac:spMkLst>
            <pc:docMk/>
            <pc:sldMk cId="3972900840" sldId="385"/>
            <ac:spMk id="25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21.409" v="1364" actId="692"/>
          <ac:spMkLst>
            <pc:docMk/>
            <pc:sldMk cId="3972900840" sldId="385"/>
            <ac:spMk id="28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21.409" v="1364" actId="692"/>
          <ac:spMkLst>
            <pc:docMk/>
            <pc:sldMk cId="3972900840" sldId="385"/>
            <ac:spMk id="2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21.409" v="1364" actId="692"/>
          <ac:spMkLst>
            <pc:docMk/>
            <pc:sldMk cId="3972900840" sldId="385"/>
            <ac:spMk id="30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21.409" v="1364" actId="692"/>
          <ac:spMkLst>
            <pc:docMk/>
            <pc:sldMk cId="3972900840" sldId="385"/>
            <ac:spMk id="31" creationId="{00000000-0000-0000-0000-000000000000}"/>
          </ac:spMkLst>
        </pc:spChg>
        <pc:cxnChg chg="mod">
          <ac:chgData name="Gibbins N.M." userId="6a0e944c-4d97-467d-bb7a-7c3315791fe4" providerId="ADAL" clId="{2B741C8C-48A0-BF4F-BC64-5DD284A7F98E}" dt="2020-02-03T10:23:28.959" v="1219" actId="692"/>
          <ac:cxnSpMkLst>
            <pc:docMk/>
            <pc:sldMk cId="3972900840" sldId="385"/>
            <ac:cxnSpMk id="9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23:36.411" v="1220" actId="692"/>
          <ac:cxnSpMkLst>
            <pc:docMk/>
            <pc:sldMk cId="3972900840" sldId="385"/>
            <ac:cxnSpMk id="11" creationId="{00000000-0000-0000-0000-000000000000}"/>
          </ac:cxnSpMkLst>
        </pc:cxnChg>
      </pc:sldChg>
      <pc:sldChg chg="addSp delSp modSp">
        <pc:chgData name="Gibbins N.M." userId="6a0e944c-4d97-467d-bb7a-7c3315791fe4" providerId="ADAL" clId="{2B741C8C-48A0-BF4F-BC64-5DD284A7F98E}" dt="2020-02-03T11:26:18.091" v="1496" actId="692"/>
        <pc:sldMkLst>
          <pc:docMk/>
          <pc:sldMk cId="680841898" sldId="389"/>
        </pc:sldMkLst>
        <pc:spChg chg="add mod">
          <ac:chgData name="Gibbins N.M." userId="6a0e944c-4d97-467d-bb7a-7c3315791fe4" providerId="ADAL" clId="{2B741C8C-48A0-BF4F-BC64-5DD284A7F98E}" dt="2020-02-03T11:26:18.091" v="1496" actId="692"/>
          <ac:spMkLst>
            <pc:docMk/>
            <pc:sldMk cId="680841898" sldId="389"/>
            <ac:spMk id="18" creationId="{04E4065C-AB76-3D40-A221-25E7BE125F05}"/>
          </ac:spMkLst>
        </pc:spChg>
        <pc:spChg chg="mod">
          <ac:chgData name="Gibbins N.M." userId="6a0e944c-4d97-467d-bb7a-7c3315791fe4" providerId="ADAL" clId="{2B741C8C-48A0-BF4F-BC64-5DD284A7F98E}" dt="2020-02-03T11:26:18.091" v="1496" actId="692"/>
          <ac:spMkLst>
            <pc:docMk/>
            <pc:sldMk cId="680841898" sldId="389"/>
            <ac:spMk id="50183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26:18.091" v="1496" actId="692"/>
          <ac:spMkLst>
            <pc:docMk/>
            <pc:sldMk cId="680841898" sldId="389"/>
            <ac:spMk id="5018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26:18.091" v="1496" actId="692"/>
          <ac:spMkLst>
            <pc:docMk/>
            <pc:sldMk cId="680841898" sldId="389"/>
            <ac:spMk id="50185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26:18.091" v="1496" actId="692"/>
          <ac:spMkLst>
            <pc:docMk/>
            <pc:sldMk cId="680841898" sldId="389"/>
            <ac:spMk id="50186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26:18.091" v="1496" actId="692"/>
          <ac:spMkLst>
            <pc:docMk/>
            <pc:sldMk cId="680841898" sldId="389"/>
            <ac:spMk id="50187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26:18.091" v="1496" actId="692"/>
          <ac:spMkLst>
            <pc:docMk/>
            <pc:sldMk cId="680841898" sldId="389"/>
            <ac:spMk id="50188" creationId="{00000000-0000-0000-0000-000000000000}"/>
          </ac:spMkLst>
        </pc:spChg>
        <pc:spChg chg="del mod">
          <ac:chgData name="Gibbins N.M." userId="6a0e944c-4d97-467d-bb7a-7c3315791fe4" providerId="ADAL" clId="{2B741C8C-48A0-BF4F-BC64-5DD284A7F98E}" dt="2020-02-03T11:23:46.932" v="1443" actId="478"/>
          <ac:spMkLst>
            <pc:docMk/>
            <pc:sldMk cId="680841898" sldId="389"/>
            <ac:spMk id="50189" creationId="{00000000-0000-0000-0000-000000000000}"/>
          </ac:spMkLst>
        </pc:spChg>
        <pc:spChg chg="del mod">
          <ac:chgData name="Gibbins N.M." userId="6a0e944c-4d97-467d-bb7a-7c3315791fe4" providerId="ADAL" clId="{2B741C8C-48A0-BF4F-BC64-5DD284A7F98E}" dt="2020-02-03T11:23:48.372" v="1444" actId="478"/>
          <ac:spMkLst>
            <pc:docMk/>
            <pc:sldMk cId="680841898" sldId="389"/>
            <ac:spMk id="50190" creationId="{00000000-0000-0000-0000-000000000000}"/>
          </ac:spMkLst>
        </pc:spChg>
        <pc:cxnChg chg="add mod">
          <ac:chgData name="Gibbins N.M." userId="6a0e944c-4d97-467d-bb7a-7c3315791fe4" providerId="ADAL" clId="{2B741C8C-48A0-BF4F-BC64-5DD284A7F98E}" dt="2020-02-03T11:25:50.966" v="1492" actId="1076"/>
          <ac:cxnSpMkLst>
            <pc:docMk/>
            <pc:sldMk cId="680841898" sldId="389"/>
            <ac:cxnSpMk id="13" creationId="{E4DAF259-0BC4-C744-A579-0CD51B15E883}"/>
          </ac:cxnSpMkLst>
        </pc:cxnChg>
        <pc:cxnChg chg="add mod">
          <ac:chgData name="Gibbins N.M." userId="6a0e944c-4d97-467d-bb7a-7c3315791fe4" providerId="ADAL" clId="{2B741C8C-48A0-BF4F-BC64-5DD284A7F98E}" dt="2020-02-03T11:24:53.330" v="1479" actId="1076"/>
          <ac:cxnSpMkLst>
            <pc:docMk/>
            <pc:sldMk cId="680841898" sldId="389"/>
            <ac:cxnSpMk id="16" creationId="{84CF5ED6-F45F-A04E-BE1C-8ECC4420D6F6}"/>
          </ac:cxnSpMkLst>
        </pc:cxnChg>
      </pc:sldChg>
      <pc:sldChg chg="addSp delSp modSp modAnim">
        <pc:chgData name="Gibbins N.M." userId="6a0e944c-4d97-467d-bb7a-7c3315791fe4" providerId="ADAL" clId="{2B741C8C-48A0-BF4F-BC64-5DD284A7F98E}" dt="2020-02-03T11:33:10.688" v="1587" actId="14100"/>
        <pc:sldMkLst>
          <pc:docMk/>
          <pc:sldMk cId="537150898" sldId="390"/>
        </pc:sldMkLst>
        <pc:spChg chg="add del mod">
          <ac:chgData name="Gibbins N.M." userId="6a0e944c-4d97-467d-bb7a-7c3315791fe4" providerId="ADAL" clId="{2B741C8C-48A0-BF4F-BC64-5DD284A7F98E}" dt="2020-02-03T10:47:56.991" v="1393"/>
          <ac:spMkLst>
            <pc:docMk/>
            <pc:sldMk cId="537150898" sldId="390"/>
            <ac:spMk id="2" creationId="{D6DEB85D-E42D-934C-869B-A7FBB9C843E9}"/>
          </ac:spMkLst>
        </pc:spChg>
        <pc:spChg chg="mod topLvl">
          <ac:chgData name="Gibbins N.M." userId="6a0e944c-4d97-467d-bb7a-7c3315791fe4" providerId="ADAL" clId="{2B741C8C-48A0-BF4F-BC64-5DD284A7F98E}" dt="2020-02-03T10:48:17.691" v="1405" actId="14100"/>
          <ac:spMkLst>
            <pc:docMk/>
            <pc:sldMk cId="537150898" sldId="390"/>
            <ac:spMk id="13" creationId="{00000000-0000-0000-0000-000000000000}"/>
          </ac:spMkLst>
        </pc:spChg>
        <pc:spChg chg="mod topLvl">
          <ac:chgData name="Gibbins N.M." userId="6a0e944c-4d97-467d-bb7a-7c3315791fe4" providerId="ADAL" clId="{2B741C8C-48A0-BF4F-BC64-5DD284A7F98E}" dt="2020-02-03T11:16:37.809" v="1437" actId="1076"/>
          <ac:spMkLst>
            <pc:docMk/>
            <pc:sldMk cId="537150898" sldId="390"/>
            <ac:spMk id="14" creationId="{00000000-0000-0000-0000-000000000000}"/>
          </ac:spMkLst>
        </pc:spChg>
        <pc:spChg chg="mod topLvl">
          <ac:chgData name="Gibbins N.M." userId="6a0e944c-4d97-467d-bb7a-7c3315791fe4" providerId="ADAL" clId="{2B741C8C-48A0-BF4F-BC64-5DD284A7F98E}" dt="2020-02-03T11:16:37.809" v="1437" actId="1076"/>
          <ac:spMkLst>
            <pc:docMk/>
            <pc:sldMk cId="537150898" sldId="390"/>
            <ac:spMk id="15" creationId="{00000000-0000-0000-0000-000000000000}"/>
          </ac:spMkLst>
        </pc:spChg>
        <pc:spChg chg="mod topLvl">
          <ac:chgData name="Gibbins N.M." userId="6a0e944c-4d97-467d-bb7a-7c3315791fe4" providerId="ADAL" clId="{2B741C8C-48A0-BF4F-BC64-5DD284A7F98E}" dt="2020-02-03T11:16:37.809" v="1437" actId="1076"/>
          <ac:spMkLst>
            <pc:docMk/>
            <pc:sldMk cId="537150898" sldId="390"/>
            <ac:spMk id="16" creationId="{00000000-0000-0000-0000-000000000000}"/>
          </ac:spMkLst>
        </pc:spChg>
        <pc:spChg chg="del mod topLvl">
          <ac:chgData name="Gibbins N.M." userId="6a0e944c-4d97-467d-bb7a-7c3315791fe4" providerId="ADAL" clId="{2B741C8C-48A0-BF4F-BC64-5DD284A7F98E}" dt="2020-02-03T10:46:44.368" v="1370" actId="478"/>
          <ac:spMkLst>
            <pc:docMk/>
            <pc:sldMk cId="537150898" sldId="390"/>
            <ac:spMk id="17" creationId="{00000000-0000-0000-0000-000000000000}"/>
          </ac:spMkLst>
        </pc:spChg>
        <pc:spChg chg="del mod topLvl">
          <ac:chgData name="Gibbins N.M." userId="6a0e944c-4d97-467d-bb7a-7c3315791fe4" providerId="ADAL" clId="{2B741C8C-48A0-BF4F-BC64-5DD284A7F98E}" dt="2020-02-03T11:15:22.958" v="1425" actId="478"/>
          <ac:spMkLst>
            <pc:docMk/>
            <pc:sldMk cId="537150898" sldId="390"/>
            <ac:spMk id="18" creationId="{00000000-0000-0000-0000-000000000000}"/>
          </ac:spMkLst>
        </pc:spChg>
        <pc:spChg chg="add mod">
          <ac:chgData name="Gibbins N.M." userId="6a0e944c-4d97-467d-bb7a-7c3315791fe4" providerId="ADAL" clId="{2B741C8C-48A0-BF4F-BC64-5DD284A7F98E}" dt="2020-02-03T10:48:17.004" v="1404" actId="14100"/>
          <ac:spMkLst>
            <pc:docMk/>
            <pc:sldMk cId="537150898" sldId="390"/>
            <ac:spMk id="19" creationId="{CDEDDAD5-266D-4742-A3E5-6CC0C3D1A174}"/>
          </ac:spMkLst>
        </pc:spChg>
        <pc:spChg chg="add mod">
          <ac:chgData name="Gibbins N.M." userId="6a0e944c-4d97-467d-bb7a-7c3315791fe4" providerId="ADAL" clId="{2B741C8C-48A0-BF4F-BC64-5DD284A7F98E}" dt="2020-02-03T11:33:10.688" v="1587" actId="14100"/>
          <ac:spMkLst>
            <pc:docMk/>
            <pc:sldMk cId="537150898" sldId="390"/>
            <ac:spMk id="25" creationId="{41FDBE62-EAEB-7544-80DE-BBCCF20BD56E}"/>
          </ac:spMkLst>
        </pc:spChg>
        <pc:spChg chg="add mod">
          <ac:chgData name="Gibbins N.M." userId="6a0e944c-4d97-467d-bb7a-7c3315791fe4" providerId="ADAL" clId="{2B741C8C-48A0-BF4F-BC64-5DD284A7F98E}" dt="2020-02-03T11:27:15.993" v="1508" actId="14100"/>
          <ac:spMkLst>
            <pc:docMk/>
            <pc:sldMk cId="537150898" sldId="390"/>
            <ac:spMk id="26" creationId="{4085C8ED-01C6-5447-8870-B7EE6B4A5A80}"/>
          </ac:spMkLst>
        </pc:spChg>
        <pc:spChg chg="mod">
          <ac:chgData name="Gibbins N.M." userId="6a0e944c-4d97-467d-bb7a-7c3315791fe4" providerId="ADAL" clId="{2B741C8C-48A0-BF4F-BC64-5DD284A7F98E}" dt="2020-02-03T10:46:33.178" v="1369" actId="692"/>
          <ac:spMkLst>
            <pc:docMk/>
            <pc:sldMk cId="537150898" sldId="390"/>
            <ac:spMk id="51206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33.178" v="1369" actId="692"/>
          <ac:spMkLst>
            <pc:docMk/>
            <pc:sldMk cId="537150898" sldId="390"/>
            <ac:spMk id="51207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33.178" v="1369" actId="692"/>
          <ac:spMkLst>
            <pc:docMk/>
            <pc:sldMk cId="537150898" sldId="390"/>
            <ac:spMk id="51208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33.178" v="1369" actId="692"/>
          <ac:spMkLst>
            <pc:docMk/>
            <pc:sldMk cId="537150898" sldId="390"/>
            <ac:spMk id="5120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6:33.178" v="1369" actId="692"/>
          <ac:spMkLst>
            <pc:docMk/>
            <pc:sldMk cId="537150898" sldId="390"/>
            <ac:spMk id="51210" creationId="{00000000-0000-0000-0000-000000000000}"/>
          </ac:spMkLst>
        </pc:spChg>
        <pc:grpChg chg="del mod">
          <ac:chgData name="Gibbins N.M." userId="6a0e944c-4d97-467d-bb7a-7c3315791fe4" providerId="ADAL" clId="{2B741C8C-48A0-BF4F-BC64-5DD284A7F98E}" dt="2020-02-03T10:45:09.983" v="1332" actId="165"/>
          <ac:grpSpMkLst>
            <pc:docMk/>
            <pc:sldMk cId="537150898" sldId="390"/>
            <ac:grpSpMk id="12" creationId="{00000000-0000-0000-0000-000000000000}"/>
          </ac:grpSpMkLst>
        </pc:grpChg>
        <pc:cxnChg chg="add del mod">
          <ac:chgData name="Gibbins N.M." userId="6a0e944c-4d97-467d-bb7a-7c3315791fe4" providerId="ADAL" clId="{2B741C8C-48A0-BF4F-BC64-5DD284A7F98E}" dt="2020-02-03T11:15:35.146" v="1427" actId="478"/>
          <ac:cxnSpMkLst>
            <pc:docMk/>
            <pc:sldMk cId="537150898" sldId="390"/>
            <ac:cxnSpMk id="6" creationId="{18A4B3E6-B26A-3640-A9B8-D768869DDA8D}"/>
          </ac:cxnSpMkLst>
        </pc:cxnChg>
        <pc:cxnChg chg="add mod">
          <ac:chgData name="Gibbins N.M." userId="6a0e944c-4d97-467d-bb7a-7c3315791fe4" providerId="ADAL" clId="{2B741C8C-48A0-BF4F-BC64-5DD284A7F98E}" dt="2020-02-03T11:16:37.809" v="1437" actId="1076"/>
          <ac:cxnSpMkLst>
            <pc:docMk/>
            <pc:sldMk cId="537150898" sldId="390"/>
            <ac:cxnSpMk id="8" creationId="{4CD434A6-B9C8-E14B-BD6E-6362C641A70D}"/>
          </ac:cxnSpMkLst>
        </pc:cxnChg>
      </pc:sldChg>
      <pc:sldChg chg="modSp">
        <pc:chgData name="Gibbins N.M." userId="6a0e944c-4d97-467d-bb7a-7c3315791fe4" providerId="ADAL" clId="{2B741C8C-48A0-BF4F-BC64-5DD284A7F98E}" dt="2020-02-03T11:27:36.440" v="1519" actId="692"/>
        <pc:sldMkLst>
          <pc:docMk/>
          <pc:sldMk cId="3124094050" sldId="393"/>
        </pc:sldMkLst>
        <pc:spChg chg="mod">
          <ac:chgData name="Gibbins N.M." userId="6a0e944c-4d97-467d-bb7a-7c3315791fe4" providerId="ADAL" clId="{2B741C8C-48A0-BF4F-BC64-5DD284A7F98E}" dt="2020-02-03T11:27:27.695" v="1513" actId="692"/>
          <ac:spMkLst>
            <pc:docMk/>
            <pc:sldMk cId="3124094050" sldId="393"/>
            <ac:spMk id="5427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27:36.440" v="1519" actId="692"/>
          <ac:spMkLst>
            <pc:docMk/>
            <pc:sldMk cId="3124094050" sldId="393"/>
            <ac:spMk id="54280" creationId="{00000000-0000-0000-0000-000000000000}"/>
          </ac:spMkLst>
        </pc:spChg>
      </pc:sldChg>
      <pc:sldChg chg="addSp delSp modSp">
        <pc:chgData name="Gibbins N.M." userId="6a0e944c-4d97-467d-bb7a-7c3315791fe4" providerId="ADAL" clId="{2B741C8C-48A0-BF4F-BC64-5DD284A7F98E}" dt="2020-02-03T10:38:23.305" v="1240" actId="692"/>
        <pc:sldMkLst>
          <pc:docMk/>
          <pc:sldMk cId="3112802410" sldId="395"/>
        </pc:sldMkLst>
        <pc:spChg chg="mod">
          <ac:chgData name="Gibbins N.M." userId="6a0e944c-4d97-467d-bb7a-7c3315791fe4" providerId="ADAL" clId="{2B741C8C-48A0-BF4F-BC64-5DD284A7F98E}" dt="2020-02-03T10:38:10.958" v="1232" actId="1076"/>
          <ac:spMkLst>
            <pc:docMk/>
            <pc:sldMk cId="3112802410" sldId="395"/>
            <ac:spMk id="5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38:01.495" v="1230" actId="1076"/>
          <ac:spMkLst>
            <pc:docMk/>
            <pc:sldMk cId="3112802410" sldId="395"/>
            <ac:spMk id="6" creationId="{00000000-0000-0000-0000-000000000000}"/>
          </ac:spMkLst>
        </pc:spChg>
        <pc:spChg chg="del mod">
          <ac:chgData name="Gibbins N.M." userId="6a0e944c-4d97-467d-bb7a-7c3315791fe4" providerId="ADAL" clId="{2B741C8C-48A0-BF4F-BC64-5DD284A7F98E}" dt="2020-02-03T10:37:41.437" v="1227" actId="478"/>
          <ac:spMkLst>
            <pc:docMk/>
            <pc:sldMk cId="3112802410" sldId="395"/>
            <ac:spMk id="56331" creationId="{00000000-0000-0000-0000-000000000000}"/>
          </ac:spMkLst>
        </pc:spChg>
        <pc:spChg chg="del mod">
          <ac:chgData name="Gibbins N.M." userId="6a0e944c-4d97-467d-bb7a-7c3315791fe4" providerId="ADAL" clId="{2B741C8C-48A0-BF4F-BC64-5DD284A7F98E}" dt="2020-02-03T10:37:39.221" v="1226" actId="478"/>
          <ac:spMkLst>
            <pc:docMk/>
            <pc:sldMk cId="3112802410" sldId="395"/>
            <ac:spMk id="56332" creationId="{00000000-0000-0000-0000-000000000000}"/>
          </ac:spMkLst>
        </pc:spChg>
        <pc:cxnChg chg="add mod">
          <ac:chgData name="Gibbins N.M." userId="6a0e944c-4d97-467d-bb7a-7c3315791fe4" providerId="ADAL" clId="{2B741C8C-48A0-BF4F-BC64-5DD284A7F98E}" dt="2020-02-03T10:38:23.305" v="1240" actId="692"/>
          <ac:cxnSpMkLst>
            <pc:docMk/>
            <pc:sldMk cId="3112802410" sldId="395"/>
            <ac:cxnSpMk id="3" creationId="{94182DE5-6EA5-E64D-AD2A-F207CA256B24}"/>
          </ac:cxnSpMkLst>
        </pc:cxnChg>
        <pc:cxnChg chg="add mod">
          <ac:chgData name="Gibbins N.M." userId="6a0e944c-4d97-467d-bb7a-7c3315791fe4" providerId="ADAL" clId="{2B741C8C-48A0-BF4F-BC64-5DD284A7F98E}" dt="2020-02-03T10:38:23.305" v="1240" actId="692"/>
          <ac:cxnSpMkLst>
            <pc:docMk/>
            <pc:sldMk cId="3112802410" sldId="395"/>
            <ac:cxnSpMk id="8" creationId="{BAA4DAB4-F690-3B44-9012-54E0CAB2B6F2}"/>
          </ac:cxnSpMkLst>
        </pc:cxnChg>
      </pc:sldChg>
      <pc:sldChg chg="modSp">
        <pc:chgData name="Gibbins N.M." userId="6a0e944c-4d97-467d-bb7a-7c3315791fe4" providerId="ADAL" clId="{2B741C8C-48A0-BF4F-BC64-5DD284A7F98E}" dt="2020-02-03T11:41:18.408" v="1801" actId="692"/>
        <pc:sldMkLst>
          <pc:docMk/>
          <pc:sldMk cId="2044812197" sldId="406"/>
        </pc:sldMkLst>
        <pc:spChg chg="mod">
          <ac:chgData name="Gibbins N.M." userId="6a0e944c-4d97-467d-bb7a-7c3315791fe4" providerId="ADAL" clId="{2B741C8C-48A0-BF4F-BC64-5DD284A7F98E}" dt="2020-02-03T11:41:11.273" v="1796" actId="1076"/>
          <ac:spMkLst>
            <pc:docMk/>
            <pc:sldMk cId="2044812197" sldId="406"/>
            <ac:spMk id="5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41:03.690" v="1795" actId="1076"/>
          <ac:spMkLst>
            <pc:docMk/>
            <pc:sldMk cId="2044812197" sldId="406"/>
            <ac:spMk id="67591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41:18.408" v="1801" actId="692"/>
          <ac:spMkLst>
            <pc:docMk/>
            <pc:sldMk cId="2044812197" sldId="406"/>
            <ac:spMk id="67592" creationId="{00000000-0000-0000-0000-000000000000}"/>
          </ac:spMkLst>
        </pc:spChg>
      </pc:sldChg>
      <pc:sldChg chg="addSp delSp modSp">
        <pc:chgData name="Gibbins N.M." userId="6a0e944c-4d97-467d-bb7a-7c3315791fe4" providerId="ADAL" clId="{2B741C8C-48A0-BF4F-BC64-5DD284A7F98E}" dt="2020-02-03T11:42:03.278" v="1807" actId="692"/>
        <pc:sldMkLst>
          <pc:docMk/>
          <pc:sldMk cId="2680901845" sldId="410"/>
        </pc:sldMkLst>
        <pc:spChg chg="add">
          <ac:chgData name="Gibbins N.M." userId="6a0e944c-4d97-467d-bb7a-7c3315791fe4" providerId="ADAL" clId="{2B741C8C-48A0-BF4F-BC64-5DD284A7F98E}" dt="2020-02-03T11:41:47.784" v="1803"/>
          <ac:spMkLst>
            <pc:docMk/>
            <pc:sldMk cId="2680901845" sldId="410"/>
            <ac:spMk id="9" creationId="{CD6B6059-1670-ED4D-8A18-E4673C4956EB}"/>
          </ac:spMkLst>
        </pc:spChg>
        <pc:spChg chg="add del">
          <ac:chgData name="Gibbins N.M." userId="6a0e944c-4d97-467d-bb7a-7c3315791fe4" providerId="ADAL" clId="{2B741C8C-48A0-BF4F-BC64-5DD284A7F98E}" dt="2020-02-03T11:41:53.390" v="1805" actId="478"/>
          <ac:spMkLst>
            <pc:docMk/>
            <pc:sldMk cId="2680901845" sldId="410"/>
            <ac:spMk id="10" creationId="{59B86180-E63A-9A4A-A408-22FE71741F74}"/>
          </ac:spMkLst>
        </pc:spChg>
        <pc:spChg chg="add mod">
          <ac:chgData name="Gibbins N.M." userId="6a0e944c-4d97-467d-bb7a-7c3315791fe4" providerId="ADAL" clId="{2B741C8C-48A0-BF4F-BC64-5DD284A7F98E}" dt="2020-02-03T11:42:03.278" v="1807" actId="692"/>
          <ac:spMkLst>
            <pc:docMk/>
            <pc:sldMk cId="2680901845" sldId="410"/>
            <ac:spMk id="11" creationId="{7EBD9FF0-BB23-9C45-9F41-EEDF5B0B6302}"/>
          </ac:spMkLst>
        </pc:spChg>
        <pc:spChg chg="add">
          <ac:chgData name="Gibbins N.M." userId="6a0e944c-4d97-467d-bb7a-7c3315791fe4" providerId="ADAL" clId="{2B741C8C-48A0-BF4F-BC64-5DD284A7F98E}" dt="2020-02-03T11:41:47.784" v="1803"/>
          <ac:spMkLst>
            <pc:docMk/>
            <pc:sldMk cId="2680901845" sldId="410"/>
            <ac:spMk id="12" creationId="{38987BB9-DD10-C741-9933-EF090AE4F763}"/>
          </ac:spMkLst>
        </pc:spChg>
        <pc:spChg chg="del">
          <ac:chgData name="Gibbins N.M." userId="6a0e944c-4d97-467d-bb7a-7c3315791fe4" providerId="ADAL" clId="{2B741C8C-48A0-BF4F-BC64-5DD284A7F98E}" dt="2020-02-03T11:41:47.027" v="1802" actId="478"/>
          <ac:spMkLst>
            <pc:docMk/>
            <pc:sldMk cId="2680901845" sldId="410"/>
            <ac:spMk id="71687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41:47.027" v="1802" actId="478"/>
          <ac:spMkLst>
            <pc:docMk/>
            <pc:sldMk cId="2680901845" sldId="410"/>
            <ac:spMk id="71688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41:47.027" v="1802" actId="478"/>
          <ac:spMkLst>
            <pc:docMk/>
            <pc:sldMk cId="2680901845" sldId="410"/>
            <ac:spMk id="71689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41:47.027" v="1802" actId="478"/>
          <ac:spMkLst>
            <pc:docMk/>
            <pc:sldMk cId="2680901845" sldId="410"/>
            <ac:spMk id="71690" creationId="{00000000-0000-0000-0000-000000000000}"/>
          </ac:spMkLst>
        </pc:spChg>
        <pc:cxnChg chg="add">
          <ac:chgData name="Gibbins N.M." userId="6a0e944c-4d97-467d-bb7a-7c3315791fe4" providerId="ADAL" clId="{2B741C8C-48A0-BF4F-BC64-5DD284A7F98E}" dt="2020-02-03T11:41:47.784" v="1803"/>
          <ac:cxnSpMkLst>
            <pc:docMk/>
            <pc:sldMk cId="2680901845" sldId="410"/>
            <ac:cxnSpMk id="13" creationId="{23DCCCC5-FA10-7940-81C0-CCE2DF66CFDD}"/>
          </ac:cxnSpMkLst>
        </pc:cxnChg>
        <pc:cxnChg chg="add del">
          <ac:chgData name="Gibbins N.M." userId="6a0e944c-4d97-467d-bb7a-7c3315791fe4" providerId="ADAL" clId="{2B741C8C-48A0-BF4F-BC64-5DD284A7F98E}" dt="2020-02-03T11:41:52.280" v="1804" actId="478"/>
          <ac:cxnSpMkLst>
            <pc:docMk/>
            <pc:sldMk cId="2680901845" sldId="410"/>
            <ac:cxnSpMk id="14" creationId="{45600725-D378-2340-9282-4F31252CA021}"/>
          </ac:cxnSpMkLst>
        </pc:cxnChg>
      </pc:sldChg>
      <pc:sldChg chg="addSp delSp modSp">
        <pc:chgData name="Gibbins N.M." userId="6a0e944c-4d97-467d-bb7a-7c3315791fe4" providerId="ADAL" clId="{2B741C8C-48A0-BF4F-BC64-5DD284A7F98E}" dt="2020-02-03T11:48:18.846" v="1931" actId="692"/>
        <pc:sldMkLst>
          <pc:docMk/>
          <pc:sldMk cId="1350505695" sldId="412"/>
        </pc:sldMkLst>
        <pc:spChg chg="add mod">
          <ac:chgData name="Gibbins N.M." userId="6a0e944c-4d97-467d-bb7a-7c3315791fe4" providerId="ADAL" clId="{2B741C8C-48A0-BF4F-BC64-5DD284A7F98E}" dt="2020-02-03T11:47:29.301" v="1912" actId="1076"/>
          <ac:spMkLst>
            <pc:docMk/>
            <pc:sldMk cId="1350505695" sldId="412"/>
            <ac:spMk id="4" creationId="{1ADABF2E-796A-DA40-9096-7E2C4756A539}"/>
          </ac:spMkLst>
        </pc:spChg>
        <pc:spChg chg="del mod topLvl">
          <ac:chgData name="Gibbins N.M." userId="6a0e944c-4d97-467d-bb7a-7c3315791fe4" providerId="ADAL" clId="{2B741C8C-48A0-BF4F-BC64-5DD284A7F98E}" dt="2020-02-03T11:47:52.161" v="1922" actId="478"/>
          <ac:spMkLst>
            <pc:docMk/>
            <pc:sldMk cId="1350505695" sldId="412"/>
            <ac:spMk id="9" creationId="{00000000-0000-0000-0000-000000000000}"/>
          </ac:spMkLst>
        </pc:spChg>
        <pc:spChg chg="mod topLvl">
          <ac:chgData name="Gibbins N.M." userId="6a0e944c-4d97-467d-bb7a-7c3315791fe4" providerId="ADAL" clId="{2B741C8C-48A0-BF4F-BC64-5DD284A7F98E}" dt="2020-02-03T11:46:35.472" v="1864" actId="165"/>
          <ac:spMkLst>
            <pc:docMk/>
            <pc:sldMk cId="1350505695" sldId="412"/>
            <ac:spMk id="10" creationId="{00000000-0000-0000-0000-000000000000}"/>
          </ac:spMkLst>
        </pc:spChg>
        <pc:spChg chg="mod topLvl">
          <ac:chgData name="Gibbins N.M." userId="6a0e944c-4d97-467d-bb7a-7c3315791fe4" providerId="ADAL" clId="{2B741C8C-48A0-BF4F-BC64-5DD284A7F98E}" dt="2020-02-03T11:46:35.472" v="1864" actId="165"/>
          <ac:spMkLst>
            <pc:docMk/>
            <pc:sldMk cId="1350505695" sldId="412"/>
            <ac:spMk id="11" creationId="{00000000-0000-0000-0000-000000000000}"/>
          </ac:spMkLst>
        </pc:spChg>
        <pc:spChg chg="mod topLvl">
          <ac:chgData name="Gibbins N.M." userId="6a0e944c-4d97-467d-bb7a-7c3315791fe4" providerId="ADAL" clId="{2B741C8C-48A0-BF4F-BC64-5DD284A7F98E}" dt="2020-02-03T11:46:35.472" v="1864" actId="165"/>
          <ac:spMkLst>
            <pc:docMk/>
            <pc:sldMk cId="1350505695" sldId="412"/>
            <ac:spMk id="12" creationId="{00000000-0000-0000-0000-000000000000}"/>
          </ac:spMkLst>
        </pc:spChg>
        <pc:spChg chg="del mod topLvl">
          <ac:chgData name="Gibbins N.M." userId="6a0e944c-4d97-467d-bb7a-7c3315791fe4" providerId="ADAL" clId="{2B741C8C-48A0-BF4F-BC64-5DD284A7F98E}" dt="2020-02-03T11:44:58.005" v="1837" actId="478"/>
          <ac:spMkLst>
            <pc:docMk/>
            <pc:sldMk cId="1350505695" sldId="412"/>
            <ac:spMk id="13" creationId="{00000000-0000-0000-0000-000000000000}"/>
          </ac:spMkLst>
        </pc:spChg>
        <pc:spChg chg="del mod topLvl">
          <ac:chgData name="Gibbins N.M." userId="6a0e944c-4d97-467d-bb7a-7c3315791fe4" providerId="ADAL" clId="{2B741C8C-48A0-BF4F-BC64-5DD284A7F98E}" dt="2020-02-03T11:44:56.719" v="1836" actId="478"/>
          <ac:spMkLst>
            <pc:docMk/>
            <pc:sldMk cId="1350505695" sldId="412"/>
            <ac:spMk id="14" creationId="{00000000-0000-0000-0000-000000000000}"/>
          </ac:spMkLst>
        </pc:spChg>
        <pc:spChg chg="mod topLvl">
          <ac:chgData name="Gibbins N.M." userId="6a0e944c-4d97-467d-bb7a-7c3315791fe4" providerId="ADAL" clId="{2B741C8C-48A0-BF4F-BC64-5DD284A7F98E}" dt="2020-02-03T11:46:35.472" v="1864" actId="165"/>
          <ac:spMkLst>
            <pc:docMk/>
            <pc:sldMk cId="1350505695" sldId="412"/>
            <ac:spMk id="15" creationId="{00000000-0000-0000-0000-000000000000}"/>
          </ac:spMkLst>
        </pc:spChg>
        <pc:spChg chg="del mod topLvl">
          <ac:chgData name="Gibbins N.M." userId="6a0e944c-4d97-467d-bb7a-7c3315791fe4" providerId="ADAL" clId="{2B741C8C-48A0-BF4F-BC64-5DD284A7F98E}" dt="2020-02-03T11:46:04.515" v="1855" actId="478"/>
          <ac:spMkLst>
            <pc:docMk/>
            <pc:sldMk cId="1350505695" sldId="412"/>
            <ac:spMk id="16" creationId="{00000000-0000-0000-0000-000000000000}"/>
          </ac:spMkLst>
        </pc:spChg>
        <pc:spChg chg="del mod topLvl">
          <ac:chgData name="Gibbins N.M." userId="6a0e944c-4d97-467d-bb7a-7c3315791fe4" providerId="ADAL" clId="{2B741C8C-48A0-BF4F-BC64-5DD284A7F98E}" dt="2020-02-03T11:46:01.755" v="1854" actId="478"/>
          <ac:spMkLst>
            <pc:docMk/>
            <pc:sldMk cId="1350505695" sldId="412"/>
            <ac:spMk id="17" creationId="{00000000-0000-0000-0000-000000000000}"/>
          </ac:spMkLst>
        </pc:spChg>
        <pc:spChg chg="del mod topLvl">
          <ac:chgData name="Gibbins N.M." userId="6a0e944c-4d97-467d-bb7a-7c3315791fe4" providerId="ADAL" clId="{2B741C8C-48A0-BF4F-BC64-5DD284A7F98E}" dt="2020-02-03T11:46:00.525" v="1853" actId="478"/>
          <ac:spMkLst>
            <pc:docMk/>
            <pc:sldMk cId="1350505695" sldId="412"/>
            <ac:spMk id="18" creationId="{00000000-0000-0000-0000-000000000000}"/>
          </ac:spMkLst>
        </pc:spChg>
        <pc:spChg chg="del mod topLvl">
          <ac:chgData name="Gibbins N.M." userId="6a0e944c-4d97-467d-bb7a-7c3315791fe4" providerId="ADAL" clId="{2B741C8C-48A0-BF4F-BC64-5DD284A7F98E}" dt="2020-02-03T11:43:15.104" v="1832" actId="478"/>
          <ac:spMkLst>
            <pc:docMk/>
            <pc:sldMk cId="1350505695" sldId="412"/>
            <ac:spMk id="20" creationId="{00000000-0000-0000-0000-000000000000}"/>
          </ac:spMkLst>
        </pc:spChg>
        <pc:spChg chg="del mod topLvl">
          <ac:chgData name="Gibbins N.M." userId="6a0e944c-4d97-467d-bb7a-7c3315791fe4" providerId="ADAL" clId="{2B741C8C-48A0-BF4F-BC64-5DD284A7F98E}" dt="2020-02-03T11:44:59.078" v="1838" actId="478"/>
          <ac:spMkLst>
            <pc:docMk/>
            <pc:sldMk cId="1350505695" sldId="412"/>
            <ac:spMk id="21" creationId="{00000000-0000-0000-0000-000000000000}"/>
          </ac:spMkLst>
        </pc:spChg>
        <pc:spChg chg="add mod">
          <ac:chgData name="Gibbins N.M." userId="6a0e944c-4d97-467d-bb7a-7c3315791fe4" providerId="ADAL" clId="{2B741C8C-48A0-BF4F-BC64-5DD284A7F98E}" dt="2020-02-03T11:45:47.609" v="1852" actId="1076"/>
          <ac:spMkLst>
            <pc:docMk/>
            <pc:sldMk cId="1350505695" sldId="412"/>
            <ac:spMk id="29" creationId="{5A5579FE-FC84-864A-A160-7D9CF0F433C1}"/>
          </ac:spMkLst>
        </pc:spChg>
        <pc:spChg chg="add mod">
          <ac:chgData name="Gibbins N.M." userId="6a0e944c-4d97-467d-bb7a-7c3315791fe4" providerId="ADAL" clId="{2B741C8C-48A0-BF4F-BC64-5DD284A7F98E}" dt="2020-02-03T11:47:22.404" v="1911" actId="1076"/>
          <ac:spMkLst>
            <pc:docMk/>
            <pc:sldMk cId="1350505695" sldId="412"/>
            <ac:spMk id="30" creationId="{03D3D875-3196-F44C-9DCE-74D9C374BEC0}"/>
          </ac:spMkLst>
        </pc:spChg>
        <pc:grpChg chg="add del mod">
          <ac:chgData name="Gibbins N.M." userId="6a0e944c-4d97-467d-bb7a-7c3315791fe4" providerId="ADAL" clId="{2B741C8C-48A0-BF4F-BC64-5DD284A7F98E}" dt="2020-02-03T11:46:35.472" v="1864" actId="165"/>
          <ac:grpSpMkLst>
            <pc:docMk/>
            <pc:sldMk cId="1350505695" sldId="412"/>
            <ac:grpSpMk id="3" creationId="{4AA2A6B9-8D24-B34F-A1A2-1C398A44EE48}"/>
          </ac:grpSpMkLst>
        </pc:grpChg>
        <pc:grpChg chg="del">
          <ac:chgData name="Gibbins N.M." userId="6a0e944c-4d97-467d-bb7a-7c3315791fe4" providerId="ADAL" clId="{2B741C8C-48A0-BF4F-BC64-5DD284A7F98E}" dt="2020-02-03T11:42:23.231" v="1808" actId="165"/>
          <ac:grpSpMkLst>
            <pc:docMk/>
            <pc:sldMk cId="1350505695" sldId="412"/>
            <ac:grpSpMk id="7" creationId="{00000000-0000-0000-0000-000000000000}"/>
          </ac:grpSpMkLst>
        </pc:grpChg>
        <pc:grpChg chg="mod topLvl">
          <ac:chgData name="Gibbins N.M." userId="6a0e944c-4d97-467d-bb7a-7c3315791fe4" providerId="ADAL" clId="{2B741C8C-48A0-BF4F-BC64-5DD284A7F98E}" dt="2020-02-03T11:46:35.472" v="1864" actId="165"/>
          <ac:grpSpMkLst>
            <pc:docMk/>
            <pc:sldMk cId="1350505695" sldId="412"/>
            <ac:grpSpMk id="19" creationId="{00000000-0000-0000-0000-000000000000}"/>
          </ac:grpSpMkLst>
        </pc:grpChg>
        <pc:cxnChg chg="add mod">
          <ac:chgData name="Gibbins N.M." userId="6a0e944c-4d97-467d-bb7a-7c3315791fe4" providerId="ADAL" clId="{2B741C8C-48A0-BF4F-BC64-5DD284A7F98E}" dt="2020-02-03T11:47:45.805" v="1921" actId="692"/>
          <ac:cxnSpMkLst>
            <pc:docMk/>
            <pc:sldMk cId="1350505695" sldId="412"/>
            <ac:cxnSpMk id="6" creationId="{C7D543A7-E56C-4C48-A7C5-BAA4DEEE93A0}"/>
          </ac:cxnSpMkLst>
        </pc:cxnChg>
        <pc:cxnChg chg="add mod">
          <ac:chgData name="Gibbins N.M." userId="6a0e944c-4d97-467d-bb7a-7c3315791fe4" providerId="ADAL" clId="{2B741C8C-48A0-BF4F-BC64-5DD284A7F98E}" dt="2020-02-03T11:48:18.846" v="1931" actId="692"/>
          <ac:cxnSpMkLst>
            <pc:docMk/>
            <pc:sldMk cId="1350505695" sldId="412"/>
            <ac:cxnSpMk id="31" creationId="{ECC59C6E-63B7-3F47-AE7A-7994B18EBFBA}"/>
          </ac:cxnSpMkLst>
        </pc:cxnChg>
      </pc:sldChg>
      <pc:sldChg chg="addSp delSp modSp">
        <pc:chgData name="Gibbins N.M." userId="6a0e944c-4d97-467d-bb7a-7c3315791fe4" providerId="ADAL" clId="{2B741C8C-48A0-BF4F-BC64-5DD284A7F98E}" dt="2020-02-03T11:40:29.975" v="1765" actId="20577"/>
        <pc:sldMkLst>
          <pc:docMk/>
          <pc:sldMk cId="2090491600" sldId="417"/>
        </pc:sldMkLst>
        <pc:spChg chg="del mod">
          <ac:chgData name="Gibbins N.M." userId="6a0e944c-4d97-467d-bb7a-7c3315791fe4" providerId="ADAL" clId="{2B741C8C-48A0-BF4F-BC64-5DD284A7F98E}" dt="2020-02-03T11:36:05.901" v="1622" actId="478"/>
          <ac:spMkLst>
            <pc:docMk/>
            <pc:sldMk cId="2090491600" sldId="417"/>
            <ac:spMk id="7" creationId="{00000000-0000-0000-0000-000000000000}"/>
          </ac:spMkLst>
        </pc:spChg>
        <pc:spChg chg="del mod">
          <ac:chgData name="Gibbins N.M." userId="6a0e944c-4d97-467d-bb7a-7c3315791fe4" providerId="ADAL" clId="{2B741C8C-48A0-BF4F-BC64-5DD284A7F98E}" dt="2020-02-03T11:36:06.457" v="1623" actId="478"/>
          <ac:spMkLst>
            <pc:docMk/>
            <pc:sldMk cId="2090491600" sldId="417"/>
            <ac:spMk id="8" creationId="{00000000-0000-0000-0000-000000000000}"/>
          </ac:spMkLst>
        </pc:spChg>
        <pc:spChg chg="del mod">
          <ac:chgData name="Gibbins N.M." userId="6a0e944c-4d97-467d-bb7a-7c3315791fe4" providerId="ADAL" clId="{2B741C8C-48A0-BF4F-BC64-5DD284A7F98E}" dt="2020-02-03T11:36:08.073" v="1625" actId="478"/>
          <ac:spMkLst>
            <pc:docMk/>
            <pc:sldMk cId="2090491600" sldId="417"/>
            <ac:spMk id="9" creationId="{00000000-0000-0000-0000-000000000000}"/>
          </ac:spMkLst>
        </pc:spChg>
        <pc:spChg chg="del mod">
          <ac:chgData name="Gibbins N.M." userId="6a0e944c-4d97-467d-bb7a-7c3315791fe4" providerId="ADAL" clId="{2B741C8C-48A0-BF4F-BC64-5DD284A7F98E}" dt="2020-02-03T11:36:07.370" v="1624" actId="478"/>
          <ac:spMkLst>
            <pc:docMk/>
            <pc:sldMk cId="2090491600" sldId="417"/>
            <ac:spMk id="10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5:04.899" v="1610" actId="478"/>
          <ac:spMkLst>
            <pc:docMk/>
            <pc:sldMk cId="2090491600" sldId="417"/>
            <ac:spMk id="11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5:04.899" v="1610" actId="478"/>
          <ac:spMkLst>
            <pc:docMk/>
            <pc:sldMk cId="2090491600" sldId="417"/>
            <ac:spMk id="12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5:07.758" v="1611" actId="478"/>
          <ac:spMkLst>
            <pc:docMk/>
            <pc:sldMk cId="2090491600" sldId="417"/>
            <ac:spMk id="13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5:04.899" v="1610" actId="478"/>
          <ac:spMkLst>
            <pc:docMk/>
            <pc:sldMk cId="2090491600" sldId="417"/>
            <ac:spMk id="1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37:29.577" v="1650" actId="1076"/>
          <ac:spMkLst>
            <pc:docMk/>
            <pc:sldMk cId="2090491600" sldId="417"/>
            <ac:spMk id="15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37:29.577" v="1650" actId="1076"/>
          <ac:spMkLst>
            <pc:docMk/>
            <pc:sldMk cId="2090491600" sldId="417"/>
            <ac:spMk id="16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5:11.908" v="1613" actId="478"/>
          <ac:spMkLst>
            <pc:docMk/>
            <pc:sldMk cId="2090491600" sldId="417"/>
            <ac:spMk id="17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37:29.577" v="1650" actId="1076"/>
          <ac:spMkLst>
            <pc:docMk/>
            <pc:sldMk cId="2090491600" sldId="417"/>
            <ac:spMk id="18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5:04.899" v="1610" actId="478"/>
          <ac:spMkLst>
            <pc:docMk/>
            <pc:sldMk cId="2090491600" sldId="417"/>
            <ac:spMk id="1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37:29.577" v="1650" actId="1076"/>
          <ac:spMkLst>
            <pc:docMk/>
            <pc:sldMk cId="2090491600" sldId="417"/>
            <ac:spMk id="20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38:48.070" v="1671" actId="1076"/>
          <ac:spMkLst>
            <pc:docMk/>
            <pc:sldMk cId="2090491600" sldId="417"/>
            <ac:spMk id="21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7:47.499" v="1653" actId="478"/>
          <ac:spMkLst>
            <pc:docMk/>
            <pc:sldMk cId="2090491600" sldId="417"/>
            <ac:spMk id="22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7:50.147" v="1655" actId="478"/>
          <ac:spMkLst>
            <pc:docMk/>
            <pc:sldMk cId="2090491600" sldId="417"/>
            <ac:spMk id="23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7:51.392" v="1656" actId="478"/>
          <ac:spMkLst>
            <pc:docMk/>
            <pc:sldMk cId="2090491600" sldId="417"/>
            <ac:spMk id="24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7:53.919" v="1657" actId="478"/>
          <ac:spMkLst>
            <pc:docMk/>
            <pc:sldMk cId="2090491600" sldId="417"/>
            <ac:spMk id="25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7:48.981" v="1654" actId="478"/>
          <ac:spMkLst>
            <pc:docMk/>
            <pc:sldMk cId="2090491600" sldId="417"/>
            <ac:spMk id="26" creationId="{00000000-0000-0000-0000-000000000000}"/>
          </ac:spMkLst>
        </pc:spChg>
        <pc:spChg chg="add del mod">
          <ac:chgData name="Gibbins N.M." userId="6a0e944c-4d97-467d-bb7a-7c3315791fe4" providerId="ADAL" clId="{2B741C8C-48A0-BF4F-BC64-5DD284A7F98E}" dt="2020-02-03T11:36:56.254" v="1641" actId="478"/>
          <ac:spMkLst>
            <pc:docMk/>
            <pc:sldMk cId="2090491600" sldId="417"/>
            <ac:spMk id="27" creationId="{AB4A58D0-D5C8-8142-941D-52B74F550843}"/>
          </ac:spMkLst>
        </pc:spChg>
        <pc:spChg chg="add del mod">
          <ac:chgData name="Gibbins N.M." userId="6a0e944c-4d97-467d-bb7a-7c3315791fe4" providerId="ADAL" clId="{2B741C8C-48A0-BF4F-BC64-5DD284A7F98E}" dt="2020-02-03T11:36:56.254" v="1641" actId="478"/>
          <ac:spMkLst>
            <pc:docMk/>
            <pc:sldMk cId="2090491600" sldId="417"/>
            <ac:spMk id="28" creationId="{8E05D8A9-4C74-2E43-B515-0FDAE6CB7B6F}"/>
          </ac:spMkLst>
        </pc:spChg>
        <pc:spChg chg="add del mod">
          <ac:chgData name="Gibbins N.M." userId="6a0e944c-4d97-467d-bb7a-7c3315791fe4" providerId="ADAL" clId="{2B741C8C-48A0-BF4F-BC64-5DD284A7F98E}" dt="2020-02-03T11:36:56.254" v="1641" actId="478"/>
          <ac:spMkLst>
            <pc:docMk/>
            <pc:sldMk cId="2090491600" sldId="417"/>
            <ac:spMk id="29" creationId="{B77FA5BA-0EE4-2B43-B0C5-DCD74B3E89A5}"/>
          </ac:spMkLst>
        </pc:spChg>
        <pc:spChg chg="add del mod">
          <ac:chgData name="Gibbins N.M." userId="6a0e944c-4d97-467d-bb7a-7c3315791fe4" providerId="ADAL" clId="{2B741C8C-48A0-BF4F-BC64-5DD284A7F98E}" dt="2020-02-03T11:36:56.254" v="1641" actId="478"/>
          <ac:spMkLst>
            <pc:docMk/>
            <pc:sldMk cId="2090491600" sldId="417"/>
            <ac:spMk id="30" creationId="{752DFD21-5664-E14E-A1FC-9D87594C4212}"/>
          </ac:spMkLst>
        </pc:spChg>
        <pc:spChg chg="add mod">
          <ac:chgData name="Gibbins N.M." userId="6a0e944c-4d97-467d-bb7a-7c3315791fe4" providerId="ADAL" clId="{2B741C8C-48A0-BF4F-BC64-5DD284A7F98E}" dt="2020-02-03T11:37:42.358" v="1652" actId="1076"/>
          <ac:spMkLst>
            <pc:docMk/>
            <pc:sldMk cId="2090491600" sldId="417"/>
            <ac:spMk id="31" creationId="{C1E5579D-50E1-FB48-BFA7-82508FBB8DB6}"/>
          </ac:spMkLst>
        </pc:spChg>
        <pc:spChg chg="add mod">
          <ac:chgData name="Gibbins N.M." userId="6a0e944c-4d97-467d-bb7a-7c3315791fe4" providerId="ADAL" clId="{2B741C8C-48A0-BF4F-BC64-5DD284A7F98E}" dt="2020-02-03T11:37:42.358" v="1652" actId="1076"/>
          <ac:spMkLst>
            <pc:docMk/>
            <pc:sldMk cId="2090491600" sldId="417"/>
            <ac:spMk id="32" creationId="{D82AF021-CFE0-6A41-866D-BBC89DE5CFF3}"/>
          </ac:spMkLst>
        </pc:spChg>
        <pc:spChg chg="add mod">
          <ac:chgData name="Gibbins N.M." userId="6a0e944c-4d97-467d-bb7a-7c3315791fe4" providerId="ADAL" clId="{2B741C8C-48A0-BF4F-BC64-5DD284A7F98E}" dt="2020-02-03T11:37:42.358" v="1652" actId="1076"/>
          <ac:spMkLst>
            <pc:docMk/>
            <pc:sldMk cId="2090491600" sldId="417"/>
            <ac:spMk id="33" creationId="{A64C7E05-4950-BF4B-99C6-C9578796B0E5}"/>
          </ac:spMkLst>
        </pc:spChg>
        <pc:spChg chg="add mod">
          <ac:chgData name="Gibbins N.M." userId="6a0e944c-4d97-467d-bb7a-7c3315791fe4" providerId="ADAL" clId="{2B741C8C-48A0-BF4F-BC64-5DD284A7F98E}" dt="2020-02-03T11:37:42.358" v="1652" actId="1076"/>
          <ac:spMkLst>
            <pc:docMk/>
            <pc:sldMk cId="2090491600" sldId="417"/>
            <ac:spMk id="34" creationId="{90737781-09F0-8A42-8F69-A0BB3D0431DB}"/>
          </ac:spMkLst>
        </pc:spChg>
        <pc:spChg chg="mod">
          <ac:chgData name="Gibbins N.M." userId="6a0e944c-4d97-467d-bb7a-7c3315791fe4" providerId="ADAL" clId="{2B741C8C-48A0-BF4F-BC64-5DD284A7F98E}" dt="2020-02-03T11:40:29.975" v="1765" actId="20577"/>
          <ac:spMkLst>
            <pc:docMk/>
            <pc:sldMk cId="2090491600" sldId="417"/>
            <ac:spMk id="78854" creationId="{00000000-0000-0000-0000-000000000000}"/>
          </ac:spMkLst>
        </pc:spChg>
        <pc:cxnChg chg="add mod">
          <ac:chgData name="Gibbins N.M." userId="6a0e944c-4d97-467d-bb7a-7c3315791fe4" providerId="ADAL" clId="{2B741C8C-48A0-BF4F-BC64-5DD284A7F98E}" dt="2020-02-03T11:38:48.070" v="1671" actId="1076"/>
          <ac:cxnSpMkLst>
            <pc:docMk/>
            <pc:sldMk cId="2090491600" sldId="417"/>
            <ac:cxnSpMk id="4" creationId="{0ACDB5AD-C83B-DC42-B248-0937125C5A2F}"/>
          </ac:cxnSpMkLst>
        </pc:cxnChg>
        <pc:cxnChg chg="add mod">
          <ac:chgData name="Gibbins N.M." userId="6a0e944c-4d97-467d-bb7a-7c3315791fe4" providerId="ADAL" clId="{2B741C8C-48A0-BF4F-BC64-5DD284A7F98E}" dt="2020-02-03T11:38:48.070" v="1671" actId="1076"/>
          <ac:cxnSpMkLst>
            <pc:docMk/>
            <pc:sldMk cId="2090491600" sldId="417"/>
            <ac:cxnSpMk id="6" creationId="{6C48CF2E-23EE-B34B-B87C-960D30D85D1C}"/>
          </ac:cxnSpMkLst>
        </pc:cxnChg>
      </pc:sldChg>
      <pc:sldChg chg="addSp delSp modSp">
        <pc:chgData name="Gibbins N.M." userId="6a0e944c-4d97-467d-bb7a-7c3315791fe4" providerId="ADAL" clId="{2B741C8C-48A0-BF4F-BC64-5DD284A7F98E}" dt="2020-01-31T15:51:37.399" v="835" actId="20577"/>
        <pc:sldMkLst>
          <pc:docMk/>
          <pc:sldMk cId="3342583644" sldId="442"/>
        </pc:sldMkLst>
        <pc:spChg chg="mod">
          <ac:chgData name="Gibbins N.M." userId="6a0e944c-4d97-467d-bb7a-7c3315791fe4" providerId="ADAL" clId="{2B741C8C-48A0-BF4F-BC64-5DD284A7F98E}" dt="2020-01-31T15:51:37.399" v="835" actId="20577"/>
          <ac:spMkLst>
            <pc:docMk/>
            <pc:sldMk cId="3342583644" sldId="442"/>
            <ac:spMk id="5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1-31T15:15:40.960" v="9" actId="478"/>
          <ac:spMkLst>
            <pc:docMk/>
            <pc:sldMk cId="3342583644" sldId="442"/>
            <ac:spMk id="7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1-31T15:15:40.960" v="9" actId="478"/>
          <ac:spMkLst>
            <pc:docMk/>
            <pc:sldMk cId="3342583644" sldId="442"/>
            <ac:spMk id="8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1-31T15:15:40.960" v="9" actId="478"/>
          <ac:spMkLst>
            <pc:docMk/>
            <pc:sldMk cId="3342583644" sldId="442"/>
            <ac:spMk id="9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1-31T15:15:40.960" v="9" actId="478"/>
          <ac:spMkLst>
            <pc:docMk/>
            <pc:sldMk cId="3342583644" sldId="442"/>
            <ac:spMk id="10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1-31T15:15:40.960" v="9" actId="478"/>
          <ac:spMkLst>
            <pc:docMk/>
            <pc:sldMk cId="3342583644" sldId="442"/>
            <ac:spMk id="11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1-31T15:15:40.960" v="9" actId="478"/>
          <ac:spMkLst>
            <pc:docMk/>
            <pc:sldMk cId="3342583644" sldId="442"/>
            <ac:spMk id="12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1-31T15:15:40.960" v="9" actId="478"/>
          <ac:spMkLst>
            <pc:docMk/>
            <pc:sldMk cId="3342583644" sldId="442"/>
            <ac:spMk id="13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1-31T15:15:40.960" v="9" actId="478"/>
          <ac:spMkLst>
            <pc:docMk/>
            <pc:sldMk cId="3342583644" sldId="442"/>
            <ac:spMk id="14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1-31T15:15:40.960" v="9" actId="478"/>
          <ac:spMkLst>
            <pc:docMk/>
            <pc:sldMk cId="3342583644" sldId="442"/>
            <ac:spMk id="15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1-31T15:15:40.960" v="9" actId="478"/>
          <ac:spMkLst>
            <pc:docMk/>
            <pc:sldMk cId="3342583644" sldId="442"/>
            <ac:spMk id="16" creationId="{00000000-0000-0000-0000-000000000000}"/>
          </ac:spMkLst>
        </pc:spChg>
        <pc:picChg chg="add mod">
          <ac:chgData name="Gibbins N.M." userId="6a0e944c-4d97-467d-bb7a-7c3315791fe4" providerId="ADAL" clId="{2B741C8C-48A0-BF4F-BC64-5DD284A7F98E}" dt="2020-01-31T15:16:11.043" v="14" actId="1076"/>
          <ac:picMkLst>
            <pc:docMk/>
            <pc:sldMk cId="3342583644" sldId="442"/>
            <ac:picMk id="3" creationId="{369E29BE-D234-2A4C-A65E-7D3B8F9D1473}"/>
          </ac:picMkLst>
        </pc:picChg>
        <pc:picChg chg="add del">
          <ac:chgData name="Gibbins N.M." userId="6a0e944c-4d97-467d-bb7a-7c3315791fe4" providerId="ADAL" clId="{2B741C8C-48A0-BF4F-BC64-5DD284A7F98E}" dt="2020-01-31T15:17:22.983" v="22"/>
          <ac:picMkLst>
            <pc:docMk/>
            <pc:sldMk cId="3342583644" sldId="442"/>
            <ac:picMk id="18" creationId="{09BE081E-F4A1-0F44-BA4D-F78EA9F3CC7F}"/>
          </ac:picMkLst>
        </pc:picChg>
      </pc:sldChg>
      <pc:sldChg chg="modSp">
        <pc:chgData name="Gibbins N.M." userId="6a0e944c-4d97-467d-bb7a-7c3315791fe4" providerId="ADAL" clId="{2B741C8C-48A0-BF4F-BC64-5DD284A7F98E}" dt="2020-02-03T10:20:08.614" v="1186" actId="20577"/>
        <pc:sldMkLst>
          <pc:docMk/>
          <pc:sldMk cId="3723232215" sldId="443"/>
        </pc:sldMkLst>
        <pc:spChg chg="mod">
          <ac:chgData name="Gibbins N.M." userId="6a0e944c-4d97-467d-bb7a-7c3315791fe4" providerId="ADAL" clId="{2B741C8C-48A0-BF4F-BC64-5DD284A7F98E}" dt="2020-02-03T10:20:08.614" v="1186" actId="20577"/>
          <ac:spMkLst>
            <pc:docMk/>
            <pc:sldMk cId="3723232215" sldId="443"/>
            <ac:spMk id="6" creationId="{00000000-0000-0000-0000-000000000000}"/>
          </ac:spMkLst>
        </pc:spChg>
      </pc:sldChg>
      <pc:sldChg chg="addSp delSp modSp del ord">
        <pc:chgData name="Gibbins N.M." userId="6a0e944c-4d97-467d-bb7a-7c3315791fe4" providerId="ADAL" clId="{2B741C8C-48A0-BF4F-BC64-5DD284A7F98E}" dt="2020-02-03T09:54:10.046" v="1064" actId="2696"/>
        <pc:sldMkLst>
          <pc:docMk/>
          <pc:sldMk cId="208412292" sldId="444"/>
        </pc:sldMkLst>
        <pc:spChg chg="mod">
          <ac:chgData name="Gibbins N.M." userId="6a0e944c-4d97-467d-bb7a-7c3315791fe4" providerId="ADAL" clId="{2B741C8C-48A0-BF4F-BC64-5DD284A7F98E}" dt="2020-01-31T15:52:06.006" v="846" actId="20577"/>
          <ac:spMkLst>
            <pc:docMk/>
            <pc:sldMk cId="208412292" sldId="444"/>
            <ac:spMk id="3" creationId="{00000000-0000-0000-0000-000000000000}"/>
          </ac:spMkLst>
        </pc:spChg>
        <pc:spChg chg="add mod">
          <ac:chgData name="Gibbins N.M." userId="6a0e944c-4d97-467d-bb7a-7c3315791fe4" providerId="ADAL" clId="{2B741C8C-48A0-BF4F-BC64-5DD284A7F98E}" dt="2020-02-03T09:44:07.242" v="849" actId="478"/>
          <ac:spMkLst>
            <pc:docMk/>
            <pc:sldMk cId="208412292" sldId="444"/>
            <ac:spMk id="6" creationId="{B62E2DEC-FA27-5341-B3D8-EF0E75DC6290}"/>
          </ac:spMkLst>
        </pc:spChg>
        <pc:picChg chg="del">
          <ac:chgData name="Gibbins N.M." userId="6a0e944c-4d97-467d-bb7a-7c3315791fe4" providerId="ADAL" clId="{2B741C8C-48A0-BF4F-BC64-5DD284A7F98E}" dt="2020-02-03T09:44:07.242" v="849" actId="478"/>
          <ac:picMkLst>
            <pc:docMk/>
            <pc:sldMk cId="208412292" sldId="444"/>
            <ac:picMk id="5" creationId="{00000000-0000-0000-0000-000000000000}"/>
          </ac:picMkLst>
        </pc:picChg>
      </pc:sldChg>
      <pc:sldChg chg="addSp delSp modSp">
        <pc:chgData name="Gibbins N.M." userId="6a0e944c-4d97-467d-bb7a-7c3315791fe4" providerId="ADAL" clId="{2B741C8C-48A0-BF4F-BC64-5DD284A7F98E}" dt="2020-02-03T10:17:32.682" v="1066" actId="931"/>
        <pc:sldMkLst>
          <pc:docMk/>
          <pc:sldMk cId="1134707427" sldId="445"/>
        </pc:sldMkLst>
        <pc:spChg chg="add del mod">
          <ac:chgData name="Gibbins N.M." userId="6a0e944c-4d97-467d-bb7a-7c3315791fe4" providerId="ADAL" clId="{2B741C8C-48A0-BF4F-BC64-5DD284A7F98E}" dt="2020-02-03T10:17:32.682" v="1066" actId="931"/>
          <ac:spMkLst>
            <pc:docMk/>
            <pc:sldMk cId="1134707427" sldId="445"/>
            <ac:spMk id="4" creationId="{3408452E-490E-1342-B744-49F873CEAAD1}"/>
          </ac:spMkLst>
        </pc:spChg>
        <pc:spChg chg="add mod">
          <ac:chgData name="Gibbins N.M." userId="6a0e944c-4d97-467d-bb7a-7c3315791fe4" providerId="ADAL" clId="{2B741C8C-48A0-BF4F-BC64-5DD284A7F98E}" dt="2020-02-03T10:17:26.759" v="1065"/>
          <ac:spMkLst>
            <pc:docMk/>
            <pc:sldMk cId="1134707427" sldId="445"/>
            <ac:spMk id="5" creationId="{C3B45000-AA99-334C-867C-1D7D70BDD7CA}"/>
          </ac:spMkLst>
        </pc:spChg>
        <pc:spChg chg="del">
          <ac:chgData name="Gibbins N.M." userId="6a0e944c-4d97-467d-bb7a-7c3315791fe4" providerId="ADAL" clId="{2B741C8C-48A0-BF4F-BC64-5DD284A7F98E}" dt="2020-02-03T10:17:26.759" v="1065"/>
          <ac:spMkLst>
            <pc:docMk/>
            <pc:sldMk cId="1134707427" sldId="445"/>
            <ac:spMk id="6" creationId="{CF658B34-4448-2043-9CB3-B3CAEA9C1A18}"/>
          </ac:spMkLst>
        </pc:spChg>
        <pc:picChg chg="add mod">
          <ac:chgData name="Gibbins N.M." userId="6a0e944c-4d97-467d-bb7a-7c3315791fe4" providerId="ADAL" clId="{2B741C8C-48A0-BF4F-BC64-5DD284A7F98E}" dt="2020-02-03T10:17:32.682" v="1066" actId="931"/>
          <ac:picMkLst>
            <pc:docMk/>
            <pc:sldMk cId="1134707427" sldId="445"/>
            <ac:picMk id="8" creationId="{19453C1F-663C-F546-9D99-E2C6F239E5DB}"/>
          </ac:picMkLst>
        </pc:picChg>
      </pc:sldChg>
      <pc:sldChg chg="addSp delSp modSp">
        <pc:chgData name="Gibbins N.M." userId="6a0e944c-4d97-467d-bb7a-7c3315791fe4" providerId="ADAL" clId="{2B741C8C-48A0-BF4F-BC64-5DD284A7F98E}" dt="2020-02-03T10:18:51.429" v="1078" actId="20577"/>
        <pc:sldMkLst>
          <pc:docMk/>
          <pc:sldMk cId="3806002584" sldId="446"/>
        </pc:sldMkLst>
        <pc:spChg chg="add del mod">
          <ac:chgData name="Gibbins N.M." userId="6a0e944c-4d97-467d-bb7a-7c3315791fe4" providerId="ADAL" clId="{2B741C8C-48A0-BF4F-BC64-5DD284A7F98E}" dt="2020-02-03T10:17:53.617" v="1070" actId="931"/>
          <ac:spMkLst>
            <pc:docMk/>
            <pc:sldMk cId="3806002584" sldId="446"/>
            <ac:spMk id="2" creationId="{288E32F8-4F86-8A44-85C3-AB2DF027A688}"/>
          </ac:spMkLst>
        </pc:spChg>
        <pc:spChg chg="del">
          <ac:chgData name="Gibbins N.M." userId="6a0e944c-4d97-467d-bb7a-7c3315791fe4" providerId="ADAL" clId="{2B741C8C-48A0-BF4F-BC64-5DD284A7F98E}" dt="2020-02-03T10:17:48.688" v="1069"/>
          <ac:spMkLst>
            <pc:docMk/>
            <pc:sldMk cId="3806002584" sldId="446"/>
            <ac:spMk id="3" creationId="{39FBEC0C-778A-B443-B18E-F5641F305EE6}"/>
          </ac:spMkLst>
        </pc:spChg>
        <pc:spChg chg="add mod">
          <ac:chgData name="Gibbins N.M." userId="6a0e944c-4d97-467d-bb7a-7c3315791fe4" providerId="ADAL" clId="{2B741C8C-48A0-BF4F-BC64-5DD284A7F98E}" dt="2020-02-03T10:17:48.688" v="1069"/>
          <ac:spMkLst>
            <pc:docMk/>
            <pc:sldMk cId="3806002584" sldId="446"/>
            <ac:spMk id="5" creationId="{F2F2A475-F16B-F547-9B30-12C2727F315B}"/>
          </ac:spMkLst>
        </pc:spChg>
        <pc:spChg chg="del">
          <ac:chgData name="Gibbins N.M." userId="6a0e944c-4d97-467d-bb7a-7c3315791fe4" providerId="ADAL" clId="{2B741C8C-48A0-BF4F-BC64-5DD284A7F98E}" dt="2020-02-03T10:17:45.141" v="1068" actId="478"/>
          <ac:spMkLst>
            <pc:docMk/>
            <pc:sldMk cId="3806002584" sldId="446"/>
            <ac:spMk id="17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0:17:45.141" v="1068" actId="478"/>
          <ac:spMkLst>
            <pc:docMk/>
            <pc:sldMk cId="3806002584" sldId="446"/>
            <ac:spMk id="18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0:17:45.141" v="1068" actId="478"/>
          <ac:spMkLst>
            <pc:docMk/>
            <pc:sldMk cId="3806002584" sldId="446"/>
            <ac:spMk id="19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0:17:45.141" v="1068" actId="478"/>
          <ac:spMkLst>
            <pc:docMk/>
            <pc:sldMk cId="3806002584" sldId="446"/>
            <ac:spMk id="20" creationId="{00000000-0000-0000-0000-000000000000}"/>
          </ac:spMkLst>
        </pc:spChg>
        <pc:grpChg chg="del">
          <ac:chgData name="Gibbins N.M." userId="6a0e944c-4d97-467d-bb7a-7c3315791fe4" providerId="ADAL" clId="{2B741C8C-48A0-BF4F-BC64-5DD284A7F98E}" dt="2020-02-03T10:17:41.968" v="1067" actId="478"/>
          <ac:grpSpMkLst>
            <pc:docMk/>
            <pc:sldMk cId="3806002584" sldId="446"/>
            <ac:grpSpMk id="23" creationId="{00000000-0000-0000-0000-000000000000}"/>
          </ac:grpSpMkLst>
        </pc:grpChg>
        <pc:graphicFrameChg chg="mod modGraphic">
          <ac:chgData name="Gibbins N.M." userId="6a0e944c-4d97-467d-bb7a-7c3315791fe4" providerId="ADAL" clId="{2B741C8C-48A0-BF4F-BC64-5DD284A7F98E}" dt="2020-02-03T10:18:51.429" v="1078" actId="20577"/>
          <ac:graphicFrameMkLst>
            <pc:docMk/>
            <pc:sldMk cId="3806002584" sldId="446"/>
            <ac:graphicFrameMk id="26" creationId="{00000000-0000-0000-0000-000000000000}"/>
          </ac:graphicFrameMkLst>
        </pc:graphicFrameChg>
        <pc:picChg chg="add mod">
          <ac:chgData name="Gibbins N.M." userId="6a0e944c-4d97-467d-bb7a-7c3315791fe4" providerId="ADAL" clId="{2B741C8C-48A0-BF4F-BC64-5DD284A7F98E}" dt="2020-02-03T10:17:53.617" v="1070" actId="931"/>
          <ac:picMkLst>
            <pc:docMk/>
            <pc:sldMk cId="3806002584" sldId="446"/>
            <ac:picMk id="22" creationId="{16E00630-42C8-F240-8303-7DD073A6AB4D}"/>
          </ac:picMkLst>
        </pc:picChg>
      </pc:sldChg>
      <pc:sldChg chg="modSp">
        <pc:chgData name="Gibbins N.M." userId="6a0e944c-4d97-467d-bb7a-7c3315791fe4" providerId="ADAL" clId="{2B741C8C-48A0-BF4F-BC64-5DD284A7F98E}" dt="2020-02-03T10:43:15.392" v="1314" actId="692"/>
        <pc:sldMkLst>
          <pc:docMk/>
          <pc:sldMk cId="4007439347" sldId="448"/>
        </pc:sldMkLst>
        <pc:cxnChg chg="mod">
          <ac:chgData name="Gibbins N.M." userId="6a0e944c-4d97-467d-bb7a-7c3315791fe4" providerId="ADAL" clId="{2B741C8C-48A0-BF4F-BC64-5DD284A7F98E}" dt="2020-02-03T10:43:15.392" v="1314" actId="692"/>
          <ac:cxnSpMkLst>
            <pc:docMk/>
            <pc:sldMk cId="4007439347" sldId="448"/>
            <ac:cxnSpMk id="47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43:15.392" v="1314" actId="692"/>
          <ac:cxnSpMkLst>
            <pc:docMk/>
            <pc:sldMk cId="4007439347" sldId="448"/>
            <ac:cxnSpMk id="50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43:15.392" v="1314" actId="692"/>
          <ac:cxnSpMkLst>
            <pc:docMk/>
            <pc:sldMk cId="4007439347" sldId="448"/>
            <ac:cxnSpMk id="51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43:15.392" v="1314" actId="692"/>
          <ac:cxnSpMkLst>
            <pc:docMk/>
            <pc:sldMk cId="4007439347" sldId="448"/>
            <ac:cxnSpMk id="55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43:15.392" v="1314" actId="692"/>
          <ac:cxnSpMkLst>
            <pc:docMk/>
            <pc:sldMk cId="4007439347" sldId="448"/>
            <ac:cxnSpMk id="57" creationId="{00000000-0000-0000-0000-000000000000}"/>
          </ac:cxnSpMkLst>
        </pc:cxnChg>
      </pc:sldChg>
      <pc:sldChg chg="modSp">
        <pc:chgData name="Gibbins N.M." userId="6a0e944c-4d97-467d-bb7a-7c3315791fe4" providerId="ADAL" clId="{2B741C8C-48A0-BF4F-BC64-5DD284A7F98E}" dt="2020-02-03T11:33:48.001" v="1598" actId="207"/>
        <pc:sldMkLst>
          <pc:docMk/>
          <pc:sldMk cId="607472687" sldId="458"/>
        </pc:sldMkLst>
        <pc:spChg chg="mod">
          <ac:chgData name="Gibbins N.M." userId="6a0e944c-4d97-467d-bb7a-7c3315791fe4" providerId="ADAL" clId="{2B741C8C-48A0-BF4F-BC64-5DD284A7F98E}" dt="2020-02-03T11:33:29.311" v="1593" actId="692"/>
          <ac:spMkLst>
            <pc:docMk/>
            <pc:sldMk cId="607472687" sldId="458"/>
            <ac:spMk id="7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33:29.311" v="1593" actId="692"/>
          <ac:spMkLst>
            <pc:docMk/>
            <pc:sldMk cId="607472687" sldId="458"/>
            <ac:spMk id="80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33:29.311" v="1593" actId="692"/>
          <ac:spMkLst>
            <pc:docMk/>
            <pc:sldMk cId="607472687" sldId="458"/>
            <ac:spMk id="81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33:29.311" v="1593" actId="692"/>
          <ac:spMkLst>
            <pc:docMk/>
            <pc:sldMk cId="607472687" sldId="458"/>
            <ac:spMk id="86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2:27.910" v="1306" actId="1035"/>
          <ac:spMkLst>
            <pc:docMk/>
            <pc:sldMk cId="607472687" sldId="458"/>
            <ac:spMk id="116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0:42:27.910" v="1306" actId="1035"/>
          <ac:spMkLst>
            <pc:docMk/>
            <pc:sldMk cId="607472687" sldId="458"/>
            <ac:spMk id="117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33:48.001" v="1598" actId="207"/>
          <ac:spMkLst>
            <pc:docMk/>
            <pc:sldMk cId="607472687" sldId="458"/>
            <ac:spMk id="118" creationId="{00000000-0000-0000-0000-000000000000}"/>
          </ac:spMkLst>
        </pc:spChg>
      </pc:sldChg>
      <pc:sldChg chg="modSp">
        <pc:chgData name="Gibbins N.M." userId="6a0e944c-4d97-467d-bb7a-7c3315791fe4" providerId="ADAL" clId="{2B741C8C-48A0-BF4F-BC64-5DD284A7F98E}" dt="2020-02-03T11:30:02.322" v="1551" actId="692"/>
        <pc:sldMkLst>
          <pc:docMk/>
          <pc:sldMk cId="2350818167" sldId="486"/>
        </pc:sldMkLst>
        <pc:spChg chg="mod">
          <ac:chgData name="Gibbins N.M." userId="6a0e944c-4d97-467d-bb7a-7c3315791fe4" providerId="ADAL" clId="{2B741C8C-48A0-BF4F-BC64-5DD284A7F98E}" dt="2020-02-03T11:29:26.870" v="1541" actId="692"/>
          <ac:spMkLst>
            <pc:docMk/>
            <pc:sldMk cId="2350818167" sldId="486"/>
            <ac:spMk id="8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29:26.870" v="1541" actId="692"/>
          <ac:spMkLst>
            <pc:docMk/>
            <pc:sldMk cId="2350818167" sldId="486"/>
            <ac:spMk id="9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29:45.533" v="1547" actId="692"/>
          <ac:spMkLst>
            <pc:docMk/>
            <pc:sldMk cId="2350818167" sldId="486"/>
            <ac:spMk id="14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29:39.446" v="1545" actId="692"/>
          <ac:spMkLst>
            <pc:docMk/>
            <pc:sldMk cId="2350818167" sldId="486"/>
            <ac:spMk id="16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29:35.184" v="1543" actId="692"/>
          <ac:spMkLst>
            <pc:docMk/>
            <pc:sldMk cId="2350818167" sldId="486"/>
            <ac:spMk id="21" creationId="{6F3B928D-FE77-3649-A64B-9C75EC8C0E9B}"/>
          </ac:spMkLst>
        </pc:spChg>
        <pc:spChg chg="mod">
          <ac:chgData name="Gibbins N.M." userId="6a0e944c-4d97-467d-bb7a-7c3315791fe4" providerId="ADAL" clId="{2B741C8C-48A0-BF4F-BC64-5DD284A7F98E}" dt="2020-02-03T11:29:35.184" v="1543" actId="692"/>
          <ac:spMkLst>
            <pc:docMk/>
            <pc:sldMk cId="2350818167" sldId="486"/>
            <ac:spMk id="23" creationId="{D217303B-5B80-8B46-A251-754B055A7418}"/>
          </ac:spMkLst>
        </pc:spChg>
        <pc:spChg chg="mod">
          <ac:chgData name="Gibbins N.M." userId="6a0e944c-4d97-467d-bb7a-7c3315791fe4" providerId="ADAL" clId="{2B741C8C-48A0-BF4F-BC64-5DD284A7F98E}" dt="2020-02-03T11:29:35.184" v="1543" actId="692"/>
          <ac:spMkLst>
            <pc:docMk/>
            <pc:sldMk cId="2350818167" sldId="486"/>
            <ac:spMk id="24" creationId="{B4F1E857-BAE8-1748-B1AB-585796B004BA}"/>
          </ac:spMkLst>
        </pc:spChg>
        <pc:cxnChg chg="mod">
          <ac:chgData name="Gibbins N.M." userId="6a0e944c-4d97-467d-bb7a-7c3315791fe4" providerId="ADAL" clId="{2B741C8C-48A0-BF4F-BC64-5DD284A7F98E}" dt="2020-02-03T11:29:16.343" v="1535" actId="692"/>
          <ac:cxnSpMkLst>
            <pc:docMk/>
            <pc:sldMk cId="2350818167" sldId="486"/>
            <ac:cxnSpMk id="5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1:30:02.322" v="1551" actId="692"/>
          <ac:cxnSpMkLst>
            <pc:docMk/>
            <pc:sldMk cId="2350818167" sldId="486"/>
            <ac:cxnSpMk id="19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1:30:02.322" v="1551" actId="692"/>
          <ac:cxnSpMkLst>
            <pc:docMk/>
            <pc:sldMk cId="2350818167" sldId="486"/>
            <ac:cxnSpMk id="22" creationId="{00000000-0000-0000-0000-000000000000}"/>
          </ac:cxnSpMkLst>
        </pc:cxnChg>
      </pc:sldChg>
      <pc:sldChg chg="modSp">
        <pc:chgData name="Gibbins N.M." userId="6a0e944c-4d97-467d-bb7a-7c3315791fe4" providerId="ADAL" clId="{2B741C8C-48A0-BF4F-BC64-5DD284A7F98E}" dt="2020-02-03T11:34:25.497" v="1600" actId="692"/>
        <pc:sldMkLst>
          <pc:docMk/>
          <pc:sldMk cId="2889761933" sldId="495"/>
        </pc:sldMkLst>
        <pc:cxnChg chg="mod">
          <ac:chgData name="Gibbins N.M." userId="6a0e944c-4d97-467d-bb7a-7c3315791fe4" providerId="ADAL" clId="{2B741C8C-48A0-BF4F-BC64-5DD284A7F98E}" dt="2020-02-03T11:34:25.497" v="1600" actId="692"/>
          <ac:cxnSpMkLst>
            <pc:docMk/>
            <pc:sldMk cId="2889761933" sldId="495"/>
            <ac:cxnSpMk id="17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1:34:25.497" v="1600" actId="692"/>
          <ac:cxnSpMkLst>
            <pc:docMk/>
            <pc:sldMk cId="2889761933" sldId="495"/>
            <ac:cxnSpMk id="43" creationId="{00000000-0000-0000-0000-000000000000}"/>
          </ac:cxnSpMkLst>
        </pc:cxnChg>
      </pc:sldChg>
      <pc:sldChg chg="modSp">
        <pc:chgData name="Gibbins N.M." userId="6a0e944c-4d97-467d-bb7a-7c3315791fe4" providerId="ADAL" clId="{2B741C8C-48A0-BF4F-BC64-5DD284A7F98E}" dt="2020-02-03T11:28:26.582" v="1528" actId="20577"/>
        <pc:sldMkLst>
          <pc:docMk/>
          <pc:sldMk cId="798942882" sldId="502"/>
        </pc:sldMkLst>
        <pc:spChg chg="mod">
          <ac:chgData name="Gibbins N.M." userId="6a0e944c-4d97-467d-bb7a-7c3315791fe4" providerId="ADAL" clId="{2B741C8C-48A0-BF4F-BC64-5DD284A7F98E}" dt="2020-02-03T11:28:26.582" v="1528" actId="20577"/>
          <ac:spMkLst>
            <pc:docMk/>
            <pc:sldMk cId="798942882" sldId="502"/>
            <ac:spMk id="3" creationId="{F5A4424B-6EA4-9745-8F81-6104E020F205}"/>
          </ac:spMkLst>
        </pc:spChg>
        <pc:spChg chg="mod">
          <ac:chgData name="Gibbins N.M." userId="6a0e944c-4d97-467d-bb7a-7c3315791fe4" providerId="ADAL" clId="{2B741C8C-48A0-BF4F-BC64-5DD284A7F98E}" dt="2020-02-03T11:28:16.871" v="1526" actId="692"/>
          <ac:spMkLst>
            <pc:docMk/>
            <pc:sldMk cId="798942882" sldId="502"/>
            <ac:spMk id="178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28:16.871" v="1526" actId="692"/>
          <ac:spMkLst>
            <pc:docMk/>
            <pc:sldMk cId="798942882" sldId="502"/>
            <ac:spMk id="179" creationId="{00000000-0000-0000-0000-000000000000}"/>
          </ac:spMkLst>
        </pc:spChg>
        <pc:cxnChg chg="mod">
          <ac:chgData name="Gibbins N.M." userId="6a0e944c-4d97-467d-bb7a-7c3315791fe4" providerId="ADAL" clId="{2B741C8C-48A0-BF4F-BC64-5DD284A7F98E}" dt="2020-02-03T11:28:05.321" v="1521" actId="692"/>
          <ac:cxnSpMkLst>
            <pc:docMk/>
            <pc:sldMk cId="798942882" sldId="502"/>
            <ac:cxnSpMk id="142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1:28:05.321" v="1521" actId="692"/>
          <ac:cxnSpMkLst>
            <pc:docMk/>
            <pc:sldMk cId="798942882" sldId="502"/>
            <ac:cxnSpMk id="145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1:28:05.321" v="1521" actId="692"/>
          <ac:cxnSpMkLst>
            <pc:docMk/>
            <pc:sldMk cId="798942882" sldId="502"/>
            <ac:cxnSpMk id="146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38:47.633" v="1244" actId="692"/>
          <ac:cxnSpMkLst>
            <pc:docMk/>
            <pc:sldMk cId="798942882" sldId="502"/>
            <ac:cxnSpMk id="153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38:47.633" v="1244" actId="692"/>
          <ac:cxnSpMkLst>
            <pc:docMk/>
            <pc:sldMk cId="798942882" sldId="502"/>
            <ac:cxnSpMk id="157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38:47.633" v="1244" actId="692"/>
          <ac:cxnSpMkLst>
            <pc:docMk/>
            <pc:sldMk cId="798942882" sldId="502"/>
            <ac:cxnSpMk id="160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1:27:56.827" v="1520" actId="692"/>
          <ac:cxnSpMkLst>
            <pc:docMk/>
            <pc:sldMk cId="798942882" sldId="502"/>
            <ac:cxnSpMk id="185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1:27:56.827" v="1520" actId="692"/>
          <ac:cxnSpMkLst>
            <pc:docMk/>
            <pc:sldMk cId="798942882" sldId="502"/>
            <ac:cxnSpMk id="186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1:28:09.201" v="1522" actId="692"/>
          <ac:cxnSpMkLst>
            <pc:docMk/>
            <pc:sldMk cId="798942882" sldId="502"/>
            <ac:cxnSpMk id="191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0:38:57.432" v="1248" actId="692"/>
          <ac:cxnSpMkLst>
            <pc:docMk/>
            <pc:sldMk cId="798942882" sldId="502"/>
            <ac:cxnSpMk id="192" creationId="{00000000-0000-0000-0000-000000000000}"/>
          </ac:cxnSpMkLst>
        </pc:cxnChg>
      </pc:sldChg>
      <pc:sldChg chg="addSp delSp modSp">
        <pc:chgData name="Gibbins N.M." userId="6a0e944c-4d97-467d-bb7a-7c3315791fe4" providerId="ADAL" clId="{2B741C8C-48A0-BF4F-BC64-5DD284A7F98E}" dt="2020-02-03T11:32:15.982" v="1577" actId="692"/>
        <pc:sldMkLst>
          <pc:docMk/>
          <pc:sldMk cId="1841090919" sldId="528"/>
        </pc:sldMkLst>
        <pc:spChg chg="del">
          <ac:chgData name="Gibbins N.M." userId="6a0e944c-4d97-467d-bb7a-7c3315791fe4" providerId="ADAL" clId="{2B741C8C-48A0-BF4F-BC64-5DD284A7F98E}" dt="2020-02-03T11:31:10.705" v="1558" actId="478"/>
          <ac:spMkLst>
            <pc:docMk/>
            <pc:sldMk cId="1841090919" sldId="528"/>
            <ac:spMk id="8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1:10.705" v="1558" actId="478"/>
          <ac:spMkLst>
            <pc:docMk/>
            <pc:sldMk cId="1841090919" sldId="528"/>
            <ac:spMk id="9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1:10.705" v="1558" actId="478"/>
          <ac:spMkLst>
            <pc:docMk/>
            <pc:sldMk cId="1841090919" sldId="528"/>
            <ac:spMk id="14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1:10.705" v="1558" actId="478"/>
          <ac:spMkLst>
            <pc:docMk/>
            <pc:sldMk cId="1841090919" sldId="528"/>
            <ac:spMk id="16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31:34.671" v="1565" actId="692"/>
          <ac:spMkLst>
            <pc:docMk/>
            <pc:sldMk cId="1841090919" sldId="528"/>
            <ac:spMk id="25" creationId="{0E3B378F-614D-C34F-BD31-52BDDC44037E}"/>
          </ac:spMkLst>
        </pc:spChg>
        <pc:spChg chg="mod">
          <ac:chgData name="Gibbins N.M." userId="6a0e944c-4d97-467d-bb7a-7c3315791fe4" providerId="ADAL" clId="{2B741C8C-48A0-BF4F-BC64-5DD284A7F98E}" dt="2020-02-03T11:31:31.409" v="1563" actId="692"/>
          <ac:spMkLst>
            <pc:docMk/>
            <pc:sldMk cId="1841090919" sldId="528"/>
            <ac:spMk id="28" creationId="{2086AF14-8D03-1D41-801B-2C2C3106FD24}"/>
          </ac:spMkLst>
        </pc:spChg>
        <pc:spChg chg="mod">
          <ac:chgData name="Gibbins N.M." userId="6a0e944c-4d97-467d-bb7a-7c3315791fe4" providerId="ADAL" clId="{2B741C8C-48A0-BF4F-BC64-5DD284A7F98E}" dt="2020-02-03T11:31:31.409" v="1563" actId="692"/>
          <ac:spMkLst>
            <pc:docMk/>
            <pc:sldMk cId="1841090919" sldId="528"/>
            <ac:spMk id="29" creationId="{1DCC7A35-5839-F246-9781-7D8E1728D3C2}"/>
          </ac:spMkLst>
        </pc:spChg>
        <pc:spChg chg="mod">
          <ac:chgData name="Gibbins N.M." userId="6a0e944c-4d97-467d-bb7a-7c3315791fe4" providerId="ADAL" clId="{2B741C8C-48A0-BF4F-BC64-5DD284A7F98E}" dt="2020-02-03T11:31:31.409" v="1563" actId="692"/>
          <ac:spMkLst>
            <pc:docMk/>
            <pc:sldMk cId="1841090919" sldId="528"/>
            <ac:spMk id="30" creationId="{E217C2DB-088F-AF46-8C96-705B174E6F25}"/>
          </ac:spMkLst>
        </pc:spChg>
        <pc:spChg chg="mod">
          <ac:chgData name="Gibbins N.M." userId="6a0e944c-4d97-467d-bb7a-7c3315791fe4" providerId="ADAL" clId="{2B741C8C-48A0-BF4F-BC64-5DD284A7F98E}" dt="2020-02-03T11:32:15.982" v="1577" actId="692"/>
          <ac:spMkLst>
            <pc:docMk/>
            <pc:sldMk cId="1841090919" sldId="528"/>
            <ac:spMk id="32" creationId="{D254C523-EDAE-934B-B219-449C8E7028B4}"/>
          </ac:spMkLst>
        </pc:spChg>
        <pc:spChg chg="add">
          <ac:chgData name="Gibbins N.M." userId="6a0e944c-4d97-467d-bb7a-7c3315791fe4" providerId="ADAL" clId="{2B741C8C-48A0-BF4F-BC64-5DD284A7F98E}" dt="2020-02-03T11:31:11.744" v="1559"/>
          <ac:spMkLst>
            <pc:docMk/>
            <pc:sldMk cId="1841090919" sldId="528"/>
            <ac:spMk id="37" creationId="{15482A2B-1999-F644-B4F1-B185B190AF4D}"/>
          </ac:spMkLst>
        </pc:spChg>
        <pc:spChg chg="add">
          <ac:chgData name="Gibbins N.M." userId="6a0e944c-4d97-467d-bb7a-7c3315791fe4" providerId="ADAL" clId="{2B741C8C-48A0-BF4F-BC64-5DD284A7F98E}" dt="2020-02-03T11:31:11.744" v="1559"/>
          <ac:spMkLst>
            <pc:docMk/>
            <pc:sldMk cId="1841090919" sldId="528"/>
            <ac:spMk id="38" creationId="{91E676E2-8D62-7D4C-9D15-6BF4A04E5BFC}"/>
          </ac:spMkLst>
        </pc:spChg>
        <pc:spChg chg="add">
          <ac:chgData name="Gibbins N.M." userId="6a0e944c-4d97-467d-bb7a-7c3315791fe4" providerId="ADAL" clId="{2B741C8C-48A0-BF4F-BC64-5DD284A7F98E}" dt="2020-02-03T11:31:11.744" v="1559"/>
          <ac:spMkLst>
            <pc:docMk/>
            <pc:sldMk cId="1841090919" sldId="528"/>
            <ac:spMk id="39" creationId="{399ADD2F-DA70-4946-BEC0-8845E57A24E6}"/>
          </ac:spMkLst>
        </pc:spChg>
        <pc:spChg chg="add">
          <ac:chgData name="Gibbins N.M." userId="6a0e944c-4d97-467d-bb7a-7c3315791fe4" providerId="ADAL" clId="{2B741C8C-48A0-BF4F-BC64-5DD284A7F98E}" dt="2020-02-03T11:31:11.744" v="1559"/>
          <ac:spMkLst>
            <pc:docMk/>
            <pc:sldMk cId="1841090919" sldId="528"/>
            <ac:spMk id="40" creationId="{4E0CCE4A-24AE-0D41-AB97-263595DE383E}"/>
          </ac:spMkLst>
        </pc:spChg>
        <pc:grpChg chg="del">
          <ac:chgData name="Gibbins N.M." userId="6a0e944c-4d97-467d-bb7a-7c3315791fe4" providerId="ADAL" clId="{2B741C8C-48A0-BF4F-BC64-5DD284A7F98E}" dt="2020-02-03T11:31:10.705" v="1558" actId="478"/>
          <ac:grpSpMkLst>
            <pc:docMk/>
            <pc:sldMk cId="1841090919" sldId="528"/>
            <ac:grpSpMk id="20" creationId="{8DC63179-1578-6243-BAED-8A06870DB44A}"/>
          </ac:grpSpMkLst>
        </pc:grpChg>
        <pc:grpChg chg="add">
          <ac:chgData name="Gibbins N.M." userId="6a0e944c-4d97-467d-bb7a-7c3315791fe4" providerId="ADAL" clId="{2B741C8C-48A0-BF4F-BC64-5DD284A7F98E}" dt="2020-02-03T11:31:11.744" v="1559"/>
          <ac:grpSpMkLst>
            <pc:docMk/>
            <pc:sldMk cId="1841090919" sldId="528"/>
            <ac:grpSpMk id="43" creationId="{692840FC-CB71-6742-AE44-FE22BC43C127}"/>
          </ac:grpSpMkLst>
        </pc:grpChg>
        <pc:cxnChg chg="del">
          <ac:chgData name="Gibbins N.M." userId="6a0e944c-4d97-467d-bb7a-7c3315791fe4" providerId="ADAL" clId="{2B741C8C-48A0-BF4F-BC64-5DD284A7F98E}" dt="2020-02-03T11:30:26.156" v="1552" actId="478"/>
          <ac:cxnSpMkLst>
            <pc:docMk/>
            <pc:sldMk cId="1841090919" sldId="528"/>
            <ac:cxnSpMk id="5" creationId="{00000000-0000-0000-0000-000000000000}"/>
          </ac:cxnSpMkLst>
        </pc:cxnChg>
        <pc:cxnChg chg="del mod">
          <ac:chgData name="Gibbins N.M." userId="6a0e944c-4d97-467d-bb7a-7c3315791fe4" providerId="ADAL" clId="{2B741C8C-48A0-BF4F-BC64-5DD284A7F98E}" dt="2020-02-03T11:31:10.705" v="1558" actId="478"/>
          <ac:cxnSpMkLst>
            <pc:docMk/>
            <pc:sldMk cId="1841090919" sldId="528"/>
            <ac:cxnSpMk id="19" creationId="{00000000-0000-0000-0000-000000000000}"/>
          </ac:cxnSpMkLst>
        </pc:cxnChg>
        <pc:cxnChg chg="del mod">
          <ac:chgData name="Gibbins N.M." userId="6a0e944c-4d97-467d-bb7a-7c3315791fe4" providerId="ADAL" clId="{2B741C8C-48A0-BF4F-BC64-5DD284A7F98E}" dt="2020-02-03T11:31:10.705" v="1558" actId="478"/>
          <ac:cxnSpMkLst>
            <pc:docMk/>
            <pc:sldMk cId="1841090919" sldId="528"/>
            <ac:cxnSpMk id="22" creationId="{00000000-0000-0000-0000-000000000000}"/>
          </ac:cxnSpMkLst>
        </pc:cxnChg>
        <pc:cxnChg chg="mod">
          <ac:chgData name="Gibbins N.M." userId="6a0e944c-4d97-467d-bb7a-7c3315791fe4" providerId="ADAL" clId="{2B741C8C-48A0-BF4F-BC64-5DD284A7F98E}" dt="2020-02-03T11:31:57.039" v="1572" actId="692"/>
          <ac:cxnSpMkLst>
            <pc:docMk/>
            <pc:sldMk cId="1841090919" sldId="528"/>
            <ac:cxnSpMk id="31" creationId="{C599E342-EC9E-B347-82A7-D3A444A04FF6}"/>
          </ac:cxnSpMkLst>
        </pc:cxnChg>
        <pc:cxnChg chg="add mod">
          <ac:chgData name="Gibbins N.M." userId="6a0e944c-4d97-467d-bb7a-7c3315791fe4" providerId="ADAL" clId="{2B741C8C-48A0-BF4F-BC64-5DD284A7F98E}" dt="2020-02-03T11:30:33.736" v="1554" actId="167"/>
          <ac:cxnSpMkLst>
            <pc:docMk/>
            <pc:sldMk cId="1841090919" sldId="528"/>
            <ac:cxnSpMk id="36" creationId="{5FF408D6-046E-704D-95B3-57D931531F7B}"/>
          </ac:cxnSpMkLst>
        </pc:cxnChg>
        <pc:cxnChg chg="add">
          <ac:chgData name="Gibbins N.M." userId="6a0e944c-4d97-467d-bb7a-7c3315791fe4" providerId="ADAL" clId="{2B741C8C-48A0-BF4F-BC64-5DD284A7F98E}" dt="2020-02-03T11:31:11.744" v="1559"/>
          <ac:cxnSpMkLst>
            <pc:docMk/>
            <pc:sldMk cId="1841090919" sldId="528"/>
            <ac:cxnSpMk id="41" creationId="{36A1557A-FF77-4649-8065-A1ACD8ED7B03}"/>
          </ac:cxnSpMkLst>
        </pc:cxnChg>
        <pc:cxnChg chg="add">
          <ac:chgData name="Gibbins N.M." userId="6a0e944c-4d97-467d-bb7a-7c3315791fe4" providerId="ADAL" clId="{2B741C8C-48A0-BF4F-BC64-5DD284A7F98E}" dt="2020-02-03T11:31:11.744" v="1559"/>
          <ac:cxnSpMkLst>
            <pc:docMk/>
            <pc:sldMk cId="1841090919" sldId="528"/>
            <ac:cxnSpMk id="42" creationId="{9EC7A145-1281-3D4F-AF78-074EA91E7302}"/>
          </ac:cxnSpMkLst>
        </pc:cxnChg>
      </pc:sldChg>
      <pc:sldChg chg="addSp delSp modSp">
        <pc:chgData name="Gibbins N.M." userId="6a0e944c-4d97-467d-bb7a-7c3315791fe4" providerId="ADAL" clId="{2B741C8C-48A0-BF4F-BC64-5DD284A7F98E}" dt="2020-02-03T11:32:39.652" v="1586" actId="692"/>
        <pc:sldMkLst>
          <pc:docMk/>
          <pc:sldMk cId="2145823933" sldId="529"/>
        </pc:sldMkLst>
        <pc:spChg chg="del">
          <ac:chgData name="Gibbins N.M." userId="6a0e944c-4d97-467d-bb7a-7c3315791fe4" providerId="ADAL" clId="{2B741C8C-48A0-BF4F-BC64-5DD284A7F98E}" dt="2020-02-03T11:31:18.649" v="1560" actId="478"/>
          <ac:spMkLst>
            <pc:docMk/>
            <pc:sldMk cId="2145823933" sldId="529"/>
            <ac:spMk id="8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1:18.649" v="1560" actId="478"/>
          <ac:spMkLst>
            <pc:docMk/>
            <pc:sldMk cId="2145823933" sldId="529"/>
            <ac:spMk id="9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1:18.649" v="1560" actId="478"/>
          <ac:spMkLst>
            <pc:docMk/>
            <pc:sldMk cId="2145823933" sldId="529"/>
            <ac:spMk id="14" creationId="{00000000-0000-0000-0000-000000000000}"/>
          </ac:spMkLst>
        </pc:spChg>
        <pc:spChg chg="del">
          <ac:chgData name="Gibbins N.M." userId="6a0e944c-4d97-467d-bb7a-7c3315791fe4" providerId="ADAL" clId="{2B741C8C-48A0-BF4F-BC64-5DD284A7F98E}" dt="2020-02-03T11:31:18.649" v="1560" actId="478"/>
          <ac:spMkLst>
            <pc:docMk/>
            <pc:sldMk cId="2145823933" sldId="529"/>
            <ac:spMk id="16" creationId="{00000000-0000-0000-0000-000000000000}"/>
          </ac:spMkLst>
        </pc:spChg>
        <pc:spChg chg="mod">
          <ac:chgData name="Gibbins N.M." userId="6a0e944c-4d97-467d-bb7a-7c3315791fe4" providerId="ADAL" clId="{2B741C8C-48A0-BF4F-BC64-5DD284A7F98E}" dt="2020-02-03T11:32:33.196" v="1584" actId="692"/>
          <ac:spMkLst>
            <pc:docMk/>
            <pc:sldMk cId="2145823933" sldId="529"/>
            <ac:spMk id="25" creationId="{0E3B378F-614D-C34F-BD31-52BDDC44037E}"/>
          </ac:spMkLst>
        </pc:spChg>
        <pc:spChg chg="mod">
          <ac:chgData name="Gibbins N.M." userId="6a0e944c-4d97-467d-bb7a-7c3315791fe4" providerId="ADAL" clId="{2B741C8C-48A0-BF4F-BC64-5DD284A7F98E}" dt="2020-02-03T11:32:39.652" v="1586" actId="692"/>
          <ac:spMkLst>
            <pc:docMk/>
            <pc:sldMk cId="2145823933" sldId="529"/>
            <ac:spMk id="28" creationId="{2086AF14-8D03-1D41-801B-2C2C3106FD24}"/>
          </ac:spMkLst>
        </pc:spChg>
        <pc:spChg chg="mod">
          <ac:chgData name="Gibbins N.M." userId="6a0e944c-4d97-467d-bb7a-7c3315791fe4" providerId="ADAL" clId="{2B741C8C-48A0-BF4F-BC64-5DD284A7F98E}" dt="2020-02-03T11:32:39.652" v="1586" actId="692"/>
          <ac:spMkLst>
            <pc:docMk/>
            <pc:sldMk cId="2145823933" sldId="529"/>
            <ac:spMk id="29" creationId="{1DCC7A35-5839-F246-9781-7D8E1728D3C2}"/>
          </ac:spMkLst>
        </pc:spChg>
        <pc:spChg chg="mod">
          <ac:chgData name="Gibbins N.M." userId="6a0e944c-4d97-467d-bb7a-7c3315791fe4" providerId="ADAL" clId="{2B741C8C-48A0-BF4F-BC64-5DD284A7F98E}" dt="2020-02-03T11:32:39.652" v="1586" actId="692"/>
          <ac:spMkLst>
            <pc:docMk/>
            <pc:sldMk cId="2145823933" sldId="529"/>
            <ac:spMk id="30" creationId="{E217C2DB-088F-AF46-8C96-705B174E6F25}"/>
          </ac:spMkLst>
        </pc:spChg>
        <pc:spChg chg="mod">
          <ac:chgData name="Gibbins N.M." userId="6a0e944c-4d97-467d-bb7a-7c3315791fe4" providerId="ADAL" clId="{2B741C8C-48A0-BF4F-BC64-5DD284A7F98E}" dt="2020-02-03T11:32:25.560" v="1582" actId="692"/>
          <ac:spMkLst>
            <pc:docMk/>
            <pc:sldMk cId="2145823933" sldId="529"/>
            <ac:spMk id="32" creationId="{D254C523-EDAE-934B-B219-449C8E7028B4}"/>
          </ac:spMkLst>
        </pc:spChg>
        <pc:spChg chg="add">
          <ac:chgData name="Gibbins N.M." userId="6a0e944c-4d97-467d-bb7a-7c3315791fe4" providerId="ADAL" clId="{2B741C8C-48A0-BF4F-BC64-5DD284A7F98E}" dt="2020-02-03T11:31:19.235" v="1561"/>
          <ac:spMkLst>
            <pc:docMk/>
            <pc:sldMk cId="2145823933" sldId="529"/>
            <ac:spMk id="35" creationId="{D94712C3-9C43-E840-B0E3-D232F321AD3F}"/>
          </ac:spMkLst>
        </pc:spChg>
        <pc:spChg chg="mod">
          <ac:chgData name="Gibbins N.M." userId="6a0e944c-4d97-467d-bb7a-7c3315791fe4" providerId="ADAL" clId="{2B741C8C-48A0-BF4F-BC64-5DD284A7F98E}" dt="2020-02-03T11:32:33.196" v="1584" actId="692"/>
          <ac:spMkLst>
            <pc:docMk/>
            <pc:sldMk cId="2145823933" sldId="529"/>
            <ac:spMk id="36" creationId="{695A7441-FC68-DF41-98FD-71331054E275}"/>
          </ac:spMkLst>
        </pc:spChg>
        <pc:spChg chg="add">
          <ac:chgData name="Gibbins N.M." userId="6a0e944c-4d97-467d-bb7a-7c3315791fe4" providerId="ADAL" clId="{2B741C8C-48A0-BF4F-BC64-5DD284A7F98E}" dt="2020-02-03T11:31:19.235" v="1561"/>
          <ac:spMkLst>
            <pc:docMk/>
            <pc:sldMk cId="2145823933" sldId="529"/>
            <ac:spMk id="38" creationId="{9E997838-6A97-E045-B219-50AFA4D3228E}"/>
          </ac:spMkLst>
        </pc:spChg>
        <pc:spChg chg="add">
          <ac:chgData name="Gibbins N.M." userId="6a0e944c-4d97-467d-bb7a-7c3315791fe4" providerId="ADAL" clId="{2B741C8C-48A0-BF4F-BC64-5DD284A7F98E}" dt="2020-02-03T11:31:19.235" v="1561"/>
          <ac:spMkLst>
            <pc:docMk/>
            <pc:sldMk cId="2145823933" sldId="529"/>
            <ac:spMk id="39" creationId="{4D637244-814A-C444-9ACC-28186AAC51EB}"/>
          </ac:spMkLst>
        </pc:spChg>
        <pc:spChg chg="add">
          <ac:chgData name="Gibbins N.M." userId="6a0e944c-4d97-467d-bb7a-7c3315791fe4" providerId="ADAL" clId="{2B741C8C-48A0-BF4F-BC64-5DD284A7F98E}" dt="2020-02-03T11:31:19.235" v="1561"/>
          <ac:spMkLst>
            <pc:docMk/>
            <pc:sldMk cId="2145823933" sldId="529"/>
            <ac:spMk id="40" creationId="{DFA92F41-2083-1946-A3D0-5A87FEAF1073}"/>
          </ac:spMkLst>
        </pc:spChg>
        <pc:grpChg chg="del">
          <ac:chgData name="Gibbins N.M." userId="6a0e944c-4d97-467d-bb7a-7c3315791fe4" providerId="ADAL" clId="{2B741C8C-48A0-BF4F-BC64-5DD284A7F98E}" dt="2020-02-03T11:31:18.649" v="1560" actId="478"/>
          <ac:grpSpMkLst>
            <pc:docMk/>
            <pc:sldMk cId="2145823933" sldId="529"/>
            <ac:grpSpMk id="20" creationId="{8DC63179-1578-6243-BAED-8A06870DB44A}"/>
          </ac:grpSpMkLst>
        </pc:grpChg>
        <pc:grpChg chg="add">
          <ac:chgData name="Gibbins N.M." userId="6a0e944c-4d97-467d-bb7a-7c3315791fe4" providerId="ADAL" clId="{2B741C8C-48A0-BF4F-BC64-5DD284A7F98E}" dt="2020-02-03T11:31:19.235" v="1561"/>
          <ac:grpSpMkLst>
            <pc:docMk/>
            <pc:sldMk cId="2145823933" sldId="529"/>
            <ac:grpSpMk id="43" creationId="{C63399EC-CD4B-114E-891C-39AC8CD4A346}"/>
          </ac:grpSpMkLst>
        </pc:grpChg>
        <pc:cxnChg chg="del">
          <ac:chgData name="Gibbins N.M." userId="6a0e944c-4d97-467d-bb7a-7c3315791fe4" providerId="ADAL" clId="{2B741C8C-48A0-BF4F-BC64-5DD284A7F98E}" dt="2020-02-03T11:30:39.339" v="1555" actId="478"/>
          <ac:cxnSpMkLst>
            <pc:docMk/>
            <pc:sldMk cId="2145823933" sldId="529"/>
            <ac:cxnSpMk id="5" creationId="{00000000-0000-0000-0000-000000000000}"/>
          </ac:cxnSpMkLst>
        </pc:cxnChg>
        <pc:cxnChg chg="del mod">
          <ac:chgData name="Gibbins N.M." userId="6a0e944c-4d97-467d-bb7a-7c3315791fe4" providerId="ADAL" clId="{2B741C8C-48A0-BF4F-BC64-5DD284A7F98E}" dt="2020-02-03T11:31:18.649" v="1560" actId="478"/>
          <ac:cxnSpMkLst>
            <pc:docMk/>
            <pc:sldMk cId="2145823933" sldId="529"/>
            <ac:cxnSpMk id="19" creationId="{00000000-0000-0000-0000-000000000000}"/>
          </ac:cxnSpMkLst>
        </pc:cxnChg>
        <pc:cxnChg chg="del mod">
          <ac:chgData name="Gibbins N.M." userId="6a0e944c-4d97-467d-bb7a-7c3315791fe4" providerId="ADAL" clId="{2B741C8C-48A0-BF4F-BC64-5DD284A7F98E}" dt="2020-02-03T11:31:18.649" v="1560" actId="478"/>
          <ac:cxnSpMkLst>
            <pc:docMk/>
            <pc:sldMk cId="2145823933" sldId="529"/>
            <ac:cxnSpMk id="22" creationId="{00000000-0000-0000-0000-000000000000}"/>
          </ac:cxnSpMkLst>
        </pc:cxnChg>
        <pc:cxnChg chg="add mod">
          <ac:chgData name="Gibbins N.M." userId="6a0e944c-4d97-467d-bb7a-7c3315791fe4" providerId="ADAL" clId="{2B741C8C-48A0-BF4F-BC64-5DD284A7F98E}" dt="2020-02-03T11:30:45.743" v="1557" actId="167"/>
          <ac:cxnSpMkLst>
            <pc:docMk/>
            <pc:sldMk cId="2145823933" sldId="529"/>
            <ac:cxnSpMk id="31" creationId="{75C654F5-332A-5C42-8EE8-845AE7F2083C}"/>
          </ac:cxnSpMkLst>
        </pc:cxnChg>
        <pc:cxnChg chg="add">
          <ac:chgData name="Gibbins N.M." userId="6a0e944c-4d97-467d-bb7a-7c3315791fe4" providerId="ADAL" clId="{2B741C8C-48A0-BF4F-BC64-5DD284A7F98E}" dt="2020-02-03T11:31:19.235" v="1561"/>
          <ac:cxnSpMkLst>
            <pc:docMk/>
            <pc:sldMk cId="2145823933" sldId="529"/>
            <ac:cxnSpMk id="41" creationId="{04F84B5C-C643-9F42-BBA9-2970E005475F}"/>
          </ac:cxnSpMkLst>
        </pc:cxnChg>
        <pc:cxnChg chg="add">
          <ac:chgData name="Gibbins N.M." userId="6a0e944c-4d97-467d-bb7a-7c3315791fe4" providerId="ADAL" clId="{2B741C8C-48A0-BF4F-BC64-5DD284A7F98E}" dt="2020-02-03T11:31:19.235" v="1561"/>
          <ac:cxnSpMkLst>
            <pc:docMk/>
            <pc:sldMk cId="2145823933" sldId="529"/>
            <ac:cxnSpMk id="42" creationId="{EE6B2E39-F68F-524B-A048-87AB483E43A4}"/>
          </ac:cxnSpMkLst>
        </pc:cxnChg>
      </pc:sldChg>
      <pc:sldChg chg="addSp delSp modSp add">
        <pc:chgData name="Gibbins N.M." userId="6a0e944c-4d97-467d-bb7a-7c3315791fe4" providerId="ADAL" clId="{2B741C8C-48A0-BF4F-BC64-5DD284A7F98E}" dt="2020-01-31T15:51:48.207" v="836" actId="20577"/>
        <pc:sldMkLst>
          <pc:docMk/>
          <pc:sldMk cId="2878184488" sldId="530"/>
        </pc:sldMkLst>
        <pc:spChg chg="del">
          <ac:chgData name="Gibbins N.M." userId="6a0e944c-4d97-467d-bb7a-7c3315791fe4" providerId="ADAL" clId="{2B741C8C-48A0-BF4F-BC64-5DD284A7F98E}" dt="2020-01-31T15:17:29.012" v="23"/>
          <ac:spMkLst>
            <pc:docMk/>
            <pc:sldMk cId="2878184488" sldId="530"/>
            <ac:spMk id="2" creationId="{CA82D15E-7481-2748-B4C1-109A73FFD267}"/>
          </ac:spMkLst>
        </pc:spChg>
        <pc:spChg chg="del">
          <ac:chgData name="Gibbins N.M." userId="6a0e944c-4d97-467d-bb7a-7c3315791fe4" providerId="ADAL" clId="{2B741C8C-48A0-BF4F-BC64-5DD284A7F98E}" dt="2020-01-31T15:17:29.012" v="23"/>
          <ac:spMkLst>
            <pc:docMk/>
            <pc:sldMk cId="2878184488" sldId="530"/>
            <ac:spMk id="3" creationId="{8EF674CE-04C1-5D42-AD96-BE8DAB1B7735}"/>
          </ac:spMkLst>
        </pc:spChg>
        <pc:spChg chg="del">
          <ac:chgData name="Gibbins N.M." userId="6a0e944c-4d97-467d-bb7a-7c3315791fe4" providerId="ADAL" clId="{2B741C8C-48A0-BF4F-BC64-5DD284A7F98E}" dt="2020-01-31T15:17:29.012" v="23"/>
          <ac:spMkLst>
            <pc:docMk/>
            <pc:sldMk cId="2878184488" sldId="530"/>
            <ac:spMk id="4" creationId="{1AC59887-10EA-3142-B6A9-A17833D4649D}"/>
          </ac:spMkLst>
        </pc:spChg>
        <pc:spChg chg="add del mod">
          <ac:chgData name="Gibbins N.M." userId="6a0e944c-4d97-467d-bb7a-7c3315791fe4" providerId="ADAL" clId="{2B741C8C-48A0-BF4F-BC64-5DD284A7F98E}" dt="2020-01-31T15:17:43.634" v="28" actId="478"/>
          <ac:spMkLst>
            <pc:docMk/>
            <pc:sldMk cId="2878184488" sldId="530"/>
            <ac:spMk id="5" creationId="{F9E45BE4-DE62-3946-BE91-702D7CED97F3}"/>
          </ac:spMkLst>
        </pc:spChg>
        <pc:spChg chg="add mod">
          <ac:chgData name="Gibbins N.M." userId="6a0e944c-4d97-467d-bb7a-7c3315791fe4" providerId="ADAL" clId="{2B741C8C-48A0-BF4F-BC64-5DD284A7F98E}" dt="2020-01-31T15:17:29.012" v="23"/>
          <ac:spMkLst>
            <pc:docMk/>
            <pc:sldMk cId="2878184488" sldId="530"/>
            <ac:spMk id="6" creationId="{ADB1506F-6302-CC4E-86F7-F378C830A0DD}"/>
          </ac:spMkLst>
        </pc:spChg>
        <pc:spChg chg="add mod">
          <ac:chgData name="Gibbins N.M." userId="6a0e944c-4d97-467d-bb7a-7c3315791fe4" providerId="ADAL" clId="{2B741C8C-48A0-BF4F-BC64-5DD284A7F98E}" dt="2020-01-31T15:23:34.006" v="134" actId="164"/>
          <ac:spMkLst>
            <pc:docMk/>
            <pc:sldMk cId="2878184488" sldId="530"/>
            <ac:spMk id="8" creationId="{7E7A2793-37EB-614E-AB33-DC47271434F0}"/>
          </ac:spMkLst>
        </pc:spChg>
        <pc:spChg chg="add mod">
          <ac:chgData name="Gibbins N.M." userId="6a0e944c-4d97-467d-bb7a-7c3315791fe4" providerId="ADAL" clId="{2B741C8C-48A0-BF4F-BC64-5DD284A7F98E}" dt="2020-01-31T15:23:26.576" v="133" actId="164"/>
          <ac:spMkLst>
            <pc:docMk/>
            <pc:sldMk cId="2878184488" sldId="530"/>
            <ac:spMk id="9" creationId="{A2FC79E2-96DF-A24F-BA60-6952511264CD}"/>
          </ac:spMkLst>
        </pc:spChg>
        <pc:spChg chg="add del mod">
          <ac:chgData name="Gibbins N.M." userId="6a0e944c-4d97-467d-bb7a-7c3315791fe4" providerId="ADAL" clId="{2B741C8C-48A0-BF4F-BC64-5DD284A7F98E}" dt="2020-01-31T15:19:37.448" v="56"/>
          <ac:spMkLst>
            <pc:docMk/>
            <pc:sldMk cId="2878184488" sldId="530"/>
            <ac:spMk id="10" creationId="{D4544222-D173-8542-AA96-C26F7CFCFAB4}"/>
          </ac:spMkLst>
        </pc:spChg>
        <pc:spChg chg="add mod">
          <ac:chgData name="Gibbins N.M." userId="6a0e944c-4d97-467d-bb7a-7c3315791fe4" providerId="ADAL" clId="{2B741C8C-48A0-BF4F-BC64-5DD284A7F98E}" dt="2020-01-31T15:23:43.844" v="135" actId="164"/>
          <ac:spMkLst>
            <pc:docMk/>
            <pc:sldMk cId="2878184488" sldId="530"/>
            <ac:spMk id="11" creationId="{5EDCBBD9-965A-3743-ADFA-C123996E9765}"/>
          </ac:spMkLst>
        </pc:spChg>
        <pc:spChg chg="add mod">
          <ac:chgData name="Gibbins N.M." userId="6a0e944c-4d97-467d-bb7a-7c3315791fe4" providerId="ADAL" clId="{2B741C8C-48A0-BF4F-BC64-5DD284A7F98E}" dt="2020-01-31T15:23:05.940" v="131" actId="164"/>
          <ac:spMkLst>
            <pc:docMk/>
            <pc:sldMk cId="2878184488" sldId="530"/>
            <ac:spMk id="12" creationId="{71DF2970-5B06-2046-AF30-BDB2C56716C3}"/>
          </ac:spMkLst>
        </pc:spChg>
        <pc:spChg chg="add mod">
          <ac:chgData name="Gibbins N.M." userId="6a0e944c-4d97-467d-bb7a-7c3315791fe4" providerId="ADAL" clId="{2B741C8C-48A0-BF4F-BC64-5DD284A7F98E}" dt="2020-01-31T15:23:19.012" v="132" actId="164"/>
          <ac:spMkLst>
            <pc:docMk/>
            <pc:sldMk cId="2878184488" sldId="530"/>
            <ac:spMk id="13" creationId="{1BBF64BE-32F9-A344-A343-C76F017084D8}"/>
          </ac:spMkLst>
        </pc:spChg>
        <pc:spChg chg="add mod">
          <ac:chgData name="Gibbins N.M." userId="6a0e944c-4d97-467d-bb7a-7c3315791fe4" providerId="ADAL" clId="{2B741C8C-48A0-BF4F-BC64-5DD284A7F98E}" dt="2020-01-31T15:51:48.207" v="836" actId="20577"/>
          <ac:spMkLst>
            <pc:docMk/>
            <pc:sldMk cId="2878184488" sldId="530"/>
            <ac:spMk id="28" creationId="{78BC0455-DC8C-544D-80F5-DE433778BC41}"/>
          </ac:spMkLst>
        </pc:spChg>
        <pc:spChg chg="add mod">
          <ac:chgData name="Gibbins N.M." userId="6a0e944c-4d97-467d-bb7a-7c3315791fe4" providerId="ADAL" clId="{2B741C8C-48A0-BF4F-BC64-5DD284A7F98E}" dt="2020-01-31T15:23:05.940" v="131" actId="164"/>
          <ac:spMkLst>
            <pc:docMk/>
            <pc:sldMk cId="2878184488" sldId="530"/>
            <ac:spMk id="29" creationId="{711C076C-DC22-FE4A-B5E3-C4E3B1BFE6AF}"/>
          </ac:spMkLst>
        </pc:spChg>
        <pc:spChg chg="add mod">
          <ac:chgData name="Gibbins N.M." userId="6a0e944c-4d97-467d-bb7a-7c3315791fe4" providerId="ADAL" clId="{2B741C8C-48A0-BF4F-BC64-5DD284A7F98E}" dt="2020-01-31T15:23:26.576" v="133" actId="164"/>
          <ac:spMkLst>
            <pc:docMk/>
            <pc:sldMk cId="2878184488" sldId="530"/>
            <ac:spMk id="30" creationId="{192485BD-9766-8B4F-AF8D-114D79585B42}"/>
          </ac:spMkLst>
        </pc:spChg>
        <pc:spChg chg="add mod">
          <ac:chgData name="Gibbins N.M." userId="6a0e944c-4d97-467d-bb7a-7c3315791fe4" providerId="ADAL" clId="{2B741C8C-48A0-BF4F-BC64-5DD284A7F98E}" dt="2020-01-31T15:23:34.006" v="134" actId="164"/>
          <ac:spMkLst>
            <pc:docMk/>
            <pc:sldMk cId="2878184488" sldId="530"/>
            <ac:spMk id="31" creationId="{F8D5B40E-8F82-DB41-9E00-6FF2821C15A0}"/>
          </ac:spMkLst>
        </pc:spChg>
        <pc:spChg chg="add mod">
          <ac:chgData name="Gibbins N.M." userId="6a0e944c-4d97-467d-bb7a-7c3315791fe4" providerId="ADAL" clId="{2B741C8C-48A0-BF4F-BC64-5DD284A7F98E}" dt="2020-01-31T15:23:43.844" v="135" actId="164"/>
          <ac:spMkLst>
            <pc:docMk/>
            <pc:sldMk cId="2878184488" sldId="530"/>
            <ac:spMk id="32" creationId="{8AFEEC9A-6779-B742-B2A0-63E23FFA97C6}"/>
          </ac:spMkLst>
        </pc:spChg>
        <pc:grpChg chg="add mod">
          <ac:chgData name="Gibbins N.M." userId="6a0e944c-4d97-467d-bb7a-7c3315791fe4" providerId="ADAL" clId="{2B741C8C-48A0-BF4F-BC64-5DD284A7F98E}" dt="2020-01-31T15:23:05.940" v="131" actId="164"/>
          <ac:grpSpMkLst>
            <pc:docMk/>
            <pc:sldMk cId="2878184488" sldId="530"/>
            <ac:grpSpMk id="33" creationId="{64B1E979-EF0A-1B47-AF32-9A421F94631F}"/>
          </ac:grpSpMkLst>
        </pc:grpChg>
        <pc:grpChg chg="add mod">
          <ac:chgData name="Gibbins N.M." userId="6a0e944c-4d97-467d-bb7a-7c3315791fe4" providerId="ADAL" clId="{2B741C8C-48A0-BF4F-BC64-5DD284A7F98E}" dt="2020-01-31T15:23:19.012" v="132" actId="164"/>
          <ac:grpSpMkLst>
            <pc:docMk/>
            <pc:sldMk cId="2878184488" sldId="530"/>
            <ac:grpSpMk id="34" creationId="{E37E7943-79EA-DE41-8898-62AAC69CEF4A}"/>
          </ac:grpSpMkLst>
        </pc:grpChg>
        <pc:grpChg chg="add mod">
          <ac:chgData name="Gibbins N.M." userId="6a0e944c-4d97-467d-bb7a-7c3315791fe4" providerId="ADAL" clId="{2B741C8C-48A0-BF4F-BC64-5DD284A7F98E}" dt="2020-01-31T15:23:26.576" v="133" actId="164"/>
          <ac:grpSpMkLst>
            <pc:docMk/>
            <pc:sldMk cId="2878184488" sldId="530"/>
            <ac:grpSpMk id="35" creationId="{97F9C25B-B6DD-0848-918C-A9B9B80673CD}"/>
          </ac:grpSpMkLst>
        </pc:grpChg>
        <pc:grpChg chg="add mod">
          <ac:chgData name="Gibbins N.M." userId="6a0e944c-4d97-467d-bb7a-7c3315791fe4" providerId="ADAL" clId="{2B741C8C-48A0-BF4F-BC64-5DD284A7F98E}" dt="2020-01-31T15:23:34.006" v="134" actId="164"/>
          <ac:grpSpMkLst>
            <pc:docMk/>
            <pc:sldMk cId="2878184488" sldId="530"/>
            <ac:grpSpMk id="36" creationId="{364D0E89-808E-104E-A902-97DBC36D252F}"/>
          </ac:grpSpMkLst>
        </pc:grpChg>
        <pc:grpChg chg="add mod">
          <ac:chgData name="Gibbins N.M." userId="6a0e944c-4d97-467d-bb7a-7c3315791fe4" providerId="ADAL" clId="{2B741C8C-48A0-BF4F-BC64-5DD284A7F98E}" dt="2020-01-31T15:23:43.844" v="135" actId="164"/>
          <ac:grpSpMkLst>
            <pc:docMk/>
            <pc:sldMk cId="2878184488" sldId="530"/>
            <ac:grpSpMk id="37" creationId="{F0FB5FB5-D57C-804B-A8A3-6BD2F6CD6AED}"/>
          </ac:grpSpMkLst>
        </pc:grpChg>
        <pc:picChg chg="add mod">
          <ac:chgData name="Gibbins N.M." userId="6a0e944c-4d97-467d-bb7a-7c3315791fe4" providerId="ADAL" clId="{2B741C8C-48A0-BF4F-BC64-5DD284A7F98E}" dt="2020-01-31T15:17:40.201" v="27" actId="1076"/>
          <ac:picMkLst>
            <pc:docMk/>
            <pc:sldMk cId="2878184488" sldId="530"/>
            <ac:picMk id="7" creationId="{E89737C3-8D08-654D-B8AC-C8B4DC0E3DA6}"/>
          </ac:picMkLst>
        </pc:picChg>
        <pc:cxnChg chg="add mod">
          <ac:chgData name="Gibbins N.M." userId="6a0e944c-4d97-467d-bb7a-7c3315791fe4" providerId="ADAL" clId="{2B741C8C-48A0-BF4F-BC64-5DD284A7F98E}" dt="2020-01-31T15:23:34.006" v="134" actId="164"/>
          <ac:cxnSpMkLst>
            <pc:docMk/>
            <pc:sldMk cId="2878184488" sldId="530"/>
            <ac:cxnSpMk id="15" creationId="{20E5FF29-4A5A-A14A-AC59-DE1510AEF4F2}"/>
          </ac:cxnSpMkLst>
        </pc:cxnChg>
        <pc:cxnChg chg="add mod">
          <ac:chgData name="Gibbins N.M." userId="6a0e944c-4d97-467d-bb7a-7c3315791fe4" providerId="ADAL" clId="{2B741C8C-48A0-BF4F-BC64-5DD284A7F98E}" dt="2020-01-31T15:23:26.576" v="133" actId="164"/>
          <ac:cxnSpMkLst>
            <pc:docMk/>
            <pc:sldMk cId="2878184488" sldId="530"/>
            <ac:cxnSpMk id="16" creationId="{CAB87019-A606-6F43-ABDE-9A7A076B4ADC}"/>
          </ac:cxnSpMkLst>
        </pc:cxnChg>
        <pc:cxnChg chg="add mod">
          <ac:chgData name="Gibbins N.M." userId="6a0e944c-4d97-467d-bb7a-7c3315791fe4" providerId="ADAL" clId="{2B741C8C-48A0-BF4F-BC64-5DD284A7F98E}" dt="2020-01-31T15:23:43.844" v="135" actId="164"/>
          <ac:cxnSpMkLst>
            <pc:docMk/>
            <pc:sldMk cId="2878184488" sldId="530"/>
            <ac:cxnSpMk id="19" creationId="{1E48635A-7828-3443-9F31-FCA2B1FC2236}"/>
          </ac:cxnSpMkLst>
        </pc:cxnChg>
        <pc:cxnChg chg="add mod">
          <ac:chgData name="Gibbins N.M." userId="6a0e944c-4d97-467d-bb7a-7c3315791fe4" providerId="ADAL" clId="{2B741C8C-48A0-BF4F-BC64-5DD284A7F98E}" dt="2020-01-31T15:23:19.012" v="132" actId="164"/>
          <ac:cxnSpMkLst>
            <pc:docMk/>
            <pc:sldMk cId="2878184488" sldId="530"/>
            <ac:cxnSpMk id="22" creationId="{6B026797-689B-FB40-90D0-E4FFB02F5DAF}"/>
          </ac:cxnSpMkLst>
        </pc:cxnChg>
        <pc:cxnChg chg="add mod">
          <ac:chgData name="Gibbins N.M." userId="6a0e944c-4d97-467d-bb7a-7c3315791fe4" providerId="ADAL" clId="{2B741C8C-48A0-BF4F-BC64-5DD284A7F98E}" dt="2020-01-31T15:23:05.940" v="131" actId="164"/>
          <ac:cxnSpMkLst>
            <pc:docMk/>
            <pc:sldMk cId="2878184488" sldId="530"/>
            <ac:cxnSpMk id="25" creationId="{7D4F2EA6-6EC0-3241-B768-78F693543AD0}"/>
          </ac:cxnSpMkLst>
        </pc:cxnChg>
      </pc:sldChg>
      <pc:sldChg chg="addSp delSp modSp add ord">
        <pc:chgData name="Gibbins N.M." userId="6a0e944c-4d97-467d-bb7a-7c3315791fe4" providerId="ADAL" clId="{2B741C8C-48A0-BF4F-BC64-5DD284A7F98E}" dt="2020-01-31T15:52:36.472" v="848"/>
        <pc:sldMkLst>
          <pc:docMk/>
          <pc:sldMk cId="1784585510" sldId="531"/>
        </pc:sldMkLst>
        <pc:spChg chg="mod">
          <ac:chgData name="Gibbins N.M." userId="6a0e944c-4d97-467d-bb7a-7c3315791fe4" providerId="ADAL" clId="{2B741C8C-48A0-BF4F-BC64-5DD284A7F98E}" dt="2020-01-31T15:33:03.549" v="393" actId="20577"/>
          <ac:spMkLst>
            <pc:docMk/>
            <pc:sldMk cId="1784585510" sldId="531"/>
            <ac:spMk id="2" creationId="{096CB8EC-7F9A-FE4F-BF94-2228C18899F2}"/>
          </ac:spMkLst>
        </pc:spChg>
        <pc:spChg chg="del">
          <ac:chgData name="Gibbins N.M." userId="6a0e944c-4d97-467d-bb7a-7c3315791fe4" providerId="ADAL" clId="{2B741C8C-48A0-BF4F-BC64-5DD284A7F98E}" dt="2020-01-31T15:33:10.950" v="394"/>
          <ac:spMkLst>
            <pc:docMk/>
            <pc:sldMk cId="1784585510" sldId="531"/>
            <ac:spMk id="3" creationId="{FA31F52E-44A9-2246-8A7A-BD5FC92162D8}"/>
          </ac:spMkLst>
        </pc:spChg>
        <pc:spChg chg="del">
          <ac:chgData name="Gibbins N.M." userId="6a0e944c-4d97-467d-bb7a-7c3315791fe4" providerId="ADAL" clId="{2B741C8C-48A0-BF4F-BC64-5DD284A7F98E}" dt="2020-01-31T15:33:10.950" v="394"/>
          <ac:spMkLst>
            <pc:docMk/>
            <pc:sldMk cId="1784585510" sldId="531"/>
            <ac:spMk id="4" creationId="{CBEF05D0-F267-2B43-BE58-7B41783E7AB5}"/>
          </ac:spMkLst>
        </pc:spChg>
        <pc:spChg chg="add mod">
          <ac:chgData name="Gibbins N.M." userId="6a0e944c-4d97-467d-bb7a-7c3315791fe4" providerId="ADAL" clId="{2B741C8C-48A0-BF4F-BC64-5DD284A7F98E}" dt="2020-01-31T15:52:20.195" v="847" actId="20577"/>
          <ac:spMkLst>
            <pc:docMk/>
            <pc:sldMk cId="1784585510" sldId="531"/>
            <ac:spMk id="5" creationId="{814370E1-A52B-0C4C-8F1F-E66EA5B191B2}"/>
          </ac:spMkLst>
        </pc:spChg>
        <pc:spChg chg="add del mod">
          <ac:chgData name="Gibbins N.M." userId="6a0e944c-4d97-467d-bb7a-7c3315791fe4" providerId="ADAL" clId="{2B741C8C-48A0-BF4F-BC64-5DD284A7F98E}" dt="2020-01-31T15:33:13.301" v="395" actId="478"/>
          <ac:spMkLst>
            <pc:docMk/>
            <pc:sldMk cId="1784585510" sldId="531"/>
            <ac:spMk id="6" creationId="{D1C258E8-93FF-234E-A2FD-D331663F95EA}"/>
          </ac:spMkLst>
        </pc:spChg>
        <pc:spChg chg="add del mod">
          <ac:chgData name="Gibbins N.M." userId="6a0e944c-4d97-467d-bb7a-7c3315791fe4" providerId="ADAL" clId="{2B741C8C-48A0-BF4F-BC64-5DD284A7F98E}" dt="2020-01-31T15:41:52.029" v="540"/>
          <ac:spMkLst>
            <pc:docMk/>
            <pc:sldMk cId="1784585510" sldId="531"/>
            <ac:spMk id="7" creationId="{2765CE5E-B955-4747-BADA-5A18F651806A}"/>
          </ac:spMkLst>
        </pc:spChg>
        <pc:spChg chg="add del mod">
          <ac:chgData name="Gibbins N.M." userId="6a0e944c-4d97-467d-bb7a-7c3315791fe4" providerId="ADAL" clId="{2B741C8C-48A0-BF4F-BC64-5DD284A7F98E}" dt="2020-01-31T15:38:54.151" v="413" actId="478"/>
          <ac:spMkLst>
            <pc:docMk/>
            <pc:sldMk cId="1784585510" sldId="531"/>
            <ac:spMk id="8" creationId="{0A60CD18-2940-E54E-A0E3-F5642F50B618}"/>
          </ac:spMkLst>
        </pc:spChg>
        <pc:spChg chg="add mod">
          <ac:chgData name="Gibbins N.M." userId="6a0e944c-4d97-467d-bb7a-7c3315791fe4" providerId="ADAL" clId="{2B741C8C-48A0-BF4F-BC64-5DD284A7F98E}" dt="2020-01-31T15:48:04.053" v="831" actId="164"/>
          <ac:spMkLst>
            <pc:docMk/>
            <pc:sldMk cId="1784585510" sldId="531"/>
            <ac:spMk id="9" creationId="{B85CB32E-8243-C943-83AC-DF3ED786417A}"/>
          </ac:spMkLst>
        </pc:spChg>
        <pc:spChg chg="add mod">
          <ac:chgData name="Gibbins N.M." userId="6a0e944c-4d97-467d-bb7a-7c3315791fe4" providerId="ADAL" clId="{2B741C8C-48A0-BF4F-BC64-5DD284A7F98E}" dt="2020-01-31T15:48:04.053" v="831" actId="164"/>
          <ac:spMkLst>
            <pc:docMk/>
            <pc:sldMk cId="1784585510" sldId="531"/>
            <ac:spMk id="10" creationId="{169A2012-FAD8-9144-B289-27802FEAEB62}"/>
          </ac:spMkLst>
        </pc:spChg>
        <pc:spChg chg="add mod">
          <ac:chgData name="Gibbins N.M." userId="6a0e944c-4d97-467d-bb7a-7c3315791fe4" providerId="ADAL" clId="{2B741C8C-48A0-BF4F-BC64-5DD284A7F98E}" dt="2020-01-31T15:48:04.053" v="831" actId="164"/>
          <ac:spMkLst>
            <pc:docMk/>
            <pc:sldMk cId="1784585510" sldId="531"/>
            <ac:spMk id="11" creationId="{41327AB1-A1AC-0549-9F9C-875B2C1ADC9B}"/>
          </ac:spMkLst>
        </pc:spChg>
        <pc:spChg chg="add del mod">
          <ac:chgData name="Gibbins N.M." userId="6a0e944c-4d97-467d-bb7a-7c3315791fe4" providerId="ADAL" clId="{2B741C8C-48A0-BF4F-BC64-5DD284A7F98E}" dt="2020-01-31T15:40:58.016" v="494" actId="478"/>
          <ac:spMkLst>
            <pc:docMk/>
            <pc:sldMk cId="1784585510" sldId="531"/>
            <ac:spMk id="12" creationId="{DE1A3FDF-CACA-264F-A125-77CC6ABDD8F9}"/>
          </ac:spMkLst>
        </pc:spChg>
        <pc:spChg chg="add mod">
          <ac:chgData name="Gibbins N.M." userId="6a0e944c-4d97-467d-bb7a-7c3315791fe4" providerId="ADAL" clId="{2B741C8C-48A0-BF4F-BC64-5DD284A7F98E}" dt="2020-01-31T15:48:04.053" v="831" actId="164"/>
          <ac:spMkLst>
            <pc:docMk/>
            <pc:sldMk cId="1784585510" sldId="531"/>
            <ac:spMk id="13" creationId="{DED941CC-2F80-6146-845D-DC935E1024E5}"/>
          </ac:spMkLst>
        </pc:spChg>
        <pc:spChg chg="add mod">
          <ac:chgData name="Gibbins N.M." userId="6a0e944c-4d97-467d-bb7a-7c3315791fe4" providerId="ADAL" clId="{2B741C8C-48A0-BF4F-BC64-5DD284A7F98E}" dt="2020-01-31T15:48:04.053" v="831" actId="164"/>
          <ac:spMkLst>
            <pc:docMk/>
            <pc:sldMk cId="1784585510" sldId="531"/>
            <ac:spMk id="14" creationId="{7D515B80-71BF-8D41-BC7E-5265E4EF906A}"/>
          </ac:spMkLst>
        </pc:spChg>
        <pc:spChg chg="add del mod">
          <ac:chgData name="Gibbins N.M." userId="6a0e944c-4d97-467d-bb7a-7c3315791fe4" providerId="ADAL" clId="{2B741C8C-48A0-BF4F-BC64-5DD284A7F98E}" dt="2020-01-31T15:41:55.042" v="541" actId="478"/>
          <ac:spMkLst>
            <pc:docMk/>
            <pc:sldMk cId="1784585510" sldId="531"/>
            <ac:spMk id="15" creationId="{12874DFD-7C5D-364B-B36F-5CFAB470807E}"/>
          </ac:spMkLst>
        </pc:spChg>
        <pc:spChg chg="add mod">
          <ac:chgData name="Gibbins N.M." userId="6a0e944c-4d97-467d-bb7a-7c3315791fe4" providerId="ADAL" clId="{2B741C8C-48A0-BF4F-BC64-5DD284A7F98E}" dt="2020-01-31T15:41:52.029" v="540"/>
          <ac:spMkLst>
            <pc:docMk/>
            <pc:sldMk cId="1784585510" sldId="531"/>
            <ac:spMk id="16" creationId="{AC13F7ED-E19F-E347-A6D8-D952149A7390}"/>
          </ac:spMkLst>
        </pc:spChg>
        <pc:grpChg chg="add mod">
          <ac:chgData name="Gibbins N.M." userId="6a0e944c-4d97-467d-bb7a-7c3315791fe4" providerId="ADAL" clId="{2B741C8C-48A0-BF4F-BC64-5DD284A7F98E}" dt="2020-01-31T15:48:14.058" v="832" actId="1076"/>
          <ac:grpSpMkLst>
            <pc:docMk/>
            <pc:sldMk cId="1784585510" sldId="531"/>
            <ac:grpSpMk id="17" creationId="{B64CC56D-A6DE-A948-B8D2-66E0D723D833}"/>
          </ac:grpSpMkLst>
        </pc:grpChg>
      </pc:sldChg>
      <pc:sldChg chg="addSp delSp modSp add">
        <pc:chgData name="Gibbins N.M." userId="6a0e944c-4d97-467d-bb7a-7c3315791fe4" providerId="ADAL" clId="{2B741C8C-48A0-BF4F-BC64-5DD284A7F98E}" dt="2020-02-03T09:54:06.001" v="1063"/>
        <pc:sldMkLst>
          <pc:docMk/>
          <pc:sldMk cId="3565028195" sldId="532"/>
        </pc:sldMkLst>
        <pc:spChg chg="del">
          <ac:chgData name="Gibbins N.M." userId="6a0e944c-4d97-467d-bb7a-7c3315791fe4" providerId="ADAL" clId="{2B741C8C-48A0-BF4F-BC64-5DD284A7F98E}" dt="2020-02-03T09:44:18.973" v="851"/>
          <ac:spMkLst>
            <pc:docMk/>
            <pc:sldMk cId="3565028195" sldId="532"/>
            <ac:spMk id="2" creationId="{945D5A17-A109-2D41-B04B-87E6A53DF26E}"/>
          </ac:spMkLst>
        </pc:spChg>
        <pc:spChg chg="del">
          <ac:chgData name="Gibbins N.M." userId="6a0e944c-4d97-467d-bb7a-7c3315791fe4" providerId="ADAL" clId="{2B741C8C-48A0-BF4F-BC64-5DD284A7F98E}" dt="2020-02-03T09:44:18.973" v="851"/>
          <ac:spMkLst>
            <pc:docMk/>
            <pc:sldMk cId="3565028195" sldId="532"/>
            <ac:spMk id="3" creationId="{0315E9CC-DF3A-8A45-A235-05BFFC8A7D05}"/>
          </ac:spMkLst>
        </pc:spChg>
        <pc:spChg chg="del">
          <ac:chgData name="Gibbins N.M." userId="6a0e944c-4d97-467d-bb7a-7c3315791fe4" providerId="ADAL" clId="{2B741C8C-48A0-BF4F-BC64-5DD284A7F98E}" dt="2020-02-03T09:44:18.973" v="851"/>
          <ac:spMkLst>
            <pc:docMk/>
            <pc:sldMk cId="3565028195" sldId="532"/>
            <ac:spMk id="4" creationId="{8866CC75-B087-8D49-8D86-A1EA41829C6C}"/>
          </ac:spMkLst>
        </pc:spChg>
        <pc:spChg chg="del">
          <ac:chgData name="Gibbins N.M." userId="6a0e944c-4d97-467d-bb7a-7c3315791fe4" providerId="ADAL" clId="{2B741C8C-48A0-BF4F-BC64-5DD284A7F98E}" dt="2020-02-03T09:44:18.973" v="851"/>
          <ac:spMkLst>
            <pc:docMk/>
            <pc:sldMk cId="3565028195" sldId="532"/>
            <ac:spMk id="5" creationId="{3E01758E-0623-5C49-8C88-FF92CB6925E0}"/>
          </ac:spMkLst>
        </pc:spChg>
        <pc:spChg chg="add mod">
          <ac:chgData name="Gibbins N.M." userId="6a0e944c-4d97-467d-bb7a-7c3315791fe4" providerId="ADAL" clId="{2B741C8C-48A0-BF4F-BC64-5DD284A7F98E}" dt="2020-02-03T09:47:01.005" v="881" actId="20577"/>
          <ac:spMkLst>
            <pc:docMk/>
            <pc:sldMk cId="3565028195" sldId="532"/>
            <ac:spMk id="6" creationId="{3709B733-AAA1-064A-80FE-11DFAC2F4040}"/>
          </ac:spMkLst>
        </pc:spChg>
        <pc:spChg chg="add del mod">
          <ac:chgData name="Gibbins N.M." userId="6a0e944c-4d97-467d-bb7a-7c3315791fe4" providerId="ADAL" clId="{2B741C8C-48A0-BF4F-BC64-5DD284A7F98E}" dt="2020-02-03T09:44:24.670" v="852" actId="931"/>
          <ac:spMkLst>
            <pc:docMk/>
            <pc:sldMk cId="3565028195" sldId="532"/>
            <ac:spMk id="7" creationId="{825ACF46-7AE5-184C-8D05-96FCDD1A0C9B}"/>
          </ac:spMkLst>
        </pc:spChg>
        <pc:spChg chg="add mod">
          <ac:chgData name="Gibbins N.M." userId="6a0e944c-4d97-467d-bb7a-7c3315791fe4" providerId="ADAL" clId="{2B741C8C-48A0-BF4F-BC64-5DD284A7F98E}" dt="2020-02-03T09:44:18.973" v="851"/>
          <ac:spMkLst>
            <pc:docMk/>
            <pc:sldMk cId="3565028195" sldId="532"/>
            <ac:spMk id="8" creationId="{FAA655CA-BADF-B942-A3FD-3139F5D81DDE}"/>
          </ac:spMkLst>
        </pc:spChg>
        <pc:spChg chg="add del mod">
          <ac:chgData name="Gibbins N.M." userId="6a0e944c-4d97-467d-bb7a-7c3315791fe4" providerId="ADAL" clId="{2B741C8C-48A0-BF4F-BC64-5DD284A7F98E}" dt="2020-02-03T09:46:31.202" v="854" actId="931"/>
          <ac:spMkLst>
            <pc:docMk/>
            <pc:sldMk cId="3565028195" sldId="532"/>
            <ac:spMk id="12" creationId="{369C0217-E7CC-BE49-BF56-5138CE3EC457}"/>
          </ac:spMkLst>
        </pc:spChg>
        <pc:spChg chg="add del mod">
          <ac:chgData name="Gibbins N.M." userId="6a0e944c-4d97-467d-bb7a-7c3315791fe4" providerId="ADAL" clId="{2B741C8C-48A0-BF4F-BC64-5DD284A7F98E}" dt="2020-02-03T09:47:13.268" v="884"/>
          <ac:spMkLst>
            <pc:docMk/>
            <pc:sldMk cId="3565028195" sldId="532"/>
            <ac:spMk id="15" creationId="{870BE70D-A6E3-0C4E-A3C8-DEE276BF41DB}"/>
          </ac:spMkLst>
        </pc:spChg>
        <pc:spChg chg="add mod">
          <ac:chgData name="Gibbins N.M." userId="6a0e944c-4d97-467d-bb7a-7c3315791fe4" providerId="ADAL" clId="{2B741C8C-48A0-BF4F-BC64-5DD284A7F98E}" dt="2020-02-03T09:47:43.877" v="937" actId="1076"/>
          <ac:spMkLst>
            <pc:docMk/>
            <pc:sldMk cId="3565028195" sldId="532"/>
            <ac:spMk id="16" creationId="{CD042A2F-69FC-8449-9304-EBCDD62204CD}"/>
          </ac:spMkLst>
        </pc:spChg>
        <pc:spChg chg="add mod">
          <ac:chgData name="Gibbins N.M." userId="6a0e944c-4d97-467d-bb7a-7c3315791fe4" providerId="ADAL" clId="{2B741C8C-48A0-BF4F-BC64-5DD284A7F98E}" dt="2020-02-03T09:53:02.424" v="1043" actId="14100"/>
          <ac:spMkLst>
            <pc:docMk/>
            <pc:sldMk cId="3565028195" sldId="532"/>
            <ac:spMk id="17" creationId="{AE3216F3-B03E-E24A-BFBD-A58F46B4116C}"/>
          </ac:spMkLst>
        </pc:spChg>
        <pc:spChg chg="add mod">
          <ac:chgData name="Gibbins N.M." userId="6a0e944c-4d97-467d-bb7a-7c3315791fe4" providerId="ADAL" clId="{2B741C8C-48A0-BF4F-BC64-5DD284A7F98E}" dt="2020-02-03T09:54:01.768" v="1060" actId="1076"/>
          <ac:spMkLst>
            <pc:docMk/>
            <pc:sldMk cId="3565028195" sldId="532"/>
            <ac:spMk id="18" creationId="{90E011D2-0E67-4447-8E71-196BC1C892E7}"/>
          </ac:spMkLst>
        </pc:spChg>
        <pc:spChg chg="add mod">
          <ac:chgData name="Gibbins N.M." userId="6a0e944c-4d97-467d-bb7a-7c3315791fe4" providerId="ADAL" clId="{2B741C8C-48A0-BF4F-BC64-5DD284A7F98E}" dt="2020-02-03T09:53:34.598" v="1055" actId="14100"/>
          <ac:spMkLst>
            <pc:docMk/>
            <pc:sldMk cId="3565028195" sldId="532"/>
            <ac:spMk id="19" creationId="{BD7F5E1E-F361-714B-BED3-C4EE5F74CF21}"/>
          </ac:spMkLst>
        </pc:spChg>
        <pc:spChg chg="add del mod">
          <ac:chgData name="Gibbins N.M." userId="6a0e944c-4d97-467d-bb7a-7c3315791fe4" providerId="ADAL" clId="{2B741C8C-48A0-BF4F-BC64-5DD284A7F98E}" dt="2020-02-03T09:50:38.927" v="967"/>
          <ac:spMkLst>
            <pc:docMk/>
            <pc:sldMk cId="3565028195" sldId="532"/>
            <ac:spMk id="33" creationId="{7AAAFBFC-ADCA-FC4C-A2B8-078E45E0DD9F}"/>
          </ac:spMkLst>
        </pc:spChg>
        <pc:spChg chg="add mod">
          <ac:chgData name="Gibbins N.M." userId="6a0e944c-4d97-467d-bb7a-7c3315791fe4" providerId="ADAL" clId="{2B741C8C-48A0-BF4F-BC64-5DD284A7F98E}" dt="2020-02-03T09:51:15.255" v="1022" actId="20577"/>
          <ac:spMkLst>
            <pc:docMk/>
            <pc:sldMk cId="3565028195" sldId="532"/>
            <ac:spMk id="34" creationId="{20263F41-2C75-EE46-A3D3-73FA1EC750D0}"/>
          </ac:spMkLst>
        </pc:spChg>
        <pc:spChg chg="add del mod">
          <ac:chgData name="Gibbins N.M." userId="6a0e944c-4d97-467d-bb7a-7c3315791fe4" providerId="ADAL" clId="{2B741C8C-48A0-BF4F-BC64-5DD284A7F98E}" dt="2020-02-03T09:53:12.796" v="1049"/>
          <ac:spMkLst>
            <pc:docMk/>
            <pc:sldMk cId="3565028195" sldId="532"/>
            <ac:spMk id="46" creationId="{AF972BF6-4783-C844-9E3D-3DD025DC0C93}"/>
          </ac:spMkLst>
        </pc:spChg>
        <pc:spChg chg="add del mod">
          <ac:chgData name="Gibbins N.M." userId="6a0e944c-4d97-467d-bb7a-7c3315791fe4" providerId="ADAL" clId="{2B741C8C-48A0-BF4F-BC64-5DD284A7F98E}" dt="2020-02-03T09:53:12.795" v="1047"/>
          <ac:spMkLst>
            <pc:docMk/>
            <pc:sldMk cId="3565028195" sldId="532"/>
            <ac:spMk id="47" creationId="{93941BAD-DBEF-DD44-9BE4-6085D84BDBB6}"/>
          </ac:spMkLst>
        </pc:spChg>
        <pc:spChg chg="add del mod">
          <ac:chgData name="Gibbins N.M." userId="6a0e944c-4d97-467d-bb7a-7c3315791fe4" providerId="ADAL" clId="{2B741C8C-48A0-BF4F-BC64-5DD284A7F98E}" dt="2020-02-03T09:54:06.001" v="1063"/>
          <ac:spMkLst>
            <pc:docMk/>
            <pc:sldMk cId="3565028195" sldId="532"/>
            <ac:spMk id="53" creationId="{7A46C208-309D-754D-B31F-B7C539751B17}"/>
          </ac:spMkLst>
        </pc:spChg>
        <pc:picChg chg="add del mod">
          <ac:chgData name="Gibbins N.M." userId="6a0e944c-4d97-467d-bb7a-7c3315791fe4" providerId="ADAL" clId="{2B741C8C-48A0-BF4F-BC64-5DD284A7F98E}" dt="2020-02-03T09:46:26.639" v="853" actId="478"/>
          <ac:picMkLst>
            <pc:docMk/>
            <pc:sldMk cId="3565028195" sldId="532"/>
            <ac:picMk id="10" creationId="{1EE7FE71-D3EB-ED47-90EC-1DC1A8D85D2E}"/>
          </ac:picMkLst>
        </pc:picChg>
        <pc:picChg chg="add mod">
          <ac:chgData name="Gibbins N.M." userId="6a0e944c-4d97-467d-bb7a-7c3315791fe4" providerId="ADAL" clId="{2B741C8C-48A0-BF4F-BC64-5DD284A7F98E}" dt="2020-02-03T09:53:44.527" v="1058" actId="1076"/>
          <ac:picMkLst>
            <pc:docMk/>
            <pc:sldMk cId="3565028195" sldId="532"/>
            <ac:picMk id="14" creationId="{86D824F5-ADBA-4444-91C0-8CA251FD1BE3}"/>
          </ac:picMkLst>
        </pc:picChg>
        <pc:cxnChg chg="add mod">
          <ac:chgData name="Gibbins N.M." userId="6a0e944c-4d97-467d-bb7a-7c3315791fe4" providerId="ADAL" clId="{2B741C8C-48A0-BF4F-BC64-5DD284A7F98E}" dt="2020-02-03T09:48:54.920" v="949" actId="14100"/>
          <ac:cxnSpMkLst>
            <pc:docMk/>
            <pc:sldMk cId="3565028195" sldId="532"/>
            <ac:cxnSpMk id="21" creationId="{EFBACD46-29B2-574A-ABBF-6098EDD85A31}"/>
          </ac:cxnSpMkLst>
        </pc:cxnChg>
        <pc:cxnChg chg="add mod">
          <ac:chgData name="Gibbins N.M." userId="6a0e944c-4d97-467d-bb7a-7c3315791fe4" providerId="ADAL" clId="{2B741C8C-48A0-BF4F-BC64-5DD284A7F98E}" dt="2020-02-03T09:53:02.424" v="1043" actId="14100"/>
          <ac:cxnSpMkLst>
            <pc:docMk/>
            <pc:sldMk cId="3565028195" sldId="532"/>
            <ac:cxnSpMk id="23" creationId="{86099288-A1D0-0345-B810-09157834437D}"/>
          </ac:cxnSpMkLst>
        </pc:cxnChg>
        <pc:cxnChg chg="add mod">
          <ac:chgData name="Gibbins N.M." userId="6a0e944c-4d97-467d-bb7a-7c3315791fe4" providerId="ADAL" clId="{2B741C8C-48A0-BF4F-BC64-5DD284A7F98E}" dt="2020-02-03T09:53:34.598" v="1055" actId="14100"/>
          <ac:cxnSpMkLst>
            <pc:docMk/>
            <pc:sldMk cId="3565028195" sldId="532"/>
            <ac:cxnSpMk id="27" creationId="{4237DB61-2965-8147-B44F-F2BC9B3A817D}"/>
          </ac:cxnSpMkLst>
        </pc:cxnChg>
        <pc:cxnChg chg="add mod">
          <ac:chgData name="Gibbins N.M." userId="6a0e944c-4d97-467d-bb7a-7c3315791fe4" providerId="ADAL" clId="{2B741C8C-48A0-BF4F-BC64-5DD284A7F98E}" dt="2020-02-03T09:54:05.356" v="1061" actId="14100"/>
          <ac:cxnSpMkLst>
            <pc:docMk/>
            <pc:sldMk cId="3565028195" sldId="532"/>
            <ac:cxnSpMk id="30" creationId="{CE3261DA-18F2-CA44-A089-A154396A7219}"/>
          </ac:cxnSpMkLst>
        </pc:cxnChg>
      </pc:sldChg>
    </pc:docChg>
  </pc:docChgLst>
  <pc:docChgLst>
    <pc:chgData name="Nicholas Gibbins" userId="6a0e944c-4d97-467d-bb7a-7c3315791fe4" providerId="ADAL" clId="{FAF92527-79C5-0447-A08F-92CE1F4A56F4}"/>
    <pc:docChg chg="undo custSel addSld delSld modSld">
      <pc:chgData name="Nicholas Gibbins" userId="6a0e944c-4d97-467d-bb7a-7c3315791fe4" providerId="ADAL" clId="{FAF92527-79C5-0447-A08F-92CE1F4A56F4}" dt="2021-02-11T11:46:55.191" v="3084" actId="255"/>
      <pc:docMkLst>
        <pc:docMk/>
      </pc:docMkLst>
      <pc:sldChg chg="modSp mod">
        <pc:chgData name="Nicholas Gibbins" userId="6a0e944c-4d97-467d-bb7a-7c3315791fe4" providerId="ADAL" clId="{FAF92527-79C5-0447-A08F-92CE1F4A56F4}" dt="2021-01-26T14:50:20.215" v="1" actId="20577"/>
        <pc:sldMkLst>
          <pc:docMk/>
          <pc:sldMk cId="2883639322" sldId="256"/>
        </pc:sldMkLst>
        <pc:spChg chg="mod">
          <ac:chgData name="Nicholas Gibbins" userId="6a0e944c-4d97-467d-bb7a-7c3315791fe4" providerId="ADAL" clId="{FAF92527-79C5-0447-A08F-92CE1F4A56F4}" dt="2021-01-26T14:50:20.215" v="1" actId="20577"/>
          <ac:spMkLst>
            <pc:docMk/>
            <pc:sldMk cId="2883639322" sldId="256"/>
            <ac:spMk id="4" creationId="{00000000-0000-0000-0000-000000000000}"/>
          </ac:spMkLst>
        </pc:spChg>
      </pc:sldChg>
      <pc:sldChg chg="modSp mod">
        <pc:chgData name="Nicholas Gibbins" userId="6a0e944c-4d97-467d-bb7a-7c3315791fe4" providerId="ADAL" clId="{FAF92527-79C5-0447-A08F-92CE1F4A56F4}" dt="2021-02-09T14:28:21.803" v="658" actId="20577"/>
        <pc:sldMkLst>
          <pc:docMk/>
          <pc:sldMk cId="3154303326" sldId="330"/>
        </pc:sldMkLst>
        <pc:spChg chg="mod">
          <ac:chgData name="Nicholas Gibbins" userId="6a0e944c-4d97-467d-bb7a-7c3315791fe4" providerId="ADAL" clId="{FAF92527-79C5-0447-A08F-92CE1F4A56F4}" dt="2021-02-09T14:28:21.803" v="658" actId="20577"/>
          <ac:spMkLst>
            <pc:docMk/>
            <pc:sldMk cId="3154303326" sldId="330"/>
            <ac:spMk id="64518" creationId="{00000000-0000-0000-0000-000000000000}"/>
          </ac:spMkLst>
        </pc:spChg>
      </pc:sldChg>
      <pc:sldChg chg="modNotesTx">
        <pc:chgData name="Nicholas Gibbins" userId="6a0e944c-4d97-467d-bb7a-7c3315791fe4" providerId="ADAL" clId="{FAF92527-79C5-0447-A08F-92CE1F4A56F4}" dt="2021-02-08T16:44:59.070" v="479" actId="20577"/>
        <pc:sldMkLst>
          <pc:docMk/>
          <pc:sldMk cId="3270093722" sldId="434"/>
        </pc:sldMkLst>
      </pc:sldChg>
      <pc:sldChg chg="addSp modSp mod">
        <pc:chgData name="Nicholas Gibbins" userId="6a0e944c-4d97-467d-bb7a-7c3315791fe4" providerId="ADAL" clId="{FAF92527-79C5-0447-A08F-92CE1F4A56F4}" dt="2021-02-11T10:47:57.663" v="2575" actId="1076"/>
        <pc:sldMkLst>
          <pc:docMk/>
          <pc:sldMk cId="210794156" sldId="484"/>
        </pc:sldMkLst>
        <pc:spChg chg="mod">
          <ac:chgData name="Nicholas Gibbins" userId="6a0e944c-4d97-467d-bb7a-7c3315791fe4" providerId="ADAL" clId="{FAF92527-79C5-0447-A08F-92CE1F4A56F4}" dt="2021-02-11T10:47:51.945" v="2574" actId="20577"/>
          <ac:spMkLst>
            <pc:docMk/>
            <pc:sldMk cId="210794156" sldId="484"/>
            <ac:spMk id="3" creationId="{00000000-0000-0000-0000-000000000000}"/>
          </ac:spMkLst>
        </pc:spChg>
        <pc:graphicFrameChg chg="add mod">
          <ac:chgData name="Nicholas Gibbins" userId="6a0e944c-4d97-467d-bb7a-7c3315791fe4" providerId="ADAL" clId="{FAF92527-79C5-0447-A08F-92CE1F4A56F4}" dt="2021-02-11T10:47:57.663" v="2575" actId="1076"/>
          <ac:graphicFrameMkLst>
            <pc:docMk/>
            <pc:sldMk cId="210794156" sldId="484"/>
            <ac:graphicFrameMk id="5" creationId="{B864E14B-1B41-304C-B46F-FF7DDF5FBED8}"/>
          </ac:graphicFrameMkLst>
        </pc:graphicFrameChg>
      </pc:sldChg>
      <pc:sldChg chg="addSp delSp modSp mod">
        <pc:chgData name="Nicholas Gibbins" userId="6a0e944c-4d97-467d-bb7a-7c3315791fe4" providerId="ADAL" clId="{FAF92527-79C5-0447-A08F-92CE1F4A56F4}" dt="2021-02-11T11:20:01.943" v="2731" actId="20577"/>
        <pc:sldMkLst>
          <pc:docMk/>
          <pc:sldMk cId="1688474332" sldId="485"/>
        </pc:sldMkLst>
        <pc:spChg chg="mod">
          <ac:chgData name="Nicholas Gibbins" userId="6a0e944c-4d97-467d-bb7a-7c3315791fe4" providerId="ADAL" clId="{FAF92527-79C5-0447-A08F-92CE1F4A56F4}" dt="2021-02-11T11:20:01.943" v="2731" actId="20577"/>
          <ac:spMkLst>
            <pc:docMk/>
            <pc:sldMk cId="1688474332" sldId="485"/>
            <ac:spMk id="3" creationId="{00000000-0000-0000-0000-000000000000}"/>
          </ac:spMkLst>
        </pc:spChg>
        <pc:graphicFrameChg chg="add del mod modGraphic">
          <ac:chgData name="Nicholas Gibbins" userId="6a0e944c-4d97-467d-bb7a-7c3315791fe4" providerId="ADAL" clId="{FAF92527-79C5-0447-A08F-92CE1F4A56F4}" dt="2021-02-11T10:48:03.546" v="2576" actId="478"/>
          <ac:graphicFrameMkLst>
            <pc:docMk/>
            <pc:sldMk cId="1688474332" sldId="485"/>
            <ac:graphicFrameMk id="5" creationId="{129ADB40-D9F0-2F47-BE19-19F6F3AE1DF0}"/>
          </ac:graphicFrameMkLst>
        </pc:graphicFrameChg>
      </pc:sldChg>
      <pc:sldChg chg="addSp delSp modSp del mod">
        <pc:chgData name="Nicholas Gibbins" userId="6a0e944c-4d97-467d-bb7a-7c3315791fe4" providerId="ADAL" clId="{FAF92527-79C5-0447-A08F-92CE1F4A56F4}" dt="2021-02-11T11:36:56.822" v="2974" actId="2696"/>
        <pc:sldMkLst>
          <pc:docMk/>
          <pc:sldMk cId="2350818167" sldId="486"/>
        </pc:sldMkLst>
        <pc:spChg chg="add del mod">
          <ac:chgData name="Nicholas Gibbins" userId="6a0e944c-4d97-467d-bb7a-7c3315791fe4" providerId="ADAL" clId="{FAF92527-79C5-0447-A08F-92CE1F4A56F4}" dt="2021-02-11T11:26:52.438" v="2802" actId="478"/>
          <ac:spMkLst>
            <pc:docMk/>
            <pc:sldMk cId="2350818167" sldId="486"/>
            <ac:spMk id="4" creationId="{69BCDC28-9DC1-C943-A48A-ABB99333964B}"/>
          </ac:spMkLst>
        </pc:spChg>
        <pc:spChg chg="mod">
          <ac:chgData name="Nicholas Gibbins" userId="6a0e944c-4d97-467d-bb7a-7c3315791fe4" providerId="ADAL" clId="{FAF92527-79C5-0447-A08F-92CE1F4A56F4}" dt="2021-02-11T11:21:43.610" v="2742" actId="20577"/>
          <ac:spMkLst>
            <pc:docMk/>
            <pc:sldMk cId="2350818167" sldId="486"/>
            <ac:spMk id="21" creationId="{6F3B928D-FE77-3649-A64B-9C75EC8C0E9B}"/>
          </ac:spMkLst>
        </pc:spChg>
        <pc:spChg chg="mod">
          <ac:chgData name="Nicholas Gibbins" userId="6a0e944c-4d97-467d-bb7a-7c3315791fe4" providerId="ADAL" clId="{FAF92527-79C5-0447-A08F-92CE1F4A56F4}" dt="2021-02-11T11:35:25.489" v="2957" actId="255"/>
          <ac:spMkLst>
            <pc:docMk/>
            <pc:sldMk cId="2350818167" sldId="486"/>
            <ac:spMk id="26" creationId="{A5EE330C-0178-6D49-A5E7-98F79DDFF70F}"/>
          </ac:spMkLst>
        </pc:spChg>
        <pc:spChg chg="mod">
          <ac:chgData name="Nicholas Gibbins" userId="6a0e944c-4d97-467d-bb7a-7c3315791fe4" providerId="ADAL" clId="{FAF92527-79C5-0447-A08F-92CE1F4A56F4}" dt="2021-02-11T11:35:29.281" v="2958" actId="255"/>
          <ac:spMkLst>
            <pc:docMk/>
            <pc:sldMk cId="2350818167" sldId="486"/>
            <ac:spMk id="27" creationId="{4AF26CEE-24C1-254A-93CA-01D7BDD50081}"/>
          </ac:spMkLst>
        </pc:spChg>
        <pc:spChg chg="add mod">
          <ac:chgData name="Nicholas Gibbins" userId="6a0e944c-4d97-467d-bb7a-7c3315791fe4" providerId="ADAL" clId="{FAF92527-79C5-0447-A08F-92CE1F4A56F4}" dt="2021-02-11T11:26:53.281" v="2803"/>
          <ac:spMkLst>
            <pc:docMk/>
            <pc:sldMk cId="2350818167" sldId="486"/>
            <ac:spMk id="30" creationId="{2548F9DB-F5B7-C44E-BE4E-09C5D9B4E6D9}"/>
          </ac:spMkLst>
        </pc:spChg>
        <pc:spChg chg="add mod">
          <ac:chgData name="Nicholas Gibbins" userId="6a0e944c-4d97-467d-bb7a-7c3315791fe4" providerId="ADAL" clId="{FAF92527-79C5-0447-A08F-92CE1F4A56F4}" dt="2021-02-11T11:27:00.934" v="2806" actId="20577"/>
          <ac:spMkLst>
            <pc:docMk/>
            <pc:sldMk cId="2350818167" sldId="486"/>
            <ac:spMk id="31" creationId="{F63D8622-CD4A-2846-A98E-902BD1DCE0FF}"/>
          </ac:spMkLst>
        </pc:spChg>
        <pc:spChg chg="add mod">
          <ac:chgData name="Nicholas Gibbins" userId="6a0e944c-4d97-467d-bb7a-7c3315791fe4" providerId="ADAL" clId="{FAF92527-79C5-0447-A08F-92CE1F4A56F4}" dt="2021-02-11T11:27:06.471" v="2808" actId="1076"/>
          <ac:spMkLst>
            <pc:docMk/>
            <pc:sldMk cId="2350818167" sldId="486"/>
            <ac:spMk id="32" creationId="{518E1D0E-4BCC-8E4A-804D-C2E753524E8E}"/>
          </ac:spMkLst>
        </pc:spChg>
        <pc:grpChg chg="add mod">
          <ac:chgData name="Nicholas Gibbins" userId="6a0e944c-4d97-467d-bb7a-7c3315791fe4" providerId="ADAL" clId="{FAF92527-79C5-0447-A08F-92CE1F4A56F4}" dt="2021-02-11T11:25:00.291" v="2792"/>
          <ac:grpSpMkLst>
            <pc:docMk/>
            <pc:sldMk cId="2350818167" sldId="486"/>
            <ac:grpSpMk id="25" creationId="{9E2225DF-834B-4E49-857C-FC912B4CDEF1}"/>
          </ac:grpSpMkLst>
        </pc:grpChg>
        <pc:cxnChg chg="mod">
          <ac:chgData name="Nicholas Gibbins" userId="6a0e944c-4d97-467d-bb7a-7c3315791fe4" providerId="ADAL" clId="{FAF92527-79C5-0447-A08F-92CE1F4A56F4}" dt="2021-02-11T11:25:00.291" v="2792"/>
          <ac:cxnSpMkLst>
            <pc:docMk/>
            <pc:sldMk cId="2350818167" sldId="486"/>
            <ac:cxnSpMk id="28" creationId="{02DD9A09-D044-A946-A790-4FC4863592B6}"/>
          </ac:cxnSpMkLst>
        </pc:cxnChg>
        <pc:cxnChg chg="mod">
          <ac:chgData name="Nicholas Gibbins" userId="6a0e944c-4d97-467d-bb7a-7c3315791fe4" providerId="ADAL" clId="{FAF92527-79C5-0447-A08F-92CE1F4A56F4}" dt="2021-02-11T11:25:00.291" v="2792"/>
          <ac:cxnSpMkLst>
            <pc:docMk/>
            <pc:sldMk cId="2350818167" sldId="486"/>
            <ac:cxnSpMk id="29" creationId="{16717679-2945-8D4F-ADDE-6727927D0D23}"/>
          </ac:cxnSpMkLst>
        </pc:cxnChg>
      </pc:sldChg>
      <pc:sldChg chg="modSp mod">
        <pc:chgData name="Nicholas Gibbins" userId="6a0e944c-4d97-467d-bb7a-7c3315791fe4" providerId="ADAL" clId="{FAF92527-79C5-0447-A08F-92CE1F4A56F4}" dt="2021-02-11T10:38:29.025" v="2191" actId="20577"/>
        <pc:sldMkLst>
          <pc:docMk/>
          <pc:sldMk cId="3042749949" sldId="490"/>
        </pc:sldMkLst>
        <pc:spChg chg="mod">
          <ac:chgData name="Nicholas Gibbins" userId="6a0e944c-4d97-467d-bb7a-7c3315791fe4" providerId="ADAL" clId="{FAF92527-79C5-0447-A08F-92CE1F4A56F4}" dt="2021-02-11T10:38:29.025" v="2191" actId="20577"/>
          <ac:spMkLst>
            <pc:docMk/>
            <pc:sldMk cId="3042749949" sldId="490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FAF92527-79C5-0447-A08F-92CE1F4A56F4}" dt="2021-02-11T09:54:27.941" v="1480" actId="20577"/>
        <pc:sldMkLst>
          <pc:docMk/>
          <pc:sldMk cId="2476505667" sldId="492"/>
        </pc:sldMkLst>
        <pc:spChg chg="mod">
          <ac:chgData name="Nicholas Gibbins" userId="6a0e944c-4d97-467d-bb7a-7c3315791fe4" providerId="ADAL" clId="{FAF92527-79C5-0447-A08F-92CE1F4A56F4}" dt="2021-02-11T09:54:27.941" v="1480" actId="20577"/>
          <ac:spMkLst>
            <pc:docMk/>
            <pc:sldMk cId="2476505667" sldId="492"/>
            <ac:spMk id="4" creationId="{00000000-0000-0000-0000-000000000000}"/>
          </ac:spMkLst>
        </pc:spChg>
      </pc:sldChg>
      <pc:sldChg chg="modSp mod">
        <pc:chgData name="Nicholas Gibbins" userId="6a0e944c-4d97-467d-bb7a-7c3315791fe4" providerId="ADAL" clId="{FAF92527-79C5-0447-A08F-92CE1F4A56F4}" dt="2021-01-26T14:56:25.352" v="184" actId="20577"/>
        <pc:sldMkLst>
          <pc:docMk/>
          <pc:sldMk cId="4048589703" sldId="499"/>
        </pc:sldMkLst>
        <pc:spChg chg="mod">
          <ac:chgData name="Nicholas Gibbins" userId="6a0e944c-4d97-467d-bb7a-7c3315791fe4" providerId="ADAL" clId="{FAF92527-79C5-0447-A08F-92CE1F4A56F4}" dt="2021-01-26T14:56:25.352" v="184" actId="20577"/>
          <ac:spMkLst>
            <pc:docMk/>
            <pc:sldMk cId="4048589703" sldId="499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FAF92527-79C5-0447-A08F-92CE1F4A56F4}" dt="2021-01-26T14:57:41.044" v="218" actId="20577"/>
        <pc:sldMkLst>
          <pc:docMk/>
          <pc:sldMk cId="3550313130" sldId="504"/>
        </pc:sldMkLst>
        <pc:spChg chg="mod">
          <ac:chgData name="Nicholas Gibbins" userId="6a0e944c-4d97-467d-bb7a-7c3315791fe4" providerId="ADAL" clId="{FAF92527-79C5-0447-A08F-92CE1F4A56F4}" dt="2021-01-26T14:57:41.044" v="218" actId="20577"/>
          <ac:spMkLst>
            <pc:docMk/>
            <pc:sldMk cId="3550313130" sldId="504"/>
            <ac:spMk id="3" creationId="{00000000-0000-0000-0000-000000000000}"/>
          </ac:spMkLst>
        </pc:spChg>
      </pc:sldChg>
      <pc:sldChg chg="addSp delSp modSp del mod">
        <pc:chgData name="Nicholas Gibbins" userId="6a0e944c-4d97-467d-bb7a-7c3315791fe4" providerId="ADAL" clId="{FAF92527-79C5-0447-A08F-92CE1F4A56F4}" dt="2021-02-11T11:38:46.673" v="3011" actId="2696"/>
        <pc:sldMkLst>
          <pc:docMk/>
          <pc:sldMk cId="1841090919" sldId="528"/>
        </pc:sldMkLst>
        <pc:spChg chg="del">
          <ac:chgData name="Nicholas Gibbins" userId="6a0e944c-4d97-467d-bb7a-7c3315791fe4" providerId="ADAL" clId="{FAF92527-79C5-0447-A08F-92CE1F4A56F4}" dt="2021-02-11T11:21:01.960" v="2740" actId="478"/>
          <ac:spMkLst>
            <pc:docMk/>
            <pc:sldMk cId="1841090919" sldId="528"/>
            <ac:spMk id="32" creationId="{D254C523-EDAE-934B-B219-449C8E7028B4}"/>
          </ac:spMkLst>
        </pc:spChg>
        <pc:spChg chg="del">
          <ac:chgData name="Nicholas Gibbins" userId="6a0e944c-4d97-467d-bb7a-7c3315791fe4" providerId="ADAL" clId="{FAF92527-79C5-0447-A08F-92CE1F4A56F4}" dt="2021-02-11T11:21:01.960" v="2740" actId="478"/>
          <ac:spMkLst>
            <pc:docMk/>
            <pc:sldMk cId="1841090919" sldId="528"/>
            <ac:spMk id="33" creationId="{73FB251E-19DE-CD43-AD15-21922DC75015}"/>
          </ac:spMkLst>
        </pc:spChg>
        <pc:spChg chg="del mod">
          <ac:chgData name="Nicholas Gibbins" userId="6a0e944c-4d97-467d-bb7a-7c3315791fe4" providerId="ADAL" clId="{FAF92527-79C5-0447-A08F-92CE1F4A56F4}" dt="2021-02-11T11:25:27.737" v="2796" actId="478"/>
          <ac:spMkLst>
            <pc:docMk/>
            <pc:sldMk cId="1841090919" sldId="528"/>
            <ac:spMk id="35" creationId="{F6CB97F3-8002-6745-920F-E960D410DAEC}"/>
          </ac:spMkLst>
        </pc:spChg>
        <pc:spChg chg="add mod">
          <ac:chgData name="Nicholas Gibbins" userId="6a0e944c-4d97-467d-bb7a-7c3315791fe4" providerId="ADAL" clId="{FAF92527-79C5-0447-A08F-92CE1F4A56F4}" dt="2021-02-11T10:37:05.116" v="2070" actId="1076"/>
          <ac:spMkLst>
            <pc:docMk/>
            <pc:sldMk cId="1841090919" sldId="528"/>
            <ac:spMk id="47" creationId="{D0C341CA-7071-B24A-A2EA-25FE7D7A6A91}"/>
          </ac:spMkLst>
        </pc:spChg>
        <pc:spChg chg="mod">
          <ac:chgData name="Nicholas Gibbins" userId="6a0e944c-4d97-467d-bb7a-7c3315791fe4" providerId="ADAL" clId="{FAF92527-79C5-0447-A08F-92CE1F4A56F4}" dt="2021-02-11T11:25:10.627" v="2795"/>
          <ac:spMkLst>
            <pc:docMk/>
            <pc:sldMk cId="1841090919" sldId="528"/>
            <ac:spMk id="49" creationId="{CFF3316E-2625-9543-BE43-8466A0C19086}"/>
          </ac:spMkLst>
        </pc:spChg>
        <pc:spChg chg="mod">
          <ac:chgData name="Nicholas Gibbins" userId="6a0e944c-4d97-467d-bb7a-7c3315791fe4" providerId="ADAL" clId="{FAF92527-79C5-0447-A08F-92CE1F4A56F4}" dt="2021-02-11T11:25:10.627" v="2795"/>
          <ac:spMkLst>
            <pc:docMk/>
            <pc:sldMk cId="1841090919" sldId="528"/>
            <ac:spMk id="50" creationId="{708BF6B1-D025-214A-B4B1-95B746FE4CD9}"/>
          </ac:spMkLst>
        </pc:spChg>
        <pc:grpChg chg="add mod">
          <ac:chgData name="Nicholas Gibbins" userId="6a0e944c-4d97-467d-bb7a-7c3315791fe4" providerId="ADAL" clId="{FAF92527-79C5-0447-A08F-92CE1F4A56F4}" dt="2021-02-11T11:25:10.627" v="2795"/>
          <ac:grpSpMkLst>
            <pc:docMk/>
            <pc:sldMk cId="1841090919" sldId="528"/>
            <ac:grpSpMk id="48" creationId="{001323CD-3525-E741-9B8C-6AE8F9543FD6}"/>
          </ac:grpSpMkLst>
        </pc:grpChg>
        <pc:cxnChg chg="mod">
          <ac:chgData name="Nicholas Gibbins" userId="6a0e944c-4d97-467d-bb7a-7c3315791fe4" providerId="ADAL" clId="{FAF92527-79C5-0447-A08F-92CE1F4A56F4}" dt="2021-02-11T11:25:10.627" v="2795"/>
          <ac:cxnSpMkLst>
            <pc:docMk/>
            <pc:sldMk cId="1841090919" sldId="528"/>
            <ac:cxnSpMk id="51" creationId="{8B2512D9-4127-BB41-ADFC-C2DF24459974}"/>
          </ac:cxnSpMkLst>
        </pc:cxnChg>
        <pc:cxnChg chg="mod">
          <ac:chgData name="Nicholas Gibbins" userId="6a0e944c-4d97-467d-bb7a-7c3315791fe4" providerId="ADAL" clId="{FAF92527-79C5-0447-A08F-92CE1F4A56F4}" dt="2021-02-11T11:25:10.627" v="2795"/>
          <ac:cxnSpMkLst>
            <pc:docMk/>
            <pc:sldMk cId="1841090919" sldId="528"/>
            <ac:cxnSpMk id="52" creationId="{E0934BF3-166D-9F4B-A14B-530E180952D5}"/>
          </ac:cxnSpMkLst>
        </pc:cxnChg>
      </pc:sldChg>
      <pc:sldChg chg="addSp delSp modSp del mod">
        <pc:chgData name="Nicholas Gibbins" userId="6a0e944c-4d97-467d-bb7a-7c3315791fe4" providerId="ADAL" clId="{FAF92527-79C5-0447-A08F-92CE1F4A56F4}" dt="2021-02-11T11:41:26.932" v="3050" actId="2696"/>
        <pc:sldMkLst>
          <pc:docMk/>
          <pc:sldMk cId="2145823933" sldId="529"/>
        </pc:sldMkLst>
        <pc:spChg chg="del">
          <ac:chgData name="Nicholas Gibbins" userId="6a0e944c-4d97-467d-bb7a-7c3315791fe4" providerId="ADAL" clId="{FAF92527-79C5-0447-A08F-92CE1F4A56F4}" dt="2021-02-11T11:22:25.880" v="2744" actId="478"/>
          <ac:spMkLst>
            <pc:docMk/>
            <pc:sldMk cId="2145823933" sldId="529"/>
            <ac:spMk id="32" creationId="{D254C523-EDAE-934B-B219-449C8E7028B4}"/>
          </ac:spMkLst>
        </pc:spChg>
        <pc:spChg chg="del">
          <ac:chgData name="Nicholas Gibbins" userId="6a0e944c-4d97-467d-bb7a-7c3315791fe4" providerId="ADAL" clId="{FAF92527-79C5-0447-A08F-92CE1F4A56F4}" dt="2021-02-11T11:22:27.025" v="2745" actId="478"/>
          <ac:spMkLst>
            <pc:docMk/>
            <pc:sldMk cId="2145823933" sldId="529"/>
            <ac:spMk id="33" creationId="{73FB251E-19DE-CD43-AD15-21922DC75015}"/>
          </ac:spMkLst>
        </pc:spChg>
        <pc:spChg chg="del mod">
          <ac:chgData name="Nicholas Gibbins" userId="6a0e944c-4d97-467d-bb7a-7c3315791fe4" providerId="ADAL" clId="{FAF92527-79C5-0447-A08F-92CE1F4A56F4}" dt="2021-02-11T11:22:35.680" v="2746" actId="478"/>
          <ac:spMkLst>
            <pc:docMk/>
            <pc:sldMk cId="2145823933" sldId="529"/>
            <ac:spMk id="34" creationId="{AF6CD82D-4064-2B4F-89FA-78D41FC25EB5}"/>
          </ac:spMkLst>
        </pc:spChg>
        <pc:spChg chg="add mod">
          <ac:chgData name="Nicholas Gibbins" userId="6a0e944c-4d97-467d-bb7a-7c3315791fe4" providerId="ADAL" clId="{FAF92527-79C5-0447-A08F-92CE1F4A56F4}" dt="2021-02-11T10:37:12.546" v="2072" actId="167"/>
          <ac:spMkLst>
            <pc:docMk/>
            <pc:sldMk cId="2145823933" sldId="529"/>
            <ac:spMk id="47" creationId="{C1F26EDB-200F-B847-9EF8-DDEEC8053E00}"/>
          </ac:spMkLst>
        </pc:spChg>
        <pc:spChg chg="add mod">
          <ac:chgData name="Nicholas Gibbins" userId="6a0e944c-4d97-467d-bb7a-7c3315791fe4" providerId="ADAL" clId="{FAF92527-79C5-0447-A08F-92CE1F4A56F4}" dt="2021-02-11T10:37:26.257" v="2075" actId="167"/>
          <ac:spMkLst>
            <pc:docMk/>
            <pc:sldMk cId="2145823933" sldId="529"/>
            <ac:spMk id="48" creationId="{E3093066-A519-934C-BFD2-838EFCF8F596}"/>
          </ac:spMkLst>
        </pc:spChg>
      </pc:sldChg>
      <pc:sldChg chg="addSp delSp modSp new mod modClrScheme chgLayout">
        <pc:chgData name="Nicholas Gibbins" userId="6a0e944c-4d97-467d-bb7a-7c3315791fe4" providerId="ADAL" clId="{FAF92527-79C5-0447-A08F-92CE1F4A56F4}" dt="2021-02-09T14:51:27.662" v="1396" actId="20577"/>
        <pc:sldMkLst>
          <pc:docMk/>
          <pc:sldMk cId="410777650" sldId="533"/>
        </pc:sldMkLst>
        <pc:spChg chg="mod ord">
          <ac:chgData name="Nicholas Gibbins" userId="6a0e944c-4d97-467d-bb7a-7c3315791fe4" providerId="ADAL" clId="{FAF92527-79C5-0447-A08F-92CE1F4A56F4}" dt="2021-02-09T14:46:19.748" v="1100" actId="700"/>
          <ac:spMkLst>
            <pc:docMk/>
            <pc:sldMk cId="410777650" sldId="533"/>
            <ac:spMk id="2" creationId="{9B94E38D-E130-1642-B518-9D6785A3D19E}"/>
          </ac:spMkLst>
        </pc:spChg>
        <pc:spChg chg="del mod ord">
          <ac:chgData name="Nicholas Gibbins" userId="6a0e944c-4d97-467d-bb7a-7c3315791fe4" providerId="ADAL" clId="{FAF92527-79C5-0447-A08F-92CE1F4A56F4}" dt="2021-02-09T14:40:03.821" v="703" actId="700"/>
          <ac:spMkLst>
            <pc:docMk/>
            <pc:sldMk cId="410777650" sldId="533"/>
            <ac:spMk id="3" creationId="{3F0E853F-6C4E-E346-8BB4-993173C929F3}"/>
          </ac:spMkLst>
        </pc:spChg>
        <pc:spChg chg="add mod ord">
          <ac:chgData name="Nicholas Gibbins" userId="6a0e944c-4d97-467d-bb7a-7c3315791fe4" providerId="ADAL" clId="{FAF92527-79C5-0447-A08F-92CE1F4A56F4}" dt="2021-02-09T14:51:27.662" v="1396" actId="20577"/>
          <ac:spMkLst>
            <pc:docMk/>
            <pc:sldMk cId="410777650" sldId="533"/>
            <ac:spMk id="4" creationId="{4E2E3E68-FC1D-9B46-8208-9FD49C111E1B}"/>
          </ac:spMkLst>
        </pc:spChg>
        <pc:spChg chg="add del mod ord">
          <ac:chgData name="Nicholas Gibbins" userId="6a0e944c-4d97-467d-bb7a-7c3315791fe4" providerId="ADAL" clId="{FAF92527-79C5-0447-A08F-92CE1F4A56F4}" dt="2021-02-09T14:41:31.840" v="838" actId="700"/>
          <ac:spMkLst>
            <pc:docMk/>
            <pc:sldMk cId="410777650" sldId="533"/>
            <ac:spMk id="5" creationId="{A98E880C-09FB-654A-9D6D-6504BC76E91E}"/>
          </ac:spMkLst>
        </pc:spChg>
        <pc:spChg chg="add del mod ord">
          <ac:chgData name="Nicholas Gibbins" userId="6a0e944c-4d97-467d-bb7a-7c3315791fe4" providerId="ADAL" clId="{FAF92527-79C5-0447-A08F-92CE1F4A56F4}" dt="2021-02-09T14:41:50.957" v="839" actId="3680"/>
          <ac:spMkLst>
            <pc:docMk/>
            <pc:sldMk cId="410777650" sldId="533"/>
            <ac:spMk id="6" creationId="{A509875D-4236-5F4A-835D-1DF3F45C14F1}"/>
          </ac:spMkLst>
        </pc:spChg>
        <pc:spChg chg="add del mod ord">
          <ac:chgData name="Nicholas Gibbins" userId="6a0e944c-4d97-467d-bb7a-7c3315791fe4" providerId="ADAL" clId="{FAF92527-79C5-0447-A08F-92CE1F4A56F4}" dt="2021-02-09T14:44:34.283" v="946" actId="700"/>
          <ac:spMkLst>
            <pc:docMk/>
            <pc:sldMk cId="410777650" sldId="533"/>
            <ac:spMk id="7" creationId="{128BFBCA-B57A-2846-91C5-B1927AC8224C}"/>
          </ac:spMkLst>
        </pc:spChg>
        <pc:spChg chg="add del mod ord">
          <ac:chgData name="Nicholas Gibbins" userId="6a0e944c-4d97-467d-bb7a-7c3315791fe4" providerId="ADAL" clId="{FAF92527-79C5-0447-A08F-92CE1F4A56F4}" dt="2021-02-09T14:46:15.484" v="1099" actId="700"/>
          <ac:spMkLst>
            <pc:docMk/>
            <pc:sldMk cId="410777650" sldId="533"/>
            <ac:spMk id="9" creationId="{499C9B04-7B95-CC41-8F38-FFC065888F3A}"/>
          </ac:spMkLst>
        </pc:spChg>
        <pc:spChg chg="add del mod ord">
          <ac:chgData name="Nicholas Gibbins" userId="6a0e944c-4d97-467d-bb7a-7c3315791fe4" providerId="ADAL" clId="{FAF92527-79C5-0447-A08F-92CE1F4A56F4}" dt="2021-02-09T14:46:19.748" v="1100" actId="700"/>
          <ac:spMkLst>
            <pc:docMk/>
            <pc:sldMk cId="410777650" sldId="533"/>
            <ac:spMk id="10" creationId="{6DCC432E-7EF1-A04D-BE1D-67B3567F8F32}"/>
          </ac:spMkLst>
        </pc:spChg>
        <pc:spChg chg="add mod ord">
          <ac:chgData name="Nicholas Gibbins" userId="6a0e944c-4d97-467d-bb7a-7c3315791fe4" providerId="ADAL" clId="{FAF92527-79C5-0447-A08F-92CE1F4A56F4}" dt="2021-02-09T14:46:19.748" v="1100" actId="700"/>
          <ac:spMkLst>
            <pc:docMk/>
            <pc:sldMk cId="410777650" sldId="533"/>
            <ac:spMk id="11" creationId="{0F20B0B6-E4D7-8747-9790-A1B595532CF5}"/>
          </ac:spMkLst>
        </pc:spChg>
        <pc:graphicFrameChg chg="add mod ord modGraphic">
          <ac:chgData name="Nicholas Gibbins" userId="6a0e944c-4d97-467d-bb7a-7c3315791fe4" providerId="ADAL" clId="{FAF92527-79C5-0447-A08F-92CE1F4A56F4}" dt="2021-02-09T14:46:19.748" v="1100" actId="700"/>
          <ac:graphicFrameMkLst>
            <pc:docMk/>
            <pc:sldMk cId="410777650" sldId="533"/>
            <ac:graphicFrameMk id="8" creationId="{92005EC5-355B-3642-BD1E-9C695E923F43}"/>
          </ac:graphicFrameMkLst>
        </pc:graphicFrameChg>
      </pc:sldChg>
      <pc:sldChg chg="addSp delSp modSp add del mod">
        <pc:chgData name="Nicholas Gibbins" userId="6a0e944c-4d97-467d-bb7a-7c3315791fe4" providerId="ADAL" clId="{FAF92527-79C5-0447-A08F-92CE1F4A56F4}" dt="2021-02-11T11:42:21.181" v="3062" actId="2696"/>
        <pc:sldMkLst>
          <pc:docMk/>
          <pc:sldMk cId="352361453" sldId="534"/>
        </pc:sldMkLst>
        <pc:spChg chg="add mod">
          <ac:chgData name="Nicholas Gibbins" userId="6a0e944c-4d97-467d-bb7a-7c3315791fe4" providerId="ADAL" clId="{FAF92527-79C5-0447-A08F-92CE1F4A56F4}" dt="2021-02-11T11:41:59.442" v="3056" actId="20577"/>
          <ac:spMkLst>
            <pc:docMk/>
            <pc:sldMk cId="352361453" sldId="534"/>
            <ac:spMk id="4" creationId="{65CE6BF7-6589-7B4C-9A03-21F4EEBDF4A9}"/>
          </ac:spMkLst>
        </pc:spChg>
        <pc:spChg chg="del">
          <ac:chgData name="Nicholas Gibbins" userId="6a0e944c-4d97-467d-bb7a-7c3315791fe4" providerId="ADAL" clId="{FAF92527-79C5-0447-A08F-92CE1F4A56F4}" dt="2021-02-11T10:38:39.557" v="2192" actId="478"/>
          <ac:spMkLst>
            <pc:docMk/>
            <pc:sldMk cId="352361453" sldId="534"/>
            <ac:spMk id="32" creationId="{D254C523-EDAE-934B-B219-449C8E7028B4}"/>
          </ac:spMkLst>
        </pc:spChg>
        <pc:spChg chg="del">
          <ac:chgData name="Nicholas Gibbins" userId="6a0e944c-4d97-467d-bb7a-7c3315791fe4" providerId="ADAL" clId="{FAF92527-79C5-0447-A08F-92CE1F4A56F4}" dt="2021-02-11T10:40:39.221" v="2236" actId="478"/>
          <ac:spMkLst>
            <pc:docMk/>
            <pc:sldMk cId="352361453" sldId="534"/>
            <ac:spMk id="33" creationId="{73FB251E-19DE-CD43-AD15-21922DC75015}"/>
          </ac:spMkLst>
        </pc:spChg>
        <pc:spChg chg="del">
          <ac:chgData name="Nicholas Gibbins" userId="6a0e944c-4d97-467d-bb7a-7c3315791fe4" providerId="ADAL" clId="{FAF92527-79C5-0447-A08F-92CE1F4A56F4}" dt="2021-02-11T10:39:58.717" v="2227" actId="478"/>
          <ac:spMkLst>
            <pc:docMk/>
            <pc:sldMk cId="352361453" sldId="534"/>
            <ac:spMk id="34" creationId="{AF6CD82D-4064-2B4F-89FA-78D41FC25EB5}"/>
          </ac:spMkLst>
        </pc:spChg>
        <pc:spChg chg="add del mod">
          <ac:chgData name="Nicholas Gibbins" userId="6a0e944c-4d97-467d-bb7a-7c3315791fe4" providerId="ADAL" clId="{FAF92527-79C5-0447-A08F-92CE1F4A56F4}" dt="2021-02-11T10:38:58.120" v="2210" actId="478"/>
          <ac:spMkLst>
            <pc:docMk/>
            <pc:sldMk cId="352361453" sldId="534"/>
            <ac:spMk id="49" creationId="{84A3F282-CC42-1A44-9D76-432190B6A0EA}"/>
          </ac:spMkLst>
        </pc:spChg>
      </pc:sldChg>
      <pc:sldChg chg="addSp delSp modSp new del mod modClrScheme chgLayout">
        <pc:chgData name="Nicholas Gibbins" userId="6a0e944c-4d97-467d-bb7a-7c3315791fe4" providerId="ADAL" clId="{FAF92527-79C5-0447-A08F-92CE1F4A56F4}" dt="2021-02-11T10:35:11.636" v="2058" actId="2696"/>
        <pc:sldMkLst>
          <pc:docMk/>
          <pc:sldMk cId="1556222142" sldId="534"/>
        </pc:sldMkLst>
        <pc:spChg chg="del mod ord">
          <ac:chgData name="Nicholas Gibbins" userId="6a0e944c-4d97-467d-bb7a-7c3315791fe4" providerId="ADAL" clId="{FAF92527-79C5-0447-A08F-92CE1F4A56F4}" dt="2021-02-11T10:27:25.016" v="1482" actId="700"/>
          <ac:spMkLst>
            <pc:docMk/>
            <pc:sldMk cId="1556222142" sldId="534"/>
            <ac:spMk id="2" creationId="{333D5A1A-1C3D-884D-8876-4690FF3C9BFC}"/>
          </ac:spMkLst>
        </pc:spChg>
        <pc:spChg chg="del mod ord">
          <ac:chgData name="Nicholas Gibbins" userId="6a0e944c-4d97-467d-bb7a-7c3315791fe4" providerId="ADAL" clId="{FAF92527-79C5-0447-A08F-92CE1F4A56F4}" dt="2021-02-11T10:27:25.016" v="1482" actId="700"/>
          <ac:spMkLst>
            <pc:docMk/>
            <pc:sldMk cId="1556222142" sldId="534"/>
            <ac:spMk id="3" creationId="{CD0DE8BE-60C5-4547-96F7-165EBE59EA69}"/>
          </ac:spMkLst>
        </pc:spChg>
        <pc:spChg chg="add mod ord">
          <ac:chgData name="Nicholas Gibbins" userId="6a0e944c-4d97-467d-bb7a-7c3315791fe4" providerId="ADAL" clId="{FAF92527-79C5-0447-A08F-92CE1F4A56F4}" dt="2021-02-11T10:27:32.819" v="1511" actId="20577"/>
          <ac:spMkLst>
            <pc:docMk/>
            <pc:sldMk cId="1556222142" sldId="534"/>
            <ac:spMk id="4" creationId="{A4670854-24F9-A54D-B806-5E425A819DC7}"/>
          </ac:spMkLst>
        </pc:spChg>
        <pc:spChg chg="add mod ord">
          <ac:chgData name="Nicholas Gibbins" userId="6a0e944c-4d97-467d-bb7a-7c3315791fe4" providerId="ADAL" clId="{FAF92527-79C5-0447-A08F-92CE1F4A56F4}" dt="2021-02-11T10:34:47.209" v="2047" actId="21"/>
          <ac:spMkLst>
            <pc:docMk/>
            <pc:sldMk cId="1556222142" sldId="534"/>
            <ac:spMk id="5" creationId="{57F9B875-9D11-0D46-8D9B-90F82614E517}"/>
          </ac:spMkLst>
        </pc:spChg>
        <pc:spChg chg="add mod ord">
          <ac:chgData name="Nicholas Gibbins" userId="6a0e944c-4d97-467d-bb7a-7c3315791fe4" providerId="ADAL" clId="{FAF92527-79C5-0447-A08F-92CE1F4A56F4}" dt="2021-02-11T10:27:25.016" v="1482" actId="700"/>
          <ac:spMkLst>
            <pc:docMk/>
            <pc:sldMk cId="1556222142" sldId="534"/>
            <ac:spMk id="6" creationId="{3F44E023-19F2-F340-9E65-B58B9CB3AA5E}"/>
          </ac:spMkLst>
        </pc:spChg>
      </pc:sldChg>
      <pc:sldChg chg="modSp add del mod">
        <pc:chgData name="Nicholas Gibbins" userId="6a0e944c-4d97-467d-bb7a-7c3315791fe4" providerId="ADAL" clId="{FAF92527-79C5-0447-A08F-92CE1F4A56F4}" dt="2021-02-11T10:37:46.171" v="2078" actId="2696"/>
        <pc:sldMkLst>
          <pc:docMk/>
          <pc:sldMk cId="4142773238" sldId="534"/>
        </pc:sldMkLst>
        <pc:spChg chg="mod">
          <ac:chgData name="Nicholas Gibbins" userId="6a0e944c-4d97-467d-bb7a-7c3315791fe4" providerId="ADAL" clId="{FAF92527-79C5-0447-A08F-92CE1F4A56F4}" dt="2021-02-11T10:35:39.248" v="2063" actId="20577"/>
          <ac:spMkLst>
            <pc:docMk/>
            <pc:sldMk cId="4142773238" sldId="534"/>
            <ac:spMk id="2" creationId="{00000000-0000-0000-0000-000000000000}"/>
          </ac:spMkLst>
        </pc:spChg>
      </pc:sldChg>
      <pc:sldChg chg="addSp delSp modSp add del mod">
        <pc:chgData name="Nicholas Gibbins" userId="6a0e944c-4d97-467d-bb7a-7c3315791fe4" providerId="ADAL" clId="{FAF92527-79C5-0447-A08F-92CE1F4A56F4}" dt="2021-02-11T11:43:04.926" v="3071" actId="2696"/>
        <pc:sldMkLst>
          <pc:docMk/>
          <pc:sldMk cId="1274708934" sldId="535"/>
        </pc:sldMkLst>
        <pc:spChg chg="mod">
          <ac:chgData name="Nicholas Gibbins" userId="6a0e944c-4d97-467d-bb7a-7c3315791fe4" providerId="ADAL" clId="{FAF92527-79C5-0447-A08F-92CE1F4A56F4}" dt="2021-02-11T10:41:55.092" v="2277" actId="1076"/>
          <ac:spMkLst>
            <pc:docMk/>
            <pc:sldMk cId="1274708934" sldId="535"/>
            <ac:spMk id="4" creationId="{65CE6BF7-6589-7B4C-9A03-21F4EEBDF4A9}"/>
          </ac:spMkLst>
        </pc:spChg>
        <pc:spChg chg="del">
          <ac:chgData name="Nicholas Gibbins" userId="6a0e944c-4d97-467d-bb7a-7c3315791fe4" providerId="ADAL" clId="{FAF92527-79C5-0447-A08F-92CE1F4A56F4}" dt="2021-02-11T10:40:36.870" v="2235" actId="478"/>
          <ac:spMkLst>
            <pc:docMk/>
            <pc:sldMk cId="1274708934" sldId="535"/>
            <ac:spMk id="33" creationId="{73FB251E-19DE-CD43-AD15-21922DC75015}"/>
          </ac:spMkLst>
        </pc:spChg>
        <pc:spChg chg="mod">
          <ac:chgData name="Nicholas Gibbins" userId="6a0e944c-4d97-467d-bb7a-7c3315791fe4" providerId="ADAL" clId="{FAF92527-79C5-0447-A08F-92CE1F4A56F4}" dt="2021-02-11T10:40:13.132" v="2231" actId="1076"/>
          <ac:spMkLst>
            <pc:docMk/>
            <pc:sldMk cId="1274708934" sldId="535"/>
            <ac:spMk id="34" creationId="{AF6CD82D-4064-2B4F-89FA-78D41FC25EB5}"/>
          </ac:spMkLst>
        </pc:spChg>
        <pc:cxnChg chg="add mod">
          <ac:chgData name="Nicholas Gibbins" userId="6a0e944c-4d97-467d-bb7a-7c3315791fe4" providerId="ADAL" clId="{FAF92527-79C5-0447-A08F-92CE1F4A56F4}" dt="2021-02-11T10:39:47.817" v="2226"/>
          <ac:cxnSpMkLst>
            <pc:docMk/>
            <pc:sldMk cId="1274708934" sldId="535"/>
            <ac:cxnSpMk id="32" creationId="{C80C43D4-3D62-C64D-BF2B-D744F69B20BA}"/>
          </ac:cxnSpMkLst>
        </pc:cxnChg>
        <pc:cxnChg chg="del mod">
          <ac:chgData name="Nicholas Gibbins" userId="6a0e944c-4d97-467d-bb7a-7c3315791fe4" providerId="ADAL" clId="{FAF92527-79C5-0447-A08F-92CE1F4A56F4}" dt="2021-02-11T10:39:38.920" v="2225" actId="478"/>
          <ac:cxnSpMkLst>
            <pc:docMk/>
            <pc:sldMk cId="1274708934" sldId="535"/>
            <ac:cxnSpMk id="37" creationId="{DC1A04F3-4FA5-A14A-8A2E-0723D1414305}"/>
          </ac:cxnSpMkLst>
        </pc:cxnChg>
        <pc:cxnChg chg="add del mod">
          <ac:chgData name="Nicholas Gibbins" userId="6a0e944c-4d97-467d-bb7a-7c3315791fe4" providerId="ADAL" clId="{FAF92527-79C5-0447-A08F-92CE1F4A56F4}" dt="2021-02-11T10:40:23.961" v="2233"/>
          <ac:cxnSpMkLst>
            <pc:docMk/>
            <pc:sldMk cId="1274708934" sldId="535"/>
            <ac:cxnSpMk id="49" creationId="{33C145F5-A0CC-2148-B6E1-F9CD5E1487C9}"/>
          </ac:cxnSpMkLst>
        </pc:cxnChg>
      </pc:sldChg>
      <pc:sldChg chg="addSp delSp modSp add del mod">
        <pc:chgData name="Nicholas Gibbins" userId="6a0e944c-4d97-467d-bb7a-7c3315791fe4" providerId="ADAL" clId="{FAF92527-79C5-0447-A08F-92CE1F4A56F4}" dt="2021-02-11T11:43:53.456" v="3081" actId="2696"/>
        <pc:sldMkLst>
          <pc:docMk/>
          <pc:sldMk cId="2658116614" sldId="536"/>
        </pc:sldMkLst>
        <pc:spChg chg="del">
          <ac:chgData name="Nicholas Gibbins" userId="6a0e944c-4d97-467d-bb7a-7c3315791fe4" providerId="ADAL" clId="{FAF92527-79C5-0447-A08F-92CE1F4A56F4}" dt="2021-02-11T10:42:01.140" v="2278" actId="478"/>
          <ac:spMkLst>
            <pc:docMk/>
            <pc:sldMk cId="2658116614" sldId="536"/>
            <ac:spMk id="4" creationId="{65CE6BF7-6589-7B4C-9A03-21F4EEBDF4A9}"/>
          </ac:spMkLst>
        </pc:spChg>
        <pc:spChg chg="add mod">
          <ac:chgData name="Nicholas Gibbins" userId="6a0e944c-4d97-467d-bb7a-7c3315791fe4" providerId="ADAL" clId="{FAF92527-79C5-0447-A08F-92CE1F4A56F4}" dt="2021-02-11T10:41:04.169" v="2256" actId="1076"/>
          <ac:spMkLst>
            <pc:docMk/>
            <pc:sldMk cId="2658116614" sldId="536"/>
            <ac:spMk id="5" creationId="{8C34967B-252B-974B-B61C-6F44A3B97144}"/>
          </ac:spMkLst>
        </pc:spChg>
        <pc:spChg chg="del">
          <ac:chgData name="Nicholas Gibbins" userId="6a0e944c-4d97-467d-bb7a-7c3315791fe4" providerId="ADAL" clId="{FAF92527-79C5-0447-A08F-92CE1F4A56F4}" dt="2021-02-11T10:40:46.228" v="2238" actId="478"/>
          <ac:spMkLst>
            <pc:docMk/>
            <pc:sldMk cId="2658116614" sldId="536"/>
            <ac:spMk id="33" creationId="{73FB251E-19DE-CD43-AD15-21922DC75015}"/>
          </ac:spMkLst>
        </pc:spChg>
        <pc:spChg chg="del">
          <ac:chgData name="Nicholas Gibbins" userId="6a0e944c-4d97-467d-bb7a-7c3315791fe4" providerId="ADAL" clId="{FAF92527-79C5-0447-A08F-92CE1F4A56F4}" dt="2021-02-11T10:40:43.209" v="2237" actId="478"/>
          <ac:spMkLst>
            <pc:docMk/>
            <pc:sldMk cId="2658116614" sldId="536"/>
            <ac:spMk id="34" creationId="{AF6CD82D-4064-2B4F-89FA-78D41FC25EB5}"/>
          </ac:spMkLst>
        </pc:spChg>
        <pc:spChg chg="mod">
          <ac:chgData name="Nicholas Gibbins" userId="6a0e944c-4d97-467d-bb7a-7c3315791fe4" providerId="ADAL" clId="{FAF92527-79C5-0447-A08F-92CE1F4A56F4}" dt="2021-02-11T10:42:15.420" v="2279" actId="208"/>
          <ac:spMkLst>
            <pc:docMk/>
            <pc:sldMk cId="2658116614" sldId="536"/>
            <ac:spMk id="36" creationId="{695A7441-FC68-DF41-98FD-71331054E275}"/>
          </ac:spMkLst>
        </pc:spChg>
        <pc:spChg chg="add mod">
          <ac:chgData name="Nicholas Gibbins" userId="6a0e944c-4d97-467d-bb7a-7c3315791fe4" providerId="ADAL" clId="{FAF92527-79C5-0447-A08F-92CE1F4A56F4}" dt="2021-02-11T10:40:50.992" v="2240" actId="688"/>
          <ac:spMkLst>
            <pc:docMk/>
            <pc:sldMk cId="2658116614" sldId="536"/>
            <ac:spMk id="37" creationId="{B3000A32-3AF7-6340-AC63-A5E589910EAF}"/>
          </ac:spMkLst>
        </pc:spChg>
        <pc:spChg chg="mod">
          <ac:chgData name="Nicholas Gibbins" userId="6a0e944c-4d97-467d-bb7a-7c3315791fe4" providerId="ADAL" clId="{FAF92527-79C5-0447-A08F-92CE1F4A56F4}" dt="2021-02-11T10:42:15.420" v="2279" actId="208"/>
          <ac:spMkLst>
            <pc:docMk/>
            <pc:sldMk cId="2658116614" sldId="536"/>
            <ac:spMk id="48" creationId="{E3093066-A519-934C-BFD2-838EFCF8F596}"/>
          </ac:spMkLst>
        </pc:spChg>
      </pc:sldChg>
      <pc:sldChg chg="addSp delSp modSp add del mod">
        <pc:chgData name="Nicholas Gibbins" userId="6a0e944c-4d97-467d-bb7a-7c3315791fe4" providerId="ADAL" clId="{FAF92527-79C5-0447-A08F-92CE1F4A56F4}" dt="2021-02-11T11:37:30.845" v="3000" actId="2696"/>
        <pc:sldMkLst>
          <pc:docMk/>
          <pc:sldMk cId="402232217" sldId="537"/>
        </pc:sldMkLst>
        <pc:spChg chg="del">
          <ac:chgData name="Nicholas Gibbins" userId="6a0e944c-4d97-467d-bb7a-7c3315791fe4" providerId="ADAL" clId="{FAF92527-79C5-0447-A08F-92CE1F4A56F4}" dt="2021-02-11T11:20:45.067" v="2737" actId="478"/>
          <ac:spMkLst>
            <pc:docMk/>
            <pc:sldMk cId="402232217" sldId="537"/>
            <ac:spMk id="34" creationId="{AF6CD82D-4064-2B4F-89FA-78D41FC25EB5}"/>
          </ac:spMkLst>
        </pc:spChg>
        <pc:spChg chg="mod">
          <ac:chgData name="Nicholas Gibbins" userId="6a0e944c-4d97-467d-bb7a-7c3315791fe4" providerId="ADAL" clId="{FAF92527-79C5-0447-A08F-92CE1F4A56F4}" dt="2021-02-11T11:23:03.584" v="2769" actId="20577"/>
          <ac:spMkLst>
            <pc:docMk/>
            <pc:sldMk cId="402232217" sldId="537"/>
            <ac:spMk id="35" creationId="{F6CB97F3-8002-6745-920F-E960D410DAEC}"/>
          </ac:spMkLst>
        </pc:spChg>
        <pc:spChg chg="add mod">
          <ac:chgData name="Nicholas Gibbins" userId="6a0e944c-4d97-467d-bb7a-7c3315791fe4" providerId="ADAL" clId="{FAF92527-79C5-0447-A08F-92CE1F4A56F4}" dt="2021-02-11T11:23:11.704" v="2777" actId="1076"/>
          <ac:spMkLst>
            <pc:docMk/>
            <pc:sldMk cId="402232217" sldId="537"/>
            <ac:spMk id="49" creationId="{338D008A-37A2-284D-9D1B-20D64FD03804}"/>
          </ac:spMkLst>
        </pc:spChg>
        <pc:grpChg chg="add">
          <ac:chgData name="Nicholas Gibbins" userId="6a0e944c-4d97-467d-bb7a-7c3315791fe4" providerId="ADAL" clId="{FAF92527-79C5-0447-A08F-92CE1F4A56F4}" dt="2021-02-11T11:24:52.978" v="2791" actId="164"/>
          <ac:grpSpMkLst>
            <pc:docMk/>
            <pc:sldMk cId="402232217" sldId="537"/>
            <ac:grpSpMk id="12" creationId="{DC5E140A-63A7-4640-A3D4-F6729E9119B3}"/>
          </ac:grpSpMkLst>
        </pc:grpChg>
        <pc:cxnChg chg="add mod">
          <ac:chgData name="Nicholas Gibbins" userId="6a0e944c-4d97-467d-bb7a-7c3315791fe4" providerId="ADAL" clId="{FAF92527-79C5-0447-A08F-92CE1F4A56F4}" dt="2021-02-11T11:24:29.097" v="2786" actId="692"/>
          <ac:cxnSpMkLst>
            <pc:docMk/>
            <pc:sldMk cId="402232217" sldId="537"/>
            <ac:cxnSpMk id="9" creationId="{FE996F01-7BCA-3245-83FC-9610765E8443}"/>
          </ac:cxnSpMkLst>
        </pc:cxnChg>
        <pc:cxnChg chg="del mod">
          <ac:chgData name="Nicholas Gibbins" userId="6a0e944c-4d97-467d-bb7a-7c3315791fe4" providerId="ADAL" clId="{FAF92527-79C5-0447-A08F-92CE1F4A56F4}" dt="2021-02-11T11:20:28.010" v="2733" actId="478"/>
          <ac:cxnSpMkLst>
            <pc:docMk/>
            <pc:sldMk cId="402232217" sldId="537"/>
            <ac:cxnSpMk id="26" creationId="{DA3BE0F1-652A-D54B-8BF2-51E5E987AFC9}"/>
          </ac:cxnSpMkLst>
        </pc:cxnChg>
        <pc:cxnChg chg="add mod">
          <ac:chgData name="Nicholas Gibbins" userId="6a0e944c-4d97-467d-bb7a-7c3315791fe4" providerId="ADAL" clId="{FAF92527-79C5-0447-A08F-92CE1F4A56F4}" dt="2021-02-11T11:20:39.601" v="2736" actId="14100"/>
          <ac:cxnSpMkLst>
            <pc:docMk/>
            <pc:sldMk cId="402232217" sldId="537"/>
            <ac:cxnSpMk id="48" creationId="{4E388AB2-A82F-714E-A564-DF5A71E1A558}"/>
          </ac:cxnSpMkLst>
        </pc:cxnChg>
        <pc:cxnChg chg="add del mod">
          <ac:chgData name="Nicholas Gibbins" userId="6a0e944c-4d97-467d-bb7a-7c3315791fe4" providerId="ADAL" clId="{FAF92527-79C5-0447-A08F-92CE1F4A56F4}" dt="2021-02-11T11:24:38.100" v="2789" actId="478"/>
          <ac:cxnSpMkLst>
            <pc:docMk/>
            <pc:sldMk cId="402232217" sldId="537"/>
            <ac:cxnSpMk id="50" creationId="{F0B3AA9E-9267-704D-8E69-FE39D7ED1DC3}"/>
          </ac:cxnSpMkLst>
        </pc:cxnChg>
        <pc:cxnChg chg="add mod">
          <ac:chgData name="Nicholas Gibbins" userId="6a0e944c-4d97-467d-bb7a-7c3315791fe4" providerId="ADAL" clId="{FAF92527-79C5-0447-A08F-92CE1F4A56F4}" dt="2021-02-11T11:24:42.187" v="2790" actId="692"/>
          <ac:cxnSpMkLst>
            <pc:docMk/>
            <pc:sldMk cId="402232217" sldId="537"/>
            <ac:cxnSpMk id="51" creationId="{30EB8F45-39D5-774B-A327-000C9C7FF309}"/>
          </ac:cxnSpMkLst>
        </pc:cxnChg>
      </pc:sldChg>
      <pc:sldChg chg="addSp delSp modSp add del">
        <pc:chgData name="Nicholas Gibbins" userId="6a0e944c-4d97-467d-bb7a-7c3315791fe4" providerId="ADAL" clId="{FAF92527-79C5-0447-A08F-92CE1F4A56F4}" dt="2021-02-11T11:41:24.352" v="3049" actId="2696"/>
        <pc:sldMkLst>
          <pc:docMk/>
          <pc:sldMk cId="3009942992" sldId="538"/>
        </pc:sldMkLst>
        <pc:spChg chg="mod">
          <ac:chgData name="Nicholas Gibbins" userId="6a0e944c-4d97-467d-bb7a-7c3315791fe4" providerId="ADAL" clId="{FAF92527-79C5-0447-A08F-92CE1F4A56F4}" dt="2021-02-11T11:25:02.550" v="2793"/>
          <ac:spMkLst>
            <pc:docMk/>
            <pc:sldMk cId="3009942992" sldId="538"/>
            <ac:spMk id="50" creationId="{8518D239-F77D-3A43-ADFE-8A8249FF530A}"/>
          </ac:spMkLst>
        </pc:spChg>
        <pc:spChg chg="mod">
          <ac:chgData name="Nicholas Gibbins" userId="6a0e944c-4d97-467d-bb7a-7c3315791fe4" providerId="ADAL" clId="{FAF92527-79C5-0447-A08F-92CE1F4A56F4}" dt="2021-02-11T11:25:02.550" v="2793"/>
          <ac:spMkLst>
            <pc:docMk/>
            <pc:sldMk cId="3009942992" sldId="538"/>
            <ac:spMk id="51" creationId="{18EF6561-A8B3-B849-9565-2C845D1CCF2F}"/>
          </ac:spMkLst>
        </pc:spChg>
        <pc:grpChg chg="add del mod">
          <ac:chgData name="Nicholas Gibbins" userId="6a0e944c-4d97-467d-bb7a-7c3315791fe4" providerId="ADAL" clId="{FAF92527-79C5-0447-A08F-92CE1F4A56F4}" dt="2021-02-11T11:25:05.710" v="2794"/>
          <ac:grpSpMkLst>
            <pc:docMk/>
            <pc:sldMk cId="3009942992" sldId="538"/>
            <ac:grpSpMk id="49" creationId="{F0CA7698-372A-A949-BADE-1714E45E633F}"/>
          </ac:grpSpMkLst>
        </pc:grpChg>
        <pc:cxnChg chg="mod">
          <ac:chgData name="Nicholas Gibbins" userId="6a0e944c-4d97-467d-bb7a-7c3315791fe4" providerId="ADAL" clId="{FAF92527-79C5-0447-A08F-92CE1F4A56F4}" dt="2021-02-11T11:25:02.550" v="2793"/>
          <ac:cxnSpMkLst>
            <pc:docMk/>
            <pc:sldMk cId="3009942992" sldId="538"/>
            <ac:cxnSpMk id="52" creationId="{06F7346B-1E22-0246-9CFD-84CF58C20593}"/>
          </ac:cxnSpMkLst>
        </pc:cxnChg>
        <pc:cxnChg chg="mod">
          <ac:chgData name="Nicholas Gibbins" userId="6a0e944c-4d97-467d-bb7a-7c3315791fe4" providerId="ADAL" clId="{FAF92527-79C5-0447-A08F-92CE1F4A56F4}" dt="2021-02-11T11:25:02.550" v="2793"/>
          <ac:cxnSpMkLst>
            <pc:docMk/>
            <pc:sldMk cId="3009942992" sldId="538"/>
            <ac:cxnSpMk id="53" creationId="{E6198E25-1A08-E04B-802D-8AF54A7996E6}"/>
          </ac:cxnSpMkLst>
        </pc:cxnChg>
      </pc:sldChg>
      <pc:sldChg chg="addSp delSp modSp new mod">
        <pc:chgData name="Nicholas Gibbins" userId="6a0e944c-4d97-467d-bb7a-7c3315791fe4" providerId="ADAL" clId="{FAF92527-79C5-0447-A08F-92CE1F4A56F4}" dt="2021-02-11T11:35:40.826" v="2960" actId="1076"/>
        <pc:sldMkLst>
          <pc:docMk/>
          <pc:sldMk cId="3674202744" sldId="539"/>
        </pc:sldMkLst>
        <pc:spChg chg="mod">
          <ac:chgData name="Nicholas Gibbins" userId="6a0e944c-4d97-467d-bb7a-7c3315791fe4" providerId="ADAL" clId="{FAF92527-79C5-0447-A08F-92CE1F4A56F4}" dt="2021-02-11T11:32:56.265" v="2917" actId="20577"/>
          <ac:spMkLst>
            <pc:docMk/>
            <pc:sldMk cId="3674202744" sldId="539"/>
            <ac:spMk id="2" creationId="{4A187011-6EF0-934B-8B16-AE630C6EE1D7}"/>
          </ac:spMkLst>
        </pc:spChg>
        <pc:spChg chg="add mod">
          <ac:chgData name="Nicholas Gibbins" userId="6a0e944c-4d97-467d-bb7a-7c3315791fe4" providerId="ADAL" clId="{FAF92527-79C5-0447-A08F-92CE1F4A56F4}" dt="2021-02-11T11:31:47.206" v="2893" actId="3064"/>
          <ac:spMkLst>
            <pc:docMk/>
            <pc:sldMk cId="3674202744" sldId="539"/>
            <ac:spMk id="4" creationId="{D9F00F37-6DA5-D845-A9A2-E990D275B628}"/>
          </ac:spMkLst>
        </pc:spChg>
        <pc:spChg chg="add mod">
          <ac:chgData name="Nicholas Gibbins" userId="6a0e944c-4d97-467d-bb7a-7c3315791fe4" providerId="ADAL" clId="{FAF92527-79C5-0447-A08F-92CE1F4A56F4}" dt="2021-02-11T11:33:40.028" v="2928" actId="1076"/>
          <ac:spMkLst>
            <pc:docMk/>
            <pc:sldMk cId="3674202744" sldId="539"/>
            <ac:spMk id="5" creationId="{17EB157E-95CB-0E45-93DF-95867DC4F6C2}"/>
          </ac:spMkLst>
        </pc:spChg>
        <pc:spChg chg="add mod">
          <ac:chgData name="Nicholas Gibbins" userId="6a0e944c-4d97-467d-bb7a-7c3315791fe4" providerId="ADAL" clId="{FAF92527-79C5-0447-A08F-92CE1F4A56F4}" dt="2021-02-11T11:33:27.209" v="2927" actId="20577"/>
          <ac:spMkLst>
            <pc:docMk/>
            <pc:sldMk cId="3674202744" sldId="539"/>
            <ac:spMk id="6" creationId="{03E76045-16CE-0D41-8FE9-7191B8D90E7D}"/>
          </ac:spMkLst>
        </pc:spChg>
        <pc:spChg chg="add mod">
          <ac:chgData name="Nicholas Gibbins" userId="6a0e944c-4d97-467d-bb7a-7c3315791fe4" providerId="ADAL" clId="{FAF92527-79C5-0447-A08F-92CE1F4A56F4}" dt="2021-02-11T11:34:33.800" v="2947" actId="20577"/>
          <ac:spMkLst>
            <pc:docMk/>
            <pc:sldMk cId="3674202744" sldId="539"/>
            <ac:spMk id="7" creationId="{7C6D6665-B51D-6F40-A2DD-18280AA7C6BC}"/>
          </ac:spMkLst>
        </pc:spChg>
        <pc:spChg chg="add mod">
          <ac:chgData name="Nicholas Gibbins" userId="6a0e944c-4d97-467d-bb7a-7c3315791fe4" providerId="ADAL" clId="{FAF92527-79C5-0447-A08F-92CE1F4A56F4}" dt="2021-02-11T11:34:36.017" v="2948" actId="20577"/>
          <ac:spMkLst>
            <pc:docMk/>
            <pc:sldMk cId="3674202744" sldId="539"/>
            <ac:spMk id="8" creationId="{75753C49-8280-8941-B942-AF508D7FC61C}"/>
          </ac:spMkLst>
        </pc:spChg>
        <pc:spChg chg="add mod">
          <ac:chgData name="Nicholas Gibbins" userId="6a0e944c-4d97-467d-bb7a-7c3315791fe4" providerId="ADAL" clId="{FAF92527-79C5-0447-A08F-92CE1F4A56F4}" dt="2021-02-11T11:33:51.062" v="2930" actId="1076"/>
          <ac:spMkLst>
            <pc:docMk/>
            <pc:sldMk cId="3674202744" sldId="539"/>
            <ac:spMk id="10" creationId="{576AF692-7BF7-5447-A93D-0A550DD7F6B6}"/>
          </ac:spMkLst>
        </pc:spChg>
        <pc:spChg chg="add del mod">
          <ac:chgData name="Nicholas Gibbins" userId="6a0e944c-4d97-467d-bb7a-7c3315791fe4" providerId="ADAL" clId="{FAF92527-79C5-0447-A08F-92CE1F4A56F4}" dt="2021-02-11T11:33:02.246" v="2918" actId="478"/>
          <ac:spMkLst>
            <pc:docMk/>
            <pc:sldMk cId="3674202744" sldId="539"/>
            <ac:spMk id="11" creationId="{1A8464AA-5F57-D549-B8C2-9D02A0A13422}"/>
          </ac:spMkLst>
        </pc:spChg>
        <pc:spChg chg="add mod">
          <ac:chgData name="Nicholas Gibbins" userId="6a0e944c-4d97-467d-bb7a-7c3315791fe4" providerId="ADAL" clId="{FAF92527-79C5-0447-A08F-92CE1F4A56F4}" dt="2021-02-11T11:33:25.719" v="2926" actId="20577"/>
          <ac:spMkLst>
            <pc:docMk/>
            <pc:sldMk cId="3674202744" sldId="539"/>
            <ac:spMk id="12" creationId="{E126CDEF-7DAA-7F4E-AAE8-CC02605F49F4}"/>
          </ac:spMkLst>
        </pc:spChg>
        <pc:spChg chg="add mod">
          <ac:chgData name="Nicholas Gibbins" userId="6a0e944c-4d97-467d-bb7a-7c3315791fe4" providerId="ADAL" clId="{FAF92527-79C5-0447-A08F-92CE1F4A56F4}" dt="2021-02-11T11:34:08.467" v="2937" actId="1076"/>
          <ac:spMkLst>
            <pc:docMk/>
            <pc:sldMk cId="3674202744" sldId="539"/>
            <ac:spMk id="14" creationId="{1EC606FF-BEC3-3A44-B5CB-BF4A609A140E}"/>
          </ac:spMkLst>
        </pc:spChg>
        <pc:spChg chg="add mod">
          <ac:chgData name="Nicholas Gibbins" userId="6a0e944c-4d97-467d-bb7a-7c3315791fe4" providerId="ADAL" clId="{FAF92527-79C5-0447-A08F-92CE1F4A56F4}" dt="2021-02-11T11:34:20.313" v="2946" actId="1076"/>
          <ac:spMkLst>
            <pc:docMk/>
            <pc:sldMk cId="3674202744" sldId="539"/>
            <ac:spMk id="15" creationId="{DB84F8BF-E803-0F44-933E-078FBBB52A69}"/>
          </ac:spMkLst>
        </pc:spChg>
        <pc:spChg chg="mod">
          <ac:chgData name="Nicholas Gibbins" userId="6a0e944c-4d97-467d-bb7a-7c3315791fe4" providerId="ADAL" clId="{FAF92527-79C5-0447-A08F-92CE1F4A56F4}" dt="2021-02-11T11:35:35.985" v="2959"/>
          <ac:spMkLst>
            <pc:docMk/>
            <pc:sldMk cId="3674202744" sldId="539"/>
            <ac:spMk id="25" creationId="{A8522B2C-11BD-E640-9577-DBA2773E2507}"/>
          </ac:spMkLst>
        </pc:spChg>
        <pc:spChg chg="mod">
          <ac:chgData name="Nicholas Gibbins" userId="6a0e944c-4d97-467d-bb7a-7c3315791fe4" providerId="ADAL" clId="{FAF92527-79C5-0447-A08F-92CE1F4A56F4}" dt="2021-02-11T11:35:35.985" v="2959"/>
          <ac:spMkLst>
            <pc:docMk/>
            <pc:sldMk cId="3674202744" sldId="539"/>
            <ac:spMk id="26" creationId="{F6254265-5438-2547-A278-30294FED9B34}"/>
          </ac:spMkLst>
        </pc:spChg>
        <pc:grpChg chg="add mod">
          <ac:chgData name="Nicholas Gibbins" userId="6a0e944c-4d97-467d-bb7a-7c3315791fe4" providerId="ADAL" clId="{FAF92527-79C5-0447-A08F-92CE1F4A56F4}" dt="2021-02-11T11:33:44.624" v="2929" actId="1076"/>
          <ac:grpSpMkLst>
            <pc:docMk/>
            <pc:sldMk cId="3674202744" sldId="539"/>
            <ac:grpSpMk id="9" creationId="{4C9206E0-E5FA-0F4F-844D-DF9668951687}"/>
          </ac:grpSpMkLst>
        </pc:grpChg>
        <pc:grpChg chg="add mod">
          <ac:chgData name="Nicholas Gibbins" userId="6a0e944c-4d97-467d-bb7a-7c3315791fe4" providerId="ADAL" clId="{FAF92527-79C5-0447-A08F-92CE1F4A56F4}" dt="2021-02-11T11:35:40.826" v="2960" actId="1076"/>
          <ac:grpSpMkLst>
            <pc:docMk/>
            <pc:sldMk cId="3674202744" sldId="539"/>
            <ac:grpSpMk id="24" creationId="{97CD093F-A038-A84C-BB5C-AEDBA6E071C1}"/>
          </ac:grpSpMkLst>
        </pc:grpChg>
        <pc:cxnChg chg="add mod">
          <ac:chgData name="Nicholas Gibbins" userId="6a0e944c-4d97-467d-bb7a-7c3315791fe4" providerId="ADAL" clId="{FAF92527-79C5-0447-A08F-92CE1F4A56F4}" dt="2021-02-11T11:34:00.595" v="2931"/>
          <ac:cxnSpMkLst>
            <pc:docMk/>
            <pc:sldMk cId="3674202744" sldId="539"/>
            <ac:cxnSpMk id="13" creationId="{F9EDCD8A-D29C-3549-85A0-64E6C5010123}"/>
          </ac:cxnSpMkLst>
        </pc:cxnChg>
        <pc:cxnChg chg="add mod">
          <ac:chgData name="Nicholas Gibbins" userId="6a0e944c-4d97-467d-bb7a-7c3315791fe4" providerId="ADAL" clId="{FAF92527-79C5-0447-A08F-92CE1F4A56F4}" dt="2021-02-11T11:34:57.114" v="2951" actId="14100"/>
          <ac:cxnSpMkLst>
            <pc:docMk/>
            <pc:sldMk cId="3674202744" sldId="539"/>
            <ac:cxnSpMk id="16" creationId="{2F24CC25-39B3-894F-9C27-5206AF1102CA}"/>
          </ac:cxnSpMkLst>
        </pc:cxnChg>
        <pc:cxnChg chg="add mod">
          <ac:chgData name="Nicholas Gibbins" userId="6a0e944c-4d97-467d-bb7a-7c3315791fe4" providerId="ADAL" clId="{FAF92527-79C5-0447-A08F-92CE1F4A56F4}" dt="2021-02-11T11:35:14.179" v="2956" actId="14100"/>
          <ac:cxnSpMkLst>
            <pc:docMk/>
            <pc:sldMk cId="3674202744" sldId="539"/>
            <ac:cxnSpMk id="19" creationId="{0B7F8E39-A20B-094F-A528-162BB2303AD2}"/>
          </ac:cxnSpMkLst>
        </pc:cxnChg>
        <pc:cxnChg chg="mod">
          <ac:chgData name="Nicholas Gibbins" userId="6a0e944c-4d97-467d-bb7a-7c3315791fe4" providerId="ADAL" clId="{FAF92527-79C5-0447-A08F-92CE1F4A56F4}" dt="2021-02-11T11:35:35.985" v="2959"/>
          <ac:cxnSpMkLst>
            <pc:docMk/>
            <pc:sldMk cId="3674202744" sldId="539"/>
            <ac:cxnSpMk id="27" creationId="{51C425F3-8395-1144-AFBE-DCE10C5AFF23}"/>
          </ac:cxnSpMkLst>
        </pc:cxnChg>
        <pc:cxnChg chg="mod">
          <ac:chgData name="Nicholas Gibbins" userId="6a0e944c-4d97-467d-bb7a-7c3315791fe4" providerId="ADAL" clId="{FAF92527-79C5-0447-A08F-92CE1F4A56F4}" dt="2021-02-11T11:35:35.985" v="2959"/>
          <ac:cxnSpMkLst>
            <pc:docMk/>
            <pc:sldMk cId="3674202744" sldId="539"/>
            <ac:cxnSpMk id="28" creationId="{5A678ED1-9CF1-5846-A981-3D52278DE1C4}"/>
          </ac:cxnSpMkLst>
        </pc:cxnChg>
      </pc:sldChg>
      <pc:sldChg chg="addSp modSp add mod">
        <pc:chgData name="Nicholas Gibbins" userId="6a0e944c-4d97-467d-bb7a-7c3315791fe4" providerId="ADAL" clId="{FAF92527-79C5-0447-A08F-92CE1F4A56F4}" dt="2021-02-11T11:37:20.195" v="2999" actId="1076"/>
        <pc:sldMkLst>
          <pc:docMk/>
          <pc:sldMk cId="2922680115" sldId="540"/>
        </pc:sldMkLst>
        <pc:spChg chg="mod">
          <ac:chgData name="Nicholas Gibbins" userId="6a0e944c-4d97-467d-bb7a-7c3315791fe4" providerId="ADAL" clId="{FAF92527-79C5-0447-A08F-92CE1F4A56F4}" dt="2021-02-11T11:36:30.242" v="2968" actId="1076"/>
          <ac:spMkLst>
            <pc:docMk/>
            <pc:sldMk cId="2922680115" sldId="540"/>
            <ac:spMk id="5" creationId="{17EB157E-95CB-0E45-93DF-95867DC4F6C2}"/>
          </ac:spMkLst>
        </pc:spChg>
        <pc:spChg chg="add mod">
          <ac:chgData name="Nicholas Gibbins" userId="6a0e944c-4d97-467d-bb7a-7c3315791fe4" providerId="ADAL" clId="{FAF92527-79C5-0447-A08F-92CE1F4A56F4}" dt="2021-02-11T11:36:16.258" v="2964" actId="692"/>
          <ac:spMkLst>
            <pc:docMk/>
            <pc:sldMk cId="2922680115" sldId="540"/>
            <ac:spMk id="22" creationId="{FB2F5003-0107-2B41-A5F4-F94080B576B8}"/>
          </ac:spMkLst>
        </pc:spChg>
        <pc:spChg chg="add mod">
          <ac:chgData name="Nicholas Gibbins" userId="6a0e944c-4d97-467d-bb7a-7c3315791fe4" providerId="ADAL" clId="{FAF92527-79C5-0447-A08F-92CE1F4A56F4}" dt="2021-02-11T11:36:08.776" v="2963" actId="1076"/>
          <ac:spMkLst>
            <pc:docMk/>
            <pc:sldMk cId="2922680115" sldId="540"/>
            <ac:spMk id="23" creationId="{CE337B6E-AFAF-6B4C-8C3A-990E680235AD}"/>
          </ac:spMkLst>
        </pc:spChg>
        <pc:spChg chg="mod">
          <ac:chgData name="Nicholas Gibbins" userId="6a0e944c-4d97-467d-bb7a-7c3315791fe4" providerId="ADAL" clId="{FAF92527-79C5-0447-A08F-92CE1F4A56F4}" dt="2021-02-11T11:36:02.748" v="2962"/>
          <ac:spMkLst>
            <pc:docMk/>
            <pc:sldMk cId="2922680115" sldId="540"/>
            <ac:spMk id="30" creationId="{61F72ACE-847C-3644-A69F-ED73CC55D8B1}"/>
          </ac:spMkLst>
        </pc:spChg>
        <pc:spChg chg="mod">
          <ac:chgData name="Nicholas Gibbins" userId="6a0e944c-4d97-467d-bb7a-7c3315791fe4" providerId="ADAL" clId="{FAF92527-79C5-0447-A08F-92CE1F4A56F4}" dt="2021-02-11T11:36:02.748" v="2962"/>
          <ac:spMkLst>
            <pc:docMk/>
            <pc:sldMk cId="2922680115" sldId="540"/>
            <ac:spMk id="31" creationId="{3FE2B441-14B0-C942-A578-FC1F4036793D}"/>
          </ac:spMkLst>
        </pc:spChg>
        <pc:spChg chg="mod">
          <ac:chgData name="Nicholas Gibbins" userId="6a0e944c-4d97-467d-bb7a-7c3315791fe4" providerId="ADAL" clId="{FAF92527-79C5-0447-A08F-92CE1F4A56F4}" dt="2021-02-11T11:36:02.748" v="2962"/>
          <ac:spMkLst>
            <pc:docMk/>
            <pc:sldMk cId="2922680115" sldId="540"/>
            <ac:spMk id="32" creationId="{9E889FBA-F963-B741-B480-D1F8E2B958DC}"/>
          </ac:spMkLst>
        </pc:spChg>
        <pc:spChg chg="add mod">
          <ac:chgData name="Nicholas Gibbins" userId="6a0e944c-4d97-467d-bb7a-7c3315791fe4" providerId="ADAL" clId="{FAF92527-79C5-0447-A08F-92CE1F4A56F4}" dt="2021-02-11T11:37:08.478" v="2976" actId="1076"/>
          <ac:spMkLst>
            <pc:docMk/>
            <pc:sldMk cId="2922680115" sldId="540"/>
            <ac:spMk id="35" creationId="{B309CB92-9E31-5540-A81A-4DE305681F8E}"/>
          </ac:spMkLst>
        </pc:spChg>
        <pc:spChg chg="add mod">
          <ac:chgData name="Nicholas Gibbins" userId="6a0e944c-4d97-467d-bb7a-7c3315791fe4" providerId="ADAL" clId="{FAF92527-79C5-0447-A08F-92CE1F4A56F4}" dt="2021-02-11T11:37:20.195" v="2999" actId="1076"/>
          <ac:spMkLst>
            <pc:docMk/>
            <pc:sldMk cId="2922680115" sldId="540"/>
            <ac:spMk id="36" creationId="{7534563E-662F-E549-AEC4-3725613D6A78}"/>
          </ac:spMkLst>
        </pc:spChg>
        <pc:grpChg chg="add mod">
          <ac:chgData name="Nicholas Gibbins" userId="6a0e944c-4d97-467d-bb7a-7c3315791fe4" providerId="ADAL" clId="{FAF92527-79C5-0447-A08F-92CE1F4A56F4}" dt="2021-02-11T11:36:08.776" v="2963" actId="1076"/>
          <ac:grpSpMkLst>
            <pc:docMk/>
            <pc:sldMk cId="2922680115" sldId="540"/>
            <ac:grpSpMk id="29" creationId="{5E02654F-A396-0A47-A6BF-60B10B0BA739}"/>
          </ac:grpSpMkLst>
        </pc:grpChg>
        <pc:cxnChg chg="mod">
          <ac:chgData name="Nicholas Gibbins" userId="6a0e944c-4d97-467d-bb7a-7c3315791fe4" providerId="ADAL" clId="{FAF92527-79C5-0447-A08F-92CE1F4A56F4}" dt="2021-02-11T11:36:30.242" v="2968" actId="1076"/>
          <ac:cxnSpMkLst>
            <pc:docMk/>
            <pc:sldMk cId="2922680115" sldId="540"/>
            <ac:cxnSpMk id="16" creationId="{2F24CC25-39B3-894F-9C27-5206AF1102CA}"/>
          </ac:cxnSpMkLst>
        </pc:cxnChg>
        <pc:cxnChg chg="add mod">
          <ac:chgData name="Nicholas Gibbins" userId="6a0e944c-4d97-467d-bb7a-7c3315791fe4" providerId="ADAL" clId="{FAF92527-79C5-0447-A08F-92CE1F4A56F4}" dt="2021-02-11T11:36:34.790" v="2969" actId="14100"/>
          <ac:cxnSpMkLst>
            <pc:docMk/>
            <pc:sldMk cId="2922680115" sldId="540"/>
            <ac:cxnSpMk id="33" creationId="{1592771F-AACA-1946-9DE0-643EABBD8C02}"/>
          </ac:cxnSpMkLst>
        </pc:cxnChg>
        <pc:cxnChg chg="add mod">
          <ac:chgData name="Nicholas Gibbins" userId="6a0e944c-4d97-467d-bb7a-7c3315791fe4" providerId="ADAL" clId="{FAF92527-79C5-0447-A08F-92CE1F4A56F4}" dt="2021-02-11T11:36:42.560" v="2972" actId="14100"/>
          <ac:cxnSpMkLst>
            <pc:docMk/>
            <pc:sldMk cId="2922680115" sldId="540"/>
            <ac:cxnSpMk id="34" creationId="{D937AE44-FF30-1B48-96D4-27D611ACF81D}"/>
          </ac:cxnSpMkLst>
        </pc:cxnChg>
      </pc:sldChg>
      <pc:sldChg chg="addSp delSp modSp add mod">
        <pc:chgData name="Nicholas Gibbins" userId="6a0e944c-4d97-467d-bb7a-7c3315791fe4" providerId="ADAL" clId="{FAF92527-79C5-0447-A08F-92CE1F4A56F4}" dt="2021-02-11T11:46:55.191" v="3084" actId="255"/>
        <pc:sldMkLst>
          <pc:docMk/>
          <pc:sldMk cId="2768564372" sldId="541"/>
        </pc:sldMkLst>
        <pc:spChg chg="mod">
          <ac:chgData name="Nicholas Gibbins" userId="6a0e944c-4d97-467d-bb7a-7c3315791fe4" providerId="ADAL" clId="{FAF92527-79C5-0447-A08F-92CE1F4A56F4}" dt="2021-02-11T11:38:01.391" v="3007" actId="20577"/>
          <ac:spMkLst>
            <pc:docMk/>
            <pc:sldMk cId="2768564372" sldId="541"/>
            <ac:spMk id="31" creationId="{3FE2B441-14B0-C942-A578-FC1F4036793D}"/>
          </ac:spMkLst>
        </pc:spChg>
        <pc:spChg chg="add mod">
          <ac:chgData name="Nicholas Gibbins" userId="6a0e944c-4d97-467d-bb7a-7c3315791fe4" providerId="ADAL" clId="{FAF92527-79C5-0447-A08F-92CE1F4A56F4}" dt="2021-02-11T11:46:55.191" v="3084" actId="255"/>
          <ac:spMkLst>
            <pc:docMk/>
            <pc:sldMk cId="2768564372" sldId="541"/>
            <ac:spMk id="36" creationId="{62AE8C36-308A-0A4F-B03D-8156C4BDBBCD}"/>
          </ac:spMkLst>
        </pc:spChg>
        <pc:cxnChg chg="del mod">
          <ac:chgData name="Nicholas Gibbins" userId="6a0e944c-4d97-467d-bb7a-7c3315791fe4" providerId="ADAL" clId="{FAF92527-79C5-0447-A08F-92CE1F4A56F4}" dt="2021-02-11T11:37:45.597" v="3002" actId="478"/>
          <ac:cxnSpMkLst>
            <pc:docMk/>
            <pc:sldMk cId="2768564372" sldId="541"/>
            <ac:cxnSpMk id="33" creationId="{1592771F-AACA-1946-9DE0-643EABBD8C02}"/>
          </ac:cxnSpMkLst>
        </pc:cxnChg>
        <pc:cxnChg chg="add mod">
          <ac:chgData name="Nicholas Gibbins" userId="6a0e944c-4d97-467d-bb7a-7c3315791fe4" providerId="ADAL" clId="{FAF92527-79C5-0447-A08F-92CE1F4A56F4}" dt="2021-02-11T11:38:15.061" v="3008" actId="14100"/>
          <ac:cxnSpMkLst>
            <pc:docMk/>
            <pc:sldMk cId="2768564372" sldId="541"/>
            <ac:cxnSpMk id="35" creationId="{D11D594E-F70C-8B4D-B685-94769FBEFB9B}"/>
          </ac:cxnSpMkLst>
        </pc:cxnChg>
      </pc:sldChg>
      <pc:sldChg chg="addSp delSp modSp add mod">
        <pc:chgData name="Nicholas Gibbins" userId="6a0e944c-4d97-467d-bb7a-7c3315791fe4" providerId="ADAL" clId="{FAF92527-79C5-0447-A08F-92CE1F4A56F4}" dt="2021-02-11T11:40:30.909" v="3037"/>
        <pc:sldMkLst>
          <pc:docMk/>
          <pc:sldMk cId="3577125817" sldId="542"/>
        </pc:sldMkLst>
        <pc:spChg chg="mod">
          <ac:chgData name="Nicholas Gibbins" userId="6a0e944c-4d97-467d-bb7a-7c3315791fe4" providerId="ADAL" clId="{FAF92527-79C5-0447-A08F-92CE1F4A56F4}" dt="2021-02-11T11:40:26.423" v="3031" actId="20577"/>
          <ac:spMkLst>
            <pc:docMk/>
            <pc:sldMk cId="3577125817" sldId="542"/>
            <ac:spMk id="32" creationId="{9E889FBA-F963-B741-B480-D1F8E2B958DC}"/>
          </ac:spMkLst>
        </pc:spChg>
        <pc:spChg chg="add mod">
          <ac:chgData name="Nicholas Gibbins" userId="6a0e944c-4d97-467d-bb7a-7c3315791fe4" providerId="ADAL" clId="{FAF92527-79C5-0447-A08F-92CE1F4A56F4}" dt="2021-02-11T11:39:11.753" v="3016" actId="692"/>
          <ac:spMkLst>
            <pc:docMk/>
            <pc:sldMk cId="3577125817" sldId="542"/>
            <ac:spMk id="33" creationId="{E1597078-E2E7-D845-BDAE-EF82B867F0E5}"/>
          </ac:spMkLst>
        </pc:spChg>
        <pc:spChg chg="del">
          <ac:chgData name="Nicholas Gibbins" userId="6a0e944c-4d97-467d-bb7a-7c3315791fe4" providerId="ADAL" clId="{FAF92527-79C5-0447-A08F-92CE1F4A56F4}" dt="2021-02-11T11:39:49.736" v="3021" actId="478"/>
          <ac:spMkLst>
            <pc:docMk/>
            <pc:sldMk cId="3577125817" sldId="542"/>
            <ac:spMk id="36" creationId="{62AE8C36-308A-0A4F-B03D-8156C4BDBBCD}"/>
          </ac:spMkLst>
        </pc:spChg>
        <pc:spChg chg="add mod">
          <ac:chgData name="Nicholas Gibbins" userId="6a0e944c-4d97-467d-bb7a-7c3315791fe4" providerId="ADAL" clId="{FAF92527-79C5-0447-A08F-92CE1F4A56F4}" dt="2021-02-11T11:39:06.726" v="3015" actId="1076"/>
          <ac:spMkLst>
            <pc:docMk/>
            <pc:sldMk cId="3577125817" sldId="542"/>
            <ac:spMk id="37" creationId="{AA9847BD-F873-8345-8B84-EDB6E0656DE0}"/>
          </ac:spMkLst>
        </pc:spChg>
        <pc:spChg chg="add mod">
          <ac:chgData name="Nicholas Gibbins" userId="6a0e944c-4d97-467d-bb7a-7c3315791fe4" providerId="ADAL" clId="{FAF92527-79C5-0447-A08F-92CE1F4A56F4}" dt="2021-02-11T11:39:33.473" v="3018" actId="1076"/>
          <ac:spMkLst>
            <pc:docMk/>
            <pc:sldMk cId="3577125817" sldId="542"/>
            <ac:spMk id="38" creationId="{01C6BD92-3CED-5F4E-83E7-08ECD35CEBA6}"/>
          </ac:spMkLst>
        </pc:spChg>
        <pc:spChg chg="add mod">
          <ac:chgData name="Nicholas Gibbins" userId="6a0e944c-4d97-467d-bb7a-7c3315791fe4" providerId="ADAL" clId="{FAF92527-79C5-0447-A08F-92CE1F4A56F4}" dt="2021-02-11T11:39:33.473" v="3018" actId="1076"/>
          <ac:spMkLst>
            <pc:docMk/>
            <pc:sldMk cId="3577125817" sldId="542"/>
            <ac:spMk id="39" creationId="{AA8512D6-6DBA-2F4A-99A7-F80F8C3B4BC5}"/>
          </ac:spMkLst>
        </pc:spChg>
        <pc:grpChg chg="del">
          <ac:chgData name="Nicholas Gibbins" userId="6a0e944c-4d97-467d-bb7a-7c3315791fe4" providerId="ADAL" clId="{FAF92527-79C5-0447-A08F-92CE1F4A56F4}" dt="2021-02-11T11:38:58.393" v="3013" actId="478"/>
          <ac:grpSpMkLst>
            <pc:docMk/>
            <pc:sldMk cId="3577125817" sldId="542"/>
            <ac:grpSpMk id="24" creationId="{97CD093F-A038-A84C-BB5C-AEDBA6E071C1}"/>
          </ac:grpSpMkLst>
        </pc:grpChg>
        <pc:cxnChg chg="add del mod">
          <ac:chgData name="Nicholas Gibbins" userId="6a0e944c-4d97-467d-bb7a-7c3315791fe4" providerId="ADAL" clId="{FAF92527-79C5-0447-A08F-92CE1F4A56F4}" dt="2021-02-11T11:40:26.894" v="3032" actId="478"/>
          <ac:cxnSpMkLst>
            <pc:docMk/>
            <pc:sldMk cId="3577125817" sldId="542"/>
            <ac:cxnSpMk id="34" creationId="{D937AE44-FF30-1B48-96D4-27D611ACF81D}"/>
          </ac:cxnSpMkLst>
        </pc:cxnChg>
        <pc:cxnChg chg="add del mod">
          <ac:chgData name="Nicholas Gibbins" userId="6a0e944c-4d97-467d-bb7a-7c3315791fe4" providerId="ADAL" clId="{FAF92527-79C5-0447-A08F-92CE1F4A56F4}" dt="2021-02-11T11:40:30.909" v="3037"/>
          <ac:cxnSpMkLst>
            <pc:docMk/>
            <pc:sldMk cId="3577125817" sldId="542"/>
            <ac:cxnSpMk id="40" creationId="{0FA759BD-CE2A-D54E-B6BA-6891CC7525D2}"/>
          </ac:cxnSpMkLst>
        </pc:cxnChg>
      </pc:sldChg>
      <pc:sldChg chg="addSp delSp modSp add mod">
        <pc:chgData name="Nicholas Gibbins" userId="6a0e944c-4d97-467d-bb7a-7c3315791fe4" providerId="ADAL" clId="{FAF92527-79C5-0447-A08F-92CE1F4A56F4}" dt="2021-02-11T11:41:42.604" v="3052" actId="1076"/>
        <pc:sldMkLst>
          <pc:docMk/>
          <pc:sldMk cId="1380982310" sldId="543"/>
        </pc:sldMkLst>
        <pc:spChg chg="mod">
          <ac:chgData name="Nicholas Gibbins" userId="6a0e944c-4d97-467d-bb7a-7c3315791fe4" providerId="ADAL" clId="{FAF92527-79C5-0447-A08F-92CE1F4A56F4}" dt="2021-02-11T11:41:14.756" v="3048" actId="20577"/>
          <ac:spMkLst>
            <pc:docMk/>
            <pc:sldMk cId="1380982310" sldId="543"/>
            <ac:spMk id="32" creationId="{9E889FBA-F963-B741-B480-D1F8E2B958DC}"/>
          </ac:spMkLst>
        </pc:spChg>
        <pc:spChg chg="del">
          <ac:chgData name="Nicholas Gibbins" userId="6a0e944c-4d97-467d-bb7a-7c3315791fe4" providerId="ADAL" clId="{FAF92527-79C5-0447-A08F-92CE1F4A56F4}" dt="2021-02-11T11:40:46.616" v="3038" actId="478"/>
          <ac:spMkLst>
            <pc:docMk/>
            <pc:sldMk cId="1380982310" sldId="543"/>
            <ac:spMk id="36" creationId="{62AE8C36-308A-0A4F-B03D-8156C4BDBBCD}"/>
          </ac:spMkLst>
        </pc:spChg>
        <pc:spChg chg="del">
          <ac:chgData name="Nicholas Gibbins" userId="6a0e944c-4d97-467d-bb7a-7c3315791fe4" providerId="ADAL" clId="{FAF92527-79C5-0447-A08F-92CE1F4A56F4}" dt="2021-02-11T11:39:46.415" v="3020" actId="478"/>
          <ac:spMkLst>
            <pc:docMk/>
            <pc:sldMk cId="1380982310" sldId="543"/>
            <ac:spMk id="38" creationId="{01C6BD92-3CED-5F4E-83E7-08ECD35CEBA6}"/>
          </ac:spMkLst>
        </pc:spChg>
        <pc:spChg chg="del">
          <ac:chgData name="Nicholas Gibbins" userId="6a0e944c-4d97-467d-bb7a-7c3315791fe4" providerId="ADAL" clId="{FAF92527-79C5-0447-A08F-92CE1F4A56F4}" dt="2021-02-11T11:39:46.415" v="3020" actId="478"/>
          <ac:spMkLst>
            <pc:docMk/>
            <pc:sldMk cId="1380982310" sldId="543"/>
            <ac:spMk id="39" creationId="{AA8512D6-6DBA-2F4A-99A7-F80F8C3B4BC5}"/>
          </ac:spMkLst>
        </pc:spChg>
        <pc:spChg chg="add mod">
          <ac:chgData name="Nicholas Gibbins" userId="6a0e944c-4d97-467d-bb7a-7c3315791fe4" providerId="ADAL" clId="{FAF92527-79C5-0447-A08F-92CE1F4A56F4}" dt="2021-02-11T11:41:42.604" v="3052" actId="1076"/>
          <ac:spMkLst>
            <pc:docMk/>
            <pc:sldMk cId="1380982310" sldId="543"/>
            <ac:spMk id="42" creationId="{10604AA6-EFB8-D645-BEC0-775DE41E95E1}"/>
          </ac:spMkLst>
        </pc:spChg>
        <pc:cxnChg chg="del mod">
          <ac:chgData name="Nicholas Gibbins" userId="6a0e944c-4d97-467d-bb7a-7c3315791fe4" providerId="ADAL" clId="{FAF92527-79C5-0447-A08F-92CE1F4A56F4}" dt="2021-02-11T11:41:08.908" v="3046" actId="478"/>
          <ac:cxnSpMkLst>
            <pc:docMk/>
            <pc:sldMk cId="1380982310" sldId="543"/>
            <ac:cxnSpMk id="34" creationId="{D937AE44-FF30-1B48-96D4-27D611ACF81D}"/>
          </ac:cxnSpMkLst>
        </pc:cxnChg>
        <pc:cxnChg chg="add del mod">
          <ac:chgData name="Nicholas Gibbins" userId="6a0e944c-4d97-467d-bb7a-7c3315791fe4" providerId="ADAL" clId="{FAF92527-79C5-0447-A08F-92CE1F4A56F4}" dt="2021-02-11T11:40:54.788" v="3040" actId="478"/>
          <ac:cxnSpMkLst>
            <pc:docMk/>
            <pc:sldMk cId="1380982310" sldId="543"/>
            <ac:cxnSpMk id="40" creationId="{2F956243-2C71-5342-8307-6D222F581C5C}"/>
          </ac:cxnSpMkLst>
        </pc:cxnChg>
        <pc:cxnChg chg="add mod">
          <ac:chgData name="Nicholas Gibbins" userId="6a0e944c-4d97-467d-bb7a-7c3315791fe4" providerId="ADAL" clId="{FAF92527-79C5-0447-A08F-92CE1F4A56F4}" dt="2021-02-11T11:41:07.100" v="3045" actId="14100"/>
          <ac:cxnSpMkLst>
            <pc:docMk/>
            <pc:sldMk cId="1380982310" sldId="543"/>
            <ac:cxnSpMk id="41" creationId="{E63D21AF-8836-5547-9B43-C45F97B672CA}"/>
          </ac:cxnSpMkLst>
        </pc:cxnChg>
      </pc:sldChg>
      <pc:sldChg chg="addSp delSp modSp add mod">
        <pc:chgData name="Nicholas Gibbins" userId="6a0e944c-4d97-467d-bb7a-7c3315791fe4" providerId="ADAL" clId="{FAF92527-79C5-0447-A08F-92CE1F4A56F4}" dt="2021-02-11T11:46:45.455" v="3083" actId="478"/>
        <pc:sldMkLst>
          <pc:docMk/>
          <pc:sldMk cId="1417026610" sldId="544"/>
        </pc:sldMkLst>
        <pc:spChg chg="add del mod">
          <ac:chgData name="Nicholas Gibbins" userId="6a0e944c-4d97-467d-bb7a-7c3315791fe4" providerId="ADAL" clId="{FAF92527-79C5-0447-A08F-92CE1F4A56F4}" dt="2021-02-11T11:46:45.455" v="3083" actId="478"/>
          <ac:spMkLst>
            <pc:docMk/>
            <pc:sldMk cId="1417026610" sldId="544"/>
            <ac:spMk id="28" creationId="{B51AF529-5F1D-7947-B4C0-ECB19BDCB783}"/>
          </ac:spMkLst>
        </pc:spChg>
        <pc:spChg chg="add del mod">
          <ac:chgData name="Nicholas Gibbins" userId="6a0e944c-4d97-467d-bb7a-7c3315791fe4" providerId="ADAL" clId="{FAF92527-79C5-0447-A08F-92CE1F4A56F4}" dt="2021-02-11T11:42:15.906" v="3060"/>
          <ac:spMkLst>
            <pc:docMk/>
            <pc:sldMk cId="1417026610" sldId="544"/>
            <ac:spMk id="34" creationId="{C8553BBD-F12B-264C-BC54-5E7753D5DE8F}"/>
          </ac:spMkLst>
        </pc:spChg>
        <pc:spChg chg="del">
          <ac:chgData name="Nicholas Gibbins" userId="6a0e944c-4d97-467d-bb7a-7c3315791fe4" providerId="ADAL" clId="{FAF92527-79C5-0447-A08F-92CE1F4A56F4}" dt="2021-02-11T11:41:53.156" v="3054" actId="478"/>
          <ac:spMkLst>
            <pc:docMk/>
            <pc:sldMk cId="1417026610" sldId="544"/>
            <ac:spMk id="42" creationId="{10604AA6-EFB8-D645-BEC0-775DE41E95E1}"/>
          </ac:spMkLst>
        </pc:spChg>
      </pc:sldChg>
      <pc:sldChg chg="addSp delSp modSp add mod">
        <pc:chgData name="Nicholas Gibbins" userId="6a0e944c-4d97-467d-bb7a-7c3315791fe4" providerId="ADAL" clId="{FAF92527-79C5-0447-A08F-92CE1F4A56F4}" dt="2021-02-11T11:46:39.330" v="3082" actId="255"/>
        <pc:sldMkLst>
          <pc:docMk/>
          <pc:sldMk cId="3185149782" sldId="545"/>
        </pc:sldMkLst>
        <pc:spChg chg="mod">
          <ac:chgData name="Nicholas Gibbins" userId="6a0e944c-4d97-467d-bb7a-7c3315791fe4" providerId="ADAL" clId="{FAF92527-79C5-0447-A08F-92CE1F4A56F4}" dt="2021-02-11T11:42:43.979" v="3068" actId="20577"/>
          <ac:spMkLst>
            <pc:docMk/>
            <pc:sldMk cId="3185149782" sldId="545"/>
            <ac:spMk id="32" creationId="{9E889FBA-F963-B741-B480-D1F8E2B958DC}"/>
          </ac:spMkLst>
        </pc:spChg>
        <pc:spChg chg="add mod">
          <ac:chgData name="Nicholas Gibbins" userId="6a0e944c-4d97-467d-bb7a-7c3315791fe4" providerId="ADAL" clId="{FAF92527-79C5-0447-A08F-92CE1F4A56F4}" dt="2021-02-11T11:46:39.330" v="3082" actId="255"/>
          <ac:spMkLst>
            <pc:docMk/>
            <pc:sldMk cId="3185149782" sldId="545"/>
            <ac:spMk id="36" creationId="{0347CB52-72FA-DF4E-8A83-FE471158A334}"/>
          </ac:spMkLst>
        </pc:spChg>
        <pc:cxnChg chg="add mod">
          <ac:chgData name="Nicholas Gibbins" userId="6a0e944c-4d97-467d-bb7a-7c3315791fe4" providerId="ADAL" clId="{FAF92527-79C5-0447-A08F-92CE1F4A56F4}" dt="2021-02-11T11:42:35.706" v="3066" actId="14100"/>
          <ac:cxnSpMkLst>
            <pc:docMk/>
            <pc:sldMk cId="3185149782" sldId="545"/>
            <ac:cxnSpMk id="34" creationId="{0BBF7FF3-96CA-7841-B4FC-D0ADA4D2A3F6}"/>
          </ac:cxnSpMkLst>
        </pc:cxnChg>
        <pc:cxnChg chg="del mod">
          <ac:chgData name="Nicholas Gibbins" userId="6a0e944c-4d97-467d-bb7a-7c3315791fe4" providerId="ADAL" clId="{FAF92527-79C5-0447-A08F-92CE1F4A56F4}" dt="2021-02-11T11:42:26.785" v="3063" actId="478"/>
          <ac:cxnSpMkLst>
            <pc:docMk/>
            <pc:sldMk cId="3185149782" sldId="545"/>
            <ac:cxnSpMk id="41" creationId="{E63D21AF-8836-5547-9B43-C45F97B672CA}"/>
          </ac:cxnSpMkLst>
        </pc:cxnChg>
      </pc:sldChg>
      <pc:sldChg chg="addSp delSp modSp add mod">
        <pc:chgData name="Nicholas Gibbins" userId="6a0e944c-4d97-467d-bb7a-7c3315791fe4" providerId="ADAL" clId="{FAF92527-79C5-0447-A08F-92CE1F4A56F4}" dt="2021-02-11T11:43:48.012" v="3080" actId="208"/>
        <pc:sldMkLst>
          <pc:docMk/>
          <pc:sldMk cId="2512384320" sldId="546"/>
        </pc:sldMkLst>
        <pc:spChg chg="del">
          <ac:chgData name="Nicholas Gibbins" userId="6a0e944c-4d97-467d-bb7a-7c3315791fe4" providerId="ADAL" clId="{FAF92527-79C5-0447-A08F-92CE1F4A56F4}" dt="2021-02-11T11:43:33.533" v="3078" actId="478"/>
          <ac:spMkLst>
            <pc:docMk/>
            <pc:sldMk cId="2512384320" sldId="546"/>
            <ac:spMk id="28" creationId="{B51AF529-5F1D-7947-B4C0-ECB19BDCB783}"/>
          </ac:spMkLst>
        </pc:spChg>
        <pc:spChg chg="mod">
          <ac:chgData name="Nicholas Gibbins" userId="6a0e944c-4d97-467d-bb7a-7c3315791fe4" providerId="ADAL" clId="{FAF92527-79C5-0447-A08F-92CE1F4A56F4}" dt="2021-02-11T11:43:48.012" v="3080" actId="208"/>
          <ac:spMkLst>
            <pc:docMk/>
            <pc:sldMk cId="2512384320" sldId="546"/>
            <ac:spMk id="33" creationId="{E1597078-E2E7-D845-BDAE-EF82B867F0E5}"/>
          </ac:spMkLst>
        </pc:spChg>
        <pc:spChg chg="del">
          <ac:chgData name="Nicholas Gibbins" userId="6a0e944c-4d97-467d-bb7a-7c3315791fe4" providerId="ADAL" clId="{FAF92527-79C5-0447-A08F-92CE1F4A56F4}" dt="2021-02-11T11:43:17.705" v="3073" actId="478"/>
          <ac:spMkLst>
            <pc:docMk/>
            <pc:sldMk cId="2512384320" sldId="546"/>
            <ac:spMk id="36" creationId="{0347CB52-72FA-DF4E-8A83-FE471158A334}"/>
          </ac:spMkLst>
        </pc:spChg>
        <pc:spChg chg="mod">
          <ac:chgData name="Nicholas Gibbins" userId="6a0e944c-4d97-467d-bb7a-7c3315791fe4" providerId="ADAL" clId="{FAF92527-79C5-0447-A08F-92CE1F4A56F4}" dt="2021-02-11T11:43:48.012" v="3080" actId="208"/>
          <ac:spMkLst>
            <pc:docMk/>
            <pc:sldMk cId="2512384320" sldId="546"/>
            <ac:spMk id="37" creationId="{AA9847BD-F873-8345-8B84-EDB6E0656DE0}"/>
          </ac:spMkLst>
        </pc:spChg>
        <pc:spChg chg="add mod">
          <ac:chgData name="Nicholas Gibbins" userId="6a0e944c-4d97-467d-bb7a-7c3315791fe4" providerId="ADAL" clId="{FAF92527-79C5-0447-A08F-92CE1F4A56F4}" dt="2021-02-11T11:43:27.777" v="3075" actId="1076"/>
          <ac:spMkLst>
            <pc:docMk/>
            <pc:sldMk cId="2512384320" sldId="546"/>
            <ac:spMk id="38" creationId="{FEEFC476-90A4-C547-AFD0-B841E1FC6B7F}"/>
          </ac:spMkLst>
        </pc:spChg>
        <pc:spChg chg="add mod">
          <ac:chgData name="Nicholas Gibbins" userId="6a0e944c-4d97-467d-bb7a-7c3315791fe4" providerId="ADAL" clId="{FAF92527-79C5-0447-A08F-92CE1F4A56F4}" dt="2021-02-11T11:43:29.839" v="3077" actId="20577"/>
          <ac:spMkLst>
            <pc:docMk/>
            <pc:sldMk cId="2512384320" sldId="546"/>
            <ac:spMk id="39" creationId="{50AC2543-9F36-DE46-B267-B62B2964AC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FE1A4-9FDF-5D4E-8733-208BDEF54E75}" type="slidenum">
              <a:rPr lang="en-GB"/>
              <a:pPr/>
              <a:t>2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65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Far more blocks of</a:t>
            </a:r>
            <a:r>
              <a:rPr lang="en-US" baseline="0" dirty="0"/>
              <a:t> secondary storage than main memory = need to be selective about what gets kept in main memory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DBMS sets aside an</a:t>
            </a:r>
            <a:r>
              <a:rPr lang="en-US" baseline="0" dirty="0"/>
              <a:t> area of main memory, organised as frames (= size of database block)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When a block is read from disc, it’s read into a frame in the buffer pool (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255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83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Also: pre-fetching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376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HP Value Endurance 240GB SSD - £476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Crucial</a:t>
            </a:r>
            <a:r>
              <a:rPr lang="de-DE" dirty="0"/>
              <a:t> 64GB Kit (16GBx4) DDR4-2400 - $560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93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repeating fields does not require variable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636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16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fixed-length blocks</a:t>
            </a:r>
          </a:p>
          <a:p>
            <a:r>
              <a:rPr lang="en-US" dirty="0"/>
              <a:t>Assume single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16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demand –</a:t>
            </a:r>
            <a:r>
              <a:rPr lang="en-US" baseline="0" dirty="0"/>
              <a:t> use segmentation fault to drive </a:t>
            </a:r>
            <a:r>
              <a:rPr lang="en-US" baseline="0"/>
              <a:t>swizzling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921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Pinned due to recovery</a:t>
            </a:r>
            <a:r>
              <a:rPr lang="en-US" baseline="0" dirty="0"/>
              <a:t> operations</a:t>
            </a:r>
          </a:p>
          <a:p>
            <a:r>
              <a:rPr lang="en-US" baseline="0" dirty="0"/>
              <a:t>Pinned due to references from other blocks in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45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figures – Intel Xeon</a:t>
            </a:r>
            <a:r>
              <a:rPr lang="en-US" baseline="0" dirty="0"/>
              <a:t> E5-2407 (Xeon E5 2</a:t>
            </a:r>
            <a:r>
              <a:rPr lang="en-US" baseline="30000" dirty="0"/>
              <a:t>nd</a:t>
            </a:r>
            <a:r>
              <a:rPr lang="en-US" baseline="0" dirty="0"/>
              <a:t> gen – early 2014) - $250 </a:t>
            </a:r>
          </a:p>
          <a:p>
            <a:r>
              <a:rPr lang="en-US" baseline="0" dirty="0"/>
              <a:t>32B of </a:t>
            </a:r>
            <a:r>
              <a:rPr lang="en-US" baseline="0" dirty="0" err="1"/>
              <a:t>gp</a:t>
            </a:r>
            <a:r>
              <a:rPr lang="en-US" baseline="0" dirty="0"/>
              <a:t> registers</a:t>
            </a:r>
          </a:p>
          <a:p>
            <a:r>
              <a:rPr lang="en-US" baseline="0" dirty="0"/>
              <a:t>L1 32kiB per core SRAM</a:t>
            </a:r>
          </a:p>
          <a:p>
            <a:r>
              <a:rPr lang="en-US" baseline="0" dirty="0"/>
              <a:t>L2 256 </a:t>
            </a:r>
            <a:r>
              <a:rPr lang="en-US" baseline="0" dirty="0" err="1"/>
              <a:t>kiB</a:t>
            </a:r>
            <a:r>
              <a:rPr lang="en-US" baseline="0" dirty="0"/>
              <a:t> per core DRAM</a:t>
            </a:r>
          </a:p>
          <a:p>
            <a:r>
              <a:rPr lang="en-US" baseline="0" dirty="0"/>
              <a:t>L3 10 MiB</a:t>
            </a:r>
          </a:p>
          <a:p>
            <a:endParaRPr lang="en-US" baseline="0" dirty="0"/>
          </a:p>
          <a:p>
            <a:r>
              <a:rPr lang="en-US" baseline="0" dirty="0"/>
              <a:t>Intel Core i7-10700F 2.9GHz (10</a:t>
            </a:r>
            <a:r>
              <a:rPr lang="en-US" baseline="30000" dirty="0"/>
              <a:t>th</a:t>
            </a:r>
            <a:r>
              <a:rPr lang="en-US" baseline="0" dirty="0"/>
              <a:t> gen – early 2020) £250</a:t>
            </a:r>
          </a:p>
          <a:p>
            <a:r>
              <a:rPr lang="en-US" baseline="0" dirty="0"/>
              <a:t>8 core</a:t>
            </a:r>
          </a:p>
          <a:p>
            <a:r>
              <a:rPr lang="en-US" baseline="0" dirty="0"/>
              <a:t>128B of </a:t>
            </a:r>
            <a:r>
              <a:rPr lang="en-US" baseline="0" dirty="0" err="1"/>
              <a:t>gp</a:t>
            </a:r>
            <a:r>
              <a:rPr lang="en-US" baseline="0" dirty="0"/>
              <a:t> registers (16 x 64b)</a:t>
            </a:r>
          </a:p>
          <a:p>
            <a:r>
              <a:rPr lang="en-US" baseline="0" dirty="0"/>
              <a:t>L1 64kiB per core</a:t>
            </a:r>
          </a:p>
          <a:p>
            <a:r>
              <a:rPr lang="en-US" baseline="0" dirty="0"/>
              <a:t>L2 256kiB per core</a:t>
            </a:r>
          </a:p>
          <a:p>
            <a:r>
              <a:rPr lang="en-US" baseline="0" dirty="0"/>
              <a:t>L3 16MiB shared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2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22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678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037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double buffer, stagger blocks,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random:</a:t>
            </a:r>
            <a:r>
              <a:rPr lang="en-US" baseline="0" dirty="0"/>
              <a:t> 10ms</a:t>
            </a:r>
          </a:p>
          <a:p>
            <a:r>
              <a:rPr lang="en-US" baseline="0" dirty="0" err="1"/>
              <a:t>seq</a:t>
            </a:r>
            <a:r>
              <a:rPr lang="en-US" baseline="0" dirty="0"/>
              <a:t>: 1ms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703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Samsung have a 16TB SSD, but that’s an outlier.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894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74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04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CS 245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Notes 3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7478-2934-694D-8808-D56EDB4C9F1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76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19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CS 245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Notes 3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68AF-F9AD-B641-8433-29D556D8BC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598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bove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CS 245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Notes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06400" y="1676400"/>
            <a:ext cx="11379200" cy="1905000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06400" y="3733800"/>
            <a:ext cx="11379200" cy="23622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6302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CS 245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Notes 3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EE84-CB9F-A04D-B95A-784F6A6439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836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1" y="6381751"/>
            <a:ext cx="556332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443581" y="6381750"/>
            <a:ext cx="556332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19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Storage</a:t>
            </a:r>
          </a:p>
        </p:txBody>
      </p:sp>
    </p:spTree>
    <p:extLst>
      <p:ext uri="{BB962C8B-B14F-4D97-AF65-F5344CB8AC3E}">
        <p14:creationId xmlns:p14="http://schemas.microsoft.com/office/powerpoint/2010/main" val="399968495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Swizzling</a:t>
            </a:r>
            <a:r>
              <a:rPr lang="en-US" dirty="0"/>
              <a:t>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Automatic</a:t>
            </a:r>
          </a:p>
          <a:p>
            <a:pPr lvl="1"/>
            <a:r>
              <a:rPr lang="en-US" dirty="0"/>
              <a:t>As soon as block brought into memory, locate all pointers and addresses and enter them into translation table</a:t>
            </a:r>
          </a:p>
          <a:p>
            <a:pPr lvl="1"/>
            <a:r>
              <a:rPr lang="en-US" dirty="0"/>
              <a:t>Replace pointers in blocks with new entries</a:t>
            </a:r>
          </a:p>
          <a:p>
            <a:pPr marL="0" indent="0">
              <a:buNone/>
            </a:pPr>
            <a:r>
              <a:rPr lang="en-US" dirty="0"/>
              <a:t>On Demand</a:t>
            </a:r>
          </a:p>
          <a:p>
            <a:pPr lvl="1"/>
            <a:r>
              <a:rPr lang="en-US" dirty="0"/>
              <a:t>Leave all pointers </a:t>
            </a:r>
            <a:r>
              <a:rPr lang="en-US" dirty="0" err="1"/>
              <a:t>unswizzled</a:t>
            </a:r>
            <a:r>
              <a:rPr lang="en-US" dirty="0"/>
              <a:t> when block in brought into memory</a:t>
            </a:r>
          </a:p>
          <a:p>
            <a:pPr lvl="1"/>
            <a:r>
              <a:rPr lang="en-US" dirty="0"/>
              <a:t>Swizzle pointers only when dereferenced</a:t>
            </a:r>
          </a:p>
          <a:p>
            <a:pPr marL="0" indent="0">
              <a:buNone/>
            </a:pPr>
            <a:r>
              <a:rPr lang="en-US" dirty="0"/>
              <a:t>No </a:t>
            </a:r>
            <a:r>
              <a:rPr lang="en-US" dirty="0" err="1"/>
              <a:t>swizzling</a:t>
            </a:r>
            <a:endParaRPr lang="en-US" dirty="0"/>
          </a:p>
          <a:p>
            <a:pPr lvl="1"/>
            <a:r>
              <a:rPr lang="en-US" dirty="0"/>
              <a:t>Use translation table to map pointers on each dereference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3F1F1-10F9-C44E-8C3A-F1E7CA2DF7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8902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Unswizzling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Reverse of the swizzling operation – rewrite memory addresses as database addresses</a:t>
            </a:r>
          </a:p>
          <a:p>
            <a:pPr lvl="1"/>
            <a:r>
              <a:rPr lang="en-US" dirty="0"/>
              <a:t>Use the translation table</a:t>
            </a:r>
          </a:p>
          <a:p>
            <a:pPr lvl="1"/>
            <a:r>
              <a:rPr lang="en-US" dirty="0"/>
              <a:t>Translation table is designed to map from DB address to memory address – need an index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Need to be aware of the relationship between </a:t>
            </a:r>
            <a:r>
              <a:rPr lang="en-US" dirty="0" err="1"/>
              <a:t>unswizzling</a:t>
            </a:r>
            <a:r>
              <a:rPr lang="en-US" dirty="0"/>
              <a:t> and unpinning</a:t>
            </a:r>
          </a:p>
          <a:p>
            <a:pPr lvl="1"/>
            <a:r>
              <a:rPr lang="en-US" dirty="0"/>
              <a:t>Blocks in the buffer pool are </a:t>
            </a:r>
            <a:r>
              <a:rPr lang="en-US" i="1" dirty="0"/>
              <a:t>pinned</a:t>
            </a:r>
            <a:r>
              <a:rPr lang="en-US" dirty="0"/>
              <a:t> to indicate that some part of the DBMS is using their contents</a:t>
            </a:r>
          </a:p>
          <a:p>
            <a:pPr lvl="1"/>
            <a:r>
              <a:rPr lang="en-US" dirty="0"/>
              <a:t>However, a block may be pinned if there are swizzled pointers that point to that block</a:t>
            </a:r>
          </a:p>
          <a:p>
            <a:pPr lvl="1"/>
            <a:r>
              <a:rPr lang="en-US" dirty="0"/>
              <a:t>In order to unpin the block (to allow the frame to be reused), we need to </a:t>
            </a:r>
            <a:r>
              <a:rPr lang="en-US" dirty="0" err="1"/>
              <a:t>unswizzle</a:t>
            </a:r>
            <a:r>
              <a:rPr lang="en-US" dirty="0"/>
              <a:t> any pointers to that block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B688B-FDAC-8F4B-8275-6C6C1DD73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4994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B2F5003-0107-2B41-A5F4-F94080B576B8}"/>
              </a:ext>
            </a:extLst>
          </p:cNvPr>
          <p:cNvSpPr/>
          <p:nvPr/>
        </p:nvSpPr>
        <p:spPr>
          <a:xfrm>
            <a:off x="2496376" y="214257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337B6E-AFAF-6B4C-8C3A-990E680235AD}"/>
              </a:ext>
            </a:extLst>
          </p:cNvPr>
          <p:cNvSpPr/>
          <p:nvPr/>
        </p:nvSpPr>
        <p:spPr>
          <a:xfrm>
            <a:off x="2820376" y="32937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02654F-A396-0A47-A6BF-60B10B0BA739}"/>
              </a:ext>
            </a:extLst>
          </p:cNvPr>
          <p:cNvGrpSpPr/>
          <p:nvPr/>
        </p:nvGrpSpPr>
        <p:grpSpPr>
          <a:xfrm>
            <a:off x="2820376" y="2646946"/>
            <a:ext cx="1152000" cy="288000"/>
            <a:chOff x="8040688" y="2717236"/>
            <a:chExt cx="1152000" cy="28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F72ACE-847C-3644-A69F-ED73CC55D8B1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2B441-14B0-C942-A578-FC1F4036793D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889FBA-F963-B741-B480-D1F8E2B958D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</p:grp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11D594E-F70C-8B4D-B685-94769FBEFB9B}"/>
              </a:ext>
            </a:extLst>
          </p:cNvPr>
          <p:cNvCxnSpPr>
            <a:cxnSpLocks/>
            <a:stCxn id="31" idx="2"/>
            <a:endCxn id="23" idx="1"/>
          </p:cNvCxnSpPr>
          <p:nvPr/>
        </p:nvCxnSpPr>
        <p:spPr bwMode="auto">
          <a:xfrm rot="5400000">
            <a:off x="2928977" y="2826345"/>
            <a:ext cx="502799" cy="720000"/>
          </a:xfrm>
          <a:prstGeom prst="curvedConnector4">
            <a:avLst>
              <a:gd name="adj1" fmla="val 35680"/>
              <a:gd name="adj2" fmla="val 131750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1597078-E2E7-D845-BDAE-EF82B867F0E5}"/>
              </a:ext>
            </a:extLst>
          </p:cNvPr>
          <p:cNvSpPr/>
          <p:nvPr/>
        </p:nvSpPr>
        <p:spPr>
          <a:xfrm>
            <a:off x="2496376" y="408544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9847BD-F873-8345-8B84-EDB6E0656DE0}"/>
              </a:ext>
            </a:extLst>
          </p:cNvPr>
          <p:cNvSpPr/>
          <p:nvPr/>
        </p:nvSpPr>
        <p:spPr>
          <a:xfrm>
            <a:off x="2820376" y="48414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E63D21AF-8836-5547-9B43-C45F97B672CA}"/>
              </a:ext>
            </a:extLst>
          </p:cNvPr>
          <p:cNvCxnSpPr>
            <a:cxnSpLocks/>
            <a:stCxn id="32" idx="2"/>
            <a:endCxn id="37" idx="3"/>
          </p:cNvCxnSpPr>
          <p:nvPr/>
        </p:nvCxnSpPr>
        <p:spPr bwMode="auto">
          <a:xfrm rot="16200000" flipH="1">
            <a:off x="2875127" y="3888195"/>
            <a:ext cx="2050499" cy="144000"/>
          </a:xfrm>
          <a:prstGeom prst="curvedConnector4">
            <a:avLst>
              <a:gd name="adj1" fmla="val 11076"/>
              <a:gd name="adj2" fmla="val 663407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41702661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B2F5003-0107-2B41-A5F4-F94080B576B8}"/>
              </a:ext>
            </a:extLst>
          </p:cNvPr>
          <p:cNvSpPr/>
          <p:nvPr/>
        </p:nvSpPr>
        <p:spPr>
          <a:xfrm>
            <a:off x="2496376" y="214257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337B6E-AFAF-6B4C-8C3A-990E680235AD}"/>
              </a:ext>
            </a:extLst>
          </p:cNvPr>
          <p:cNvSpPr/>
          <p:nvPr/>
        </p:nvSpPr>
        <p:spPr>
          <a:xfrm>
            <a:off x="2820376" y="32937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02654F-A396-0A47-A6BF-60B10B0BA739}"/>
              </a:ext>
            </a:extLst>
          </p:cNvPr>
          <p:cNvGrpSpPr/>
          <p:nvPr/>
        </p:nvGrpSpPr>
        <p:grpSpPr>
          <a:xfrm>
            <a:off x="2820376" y="2646946"/>
            <a:ext cx="1152000" cy="288000"/>
            <a:chOff x="8040688" y="2717236"/>
            <a:chExt cx="1152000" cy="28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F72ACE-847C-3644-A69F-ED73CC55D8B1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2B441-14B0-C942-A578-FC1F4036793D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889FBA-F963-B741-B480-D1F8E2B958D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11D594E-F70C-8B4D-B685-94769FBEFB9B}"/>
              </a:ext>
            </a:extLst>
          </p:cNvPr>
          <p:cNvCxnSpPr>
            <a:cxnSpLocks/>
            <a:stCxn id="31" idx="2"/>
            <a:endCxn id="23" idx="1"/>
          </p:cNvCxnSpPr>
          <p:nvPr/>
        </p:nvCxnSpPr>
        <p:spPr bwMode="auto">
          <a:xfrm rot="5400000">
            <a:off x="2928977" y="2826345"/>
            <a:ext cx="502799" cy="720000"/>
          </a:xfrm>
          <a:prstGeom prst="curvedConnector4">
            <a:avLst>
              <a:gd name="adj1" fmla="val 35680"/>
              <a:gd name="adj2" fmla="val 131750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1597078-E2E7-D845-BDAE-EF82B867F0E5}"/>
              </a:ext>
            </a:extLst>
          </p:cNvPr>
          <p:cNvSpPr/>
          <p:nvPr/>
        </p:nvSpPr>
        <p:spPr>
          <a:xfrm>
            <a:off x="2496376" y="408544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9847BD-F873-8345-8B84-EDB6E0656DE0}"/>
              </a:ext>
            </a:extLst>
          </p:cNvPr>
          <p:cNvSpPr/>
          <p:nvPr/>
        </p:nvSpPr>
        <p:spPr>
          <a:xfrm>
            <a:off x="2820376" y="48414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1AF529-5F1D-7947-B4C0-ECB19BDCB783}"/>
              </a:ext>
            </a:extLst>
          </p:cNvPr>
          <p:cNvSpPr txBox="1"/>
          <p:nvPr/>
        </p:nvSpPr>
        <p:spPr>
          <a:xfrm>
            <a:off x="638148" y="4653534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 to unpin</a:t>
            </a:r>
          </a:p>
          <a:p>
            <a:r>
              <a:rPr lang="en-US" dirty="0"/>
              <a:t>and write</a:t>
            </a: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0BBF7FF3-96CA-7841-B4FC-D0ADA4D2A3F6}"/>
              </a:ext>
            </a:extLst>
          </p:cNvPr>
          <p:cNvCxnSpPr>
            <a:cxnSpLocks/>
            <a:stCxn id="32" idx="2"/>
            <a:endCxn id="10" idx="1"/>
          </p:cNvCxnSpPr>
          <p:nvPr/>
        </p:nvCxnSpPr>
        <p:spPr bwMode="auto">
          <a:xfrm rot="16200000" flipH="1">
            <a:off x="5003423" y="1759898"/>
            <a:ext cx="2041754" cy="4391849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347CB52-72FA-DF4E-8A83-FE471158A334}"/>
              </a:ext>
            </a:extLst>
          </p:cNvPr>
          <p:cNvSpPr txBox="1"/>
          <p:nvPr/>
        </p:nvSpPr>
        <p:spPr>
          <a:xfrm>
            <a:off x="6264369" y="4971339"/>
            <a:ext cx="14398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Lucida Sans" panose="020B0602030504020204" pitchFamily="34" charset="77"/>
                <a:cs typeface="Georgia"/>
              </a:rPr>
              <a:t>unswizzled</a:t>
            </a:r>
            <a:endParaRPr lang="en-US" dirty="0">
              <a:latin typeface="Lucida Sans" panose="020B0602030504020204" pitchFamily="34" charset="77"/>
              <a:cs typeface="Georgia"/>
            </a:endParaRPr>
          </a:p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pointer</a:t>
            </a:r>
          </a:p>
        </p:txBody>
      </p:sp>
    </p:spTree>
    <p:extLst>
      <p:ext uri="{BB962C8B-B14F-4D97-AF65-F5344CB8AC3E}">
        <p14:creationId xmlns:p14="http://schemas.microsoft.com/office/powerpoint/2010/main" val="318514978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B2F5003-0107-2B41-A5F4-F94080B576B8}"/>
              </a:ext>
            </a:extLst>
          </p:cNvPr>
          <p:cNvSpPr/>
          <p:nvPr/>
        </p:nvSpPr>
        <p:spPr>
          <a:xfrm>
            <a:off x="2496376" y="214257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337B6E-AFAF-6B4C-8C3A-990E680235AD}"/>
              </a:ext>
            </a:extLst>
          </p:cNvPr>
          <p:cNvSpPr/>
          <p:nvPr/>
        </p:nvSpPr>
        <p:spPr>
          <a:xfrm>
            <a:off x="2820376" y="32937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02654F-A396-0A47-A6BF-60B10B0BA739}"/>
              </a:ext>
            </a:extLst>
          </p:cNvPr>
          <p:cNvGrpSpPr/>
          <p:nvPr/>
        </p:nvGrpSpPr>
        <p:grpSpPr>
          <a:xfrm>
            <a:off x="2820376" y="2646946"/>
            <a:ext cx="1152000" cy="288000"/>
            <a:chOff x="8040688" y="2717236"/>
            <a:chExt cx="1152000" cy="28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F72ACE-847C-3644-A69F-ED73CC55D8B1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2B441-14B0-C942-A578-FC1F4036793D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889FBA-F963-B741-B480-D1F8E2B958D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11D594E-F70C-8B4D-B685-94769FBEFB9B}"/>
              </a:ext>
            </a:extLst>
          </p:cNvPr>
          <p:cNvCxnSpPr>
            <a:cxnSpLocks/>
            <a:stCxn id="31" idx="2"/>
            <a:endCxn id="23" idx="1"/>
          </p:cNvCxnSpPr>
          <p:nvPr/>
        </p:nvCxnSpPr>
        <p:spPr bwMode="auto">
          <a:xfrm rot="5400000">
            <a:off x="2928977" y="2826345"/>
            <a:ext cx="502799" cy="720000"/>
          </a:xfrm>
          <a:prstGeom prst="curvedConnector4">
            <a:avLst>
              <a:gd name="adj1" fmla="val 35680"/>
              <a:gd name="adj2" fmla="val 131750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1597078-E2E7-D845-BDAE-EF82B867F0E5}"/>
              </a:ext>
            </a:extLst>
          </p:cNvPr>
          <p:cNvSpPr/>
          <p:nvPr/>
        </p:nvSpPr>
        <p:spPr>
          <a:xfrm>
            <a:off x="2496376" y="408544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Block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9847BD-F873-8345-8B84-EDB6E0656DE0}"/>
              </a:ext>
            </a:extLst>
          </p:cNvPr>
          <p:cNvSpPr/>
          <p:nvPr/>
        </p:nvSpPr>
        <p:spPr>
          <a:xfrm>
            <a:off x="2820376" y="48414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</a:t>
            </a: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0BBF7FF3-96CA-7841-B4FC-D0ADA4D2A3F6}"/>
              </a:ext>
            </a:extLst>
          </p:cNvPr>
          <p:cNvCxnSpPr>
            <a:cxnSpLocks/>
            <a:stCxn id="32" idx="2"/>
            <a:endCxn id="10" idx="1"/>
          </p:cNvCxnSpPr>
          <p:nvPr/>
        </p:nvCxnSpPr>
        <p:spPr bwMode="auto">
          <a:xfrm rot="16200000" flipH="1">
            <a:off x="5003423" y="1759898"/>
            <a:ext cx="2041754" cy="4391849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8" name="Left Arrow 37">
            <a:extLst>
              <a:ext uri="{FF2B5EF4-FFF2-40B4-BE49-F238E27FC236}">
                <a16:creationId xmlns:a16="http://schemas.microsoft.com/office/drawing/2014/main" id="{FEEFC476-90A4-C547-AFD0-B841E1FC6B7F}"/>
              </a:ext>
            </a:extLst>
          </p:cNvPr>
          <p:cNvSpPr/>
          <p:nvPr/>
        </p:nvSpPr>
        <p:spPr bwMode="auto">
          <a:xfrm rot="10800000">
            <a:off x="5830192" y="4618289"/>
            <a:ext cx="531616" cy="993053"/>
          </a:xfrm>
          <a:prstGeom prst="left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AC2543-9F36-DE46-B267-B62B2964AC70}"/>
              </a:ext>
            </a:extLst>
          </p:cNvPr>
          <p:cNvSpPr txBox="1"/>
          <p:nvPr/>
        </p:nvSpPr>
        <p:spPr>
          <a:xfrm>
            <a:off x="6265419" y="5438820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to disk</a:t>
            </a:r>
          </a:p>
        </p:txBody>
      </p:sp>
    </p:spTree>
    <p:extLst>
      <p:ext uri="{BB962C8B-B14F-4D97-AF65-F5344CB8AC3E}">
        <p14:creationId xmlns:p14="http://schemas.microsoft.com/office/powerpoint/2010/main" val="251238432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and Deletion</a:t>
            </a:r>
          </a:p>
        </p:txBody>
      </p:sp>
    </p:spTree>
    <p:extLst>
      <p:ext uri="{BB962C8B-B14F-4D97-AF65-F5344CB8AC3E}">
        <p14:creationId xmlns:p14="http://schemas.microsoft.com/office/powerpoint/2010/main" val="251091305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Insertion: the easy case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Records not in sequence</a:t>
            </a:r>
          </a:p>
          <a:p>
            <a:pPr lvl="1"/>
            <a:r>
              <a:rPr lang="en-US" dirty="0"/>
              <a:t>Insert new record at end of file or in deleted slot</a:t>
            </a:r>
          </a:p>
          <a:p>
            <a:pPr lvl="1"/>
            <a:r>
              <a:rPr lang="en-US" dirty="0"/>
              <a:t>If records are variable size, not as easy...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98E5E0-C6A4-AF47-9959-15E166BBC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270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Insertion: the hard case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Records in sequence</a:t>
            </a:r>
          </a:p>
          <a:p>
            <a:pPr lvl="1"/>
            <a:r>
              <a:rPr lang="en-US" dirty="0"/>
              <a:t>If free space </a:t>
            </a:r>
            <a:r>
              <a:rPr lang="ja-JP" altLang="en-US" dirty="0"/>
              <a:t>“</a:t>
            </a:r>
            <a:r>
              <a:rPr lang="en-US" dirty="0"/>
              <a:t>close by</a:t>
            </a:r>
            <a:r>
              <a:rPr lang="ja-JP" altLang="en-US" dirty="0"/>
              <a:t>”</a:t>
            </a:r>
            <a:r>
              <a:rPr lang="en-US" dirty="0"/>
              <a:t>, not too bad...</a:t>
            </a:r>
          </a:p>
          <a:p>
            <a:pPr lvl="1"/>
            <a:r>
              <a:rPr lang="en-US" dirty="0"/>
              <a:t>Or use overflow idea...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18C1F3-B21E-7749-9063-B98883F746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7275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considerations</a:t>
            </a:r>
          </a:p>
        </p:txBody>
      </p:sp>
      <p:sp>
        <p:nvSpPr>
          <p:cNvPr id="7885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much free space should we leave:</a:t>
            </a:r>
          </a:p>
          <a:p>
            <a:r>
              <a:rPr lang="en-US" dirty="0"/>
              <a:t>In each block?</a:t>
            </a:r>
          </a:p>
          <a:p>
            <a:r>
              <a:rPr lang="en-US" dirty="0"/>
              <a:t>In each track?</a:t>
            </a:r>
          </a:p>
          <a:p>
            <a:r>
              <a:rPr lang="en-US" dirty="0"/>
              <a:t>In each cylinder?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often should we </a:t>
            </a:r>
            <a:r>
              <a:rPr lang="en-US" dirty="0" err="1"/>
              <a:t>reorganise</a:t>
            </a:r>
            <a:r>
              <a:rPr lang="en-US" dirty="0"/>
              <a:t> files?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305D4-0BCC-4048-8015-EE711A4687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8040688" y="4519206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040688" y="4953170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8041160" y="5368931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20" name="Rectangle 18" descr="Wide upward diagonal"/>
          <p:cNvSpPr>
            <a:spLocks noChangeArrowheads="1"/>
          </p:cNvSpPr>
          <p:nvPr/>
        </p:nvSpPr>
        <p:spPr bwMode="auto">
          <a:xfrm>
            <a:off x="8041160" y="5800931"/>
            <a:ext cx="1440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167439" y="4461284"/>
            <a:ext cx="8931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+mj-lt"/>
                <a:cs typeface="Georgia"/>
              </a:rPr>
              <a:t>Free</a:t>
            </a:r>
          </a:p>
          <a:p>
            <a:pPr algn="ctr" eaLnBrk="1" hangingPunct="1"/>
            <a:r>
              <a:rPr lang="en-US" sz="2000">
                <a:latin typeface="+mj-lt"/>
                <a:cs typeface="Georgia"/>
              </a:rPr>
              <a:t>space</a:t>
            </a:r>
            <a:endParaRPr lang="en-US">
              <a:latin typeface="+mj-lt"/>
              <a:cs typeface="Georgia"/>
            </a:endParaRPr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C1E5579D-50E1-FB48-BFA7-82508FBB8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216" y="2222512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D82AF021-CFE0-6A41-866D-BBC89DE5C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216" y="2656476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A64C7E05-4950-BF4B-99C6-C9578796B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3072237"/>
            <a:ext cx="1440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34" name="Rectangle 18" descr="Wide upward diagonal">
            <a:extLst>
              <a:ext uri="{FF2B5EF4-FFF2-40B4-BE49-F238E27FC236}">
                <a16:creationId xmlns:a16="http://schemas.microsoft.com/office/drawing/2014/main" id="{90737781-09F0-8A42-8F69-A0BB3D043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3504237"/>
            <a:ext cx="1440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/>
              <a:cs typeface="Georgia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ACDB5AD-C83B-DC42-B248-0937125C5A2F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7060632" y="3720237"/>
            <a:ext cx="980056" cy="10949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48CF2E-23EE-B34B-B87C-960D30D85D1C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7060632" y="4815227"/>
            <a:ext cx="980528" cy="120170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9160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main options:</a:t>
            </a:r>
          </a:p>
          <a:p>
            <a:pPr lvl="1"/>
            <a:r>
              <a:rPr lang="en-US" dirty="0"/>
              <a:t>Immediately reclaim space</a:t>
            </a:r>
          </a:p>
          <a:p>
            <a:pPr lvl="1"/>
            <a:r>
              <a:rPr lang="en-US" dirty="0"/>
              <a:t>Mark space as deleted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2F3636-EDBF-8C46-9EEF-B489FE356E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591" name="Rectangle 11"/>
          <p:cNvSpPr>
            <a:spLocks noChangeArrowheads="1"/>
          </p:cNvSpPr>
          <p:nvPr/>
        </p:nvSpPr>
        <p:spPr bwMode="auto">
          <a:xfrm>
            <a:off x="8040688" y="1773825"/>
            <a:ext cx="2160000" cy="216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12"/>
          <p:cNvSpPr>
            <a:spLocks noChangeArrowheads="1"/>
          </p:cNvSpPr>
          <p:nvPr/>
        </p:nvSpPr>
        <p:spPr bwMode="auto">
          <a:xfrm>
            <a:off x="8750112" y="2676337"/>
            <a:ext cx="838200" cy="30899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  <a:cs typeface="Georgia"/>
              </a:rPr>
              <a:t>Rx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6006" y="1851323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  <a:cs typeface="Georgia"/>
              </a:rPr>
              <a:t>block</a:t>
            </a:r>
          </a:p>
        </p:txBody>
      </p:sp>
      <p:sp>
        <p:nvSpPr>
          <p:cNvPr id="5" name="Cross 4"/>
          <p:cNvSpPr/>
          <p:nvPr/>
        </p:nvSpPr>
        <p:spPr bwMode="auto">
          <a:xfrm rot="2700000">
            <a:off x="8789891" y="2472780"/>
            <a:ext cx="758643" cy="759916"/>
          </a:xfrm>
          <a:prstGeom prst="plus">
            <a:avLst>
              <a:gd name="adj" fmla="val 41330"/>
            </a:avLst>
          </a:prstGeom>
          <a:solidFill>
            <a:srgbClr val="FF0000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81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 Drives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Typical secondary storage medium for databases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08CDC80-99B9-7144-829E-6A7B83B952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close up of electronics&#10;&#10;Description automatically generated">
            <a:extLst>
              <a:ext uri="{FF2B5EF4-FFF2-40B4-BE49-F238E27FC236}">
                <a16:creationId xmlns:a16="http://schemas.microsoft.com/office/drawing/2014/main" id="{369E29BE-D234-2A4C-A65E-7D3B8F9D1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560" y="1773238"/>
            <a:ext cx="4506811" cy="38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8364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marking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308E80-A009-FD41-90DA-760408C208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May need a chain of deleted records (for re-use)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Need a way to mark deleted records:</a:t>
            </a:r>
          </a:p>
          <a:p>
            <a:pPr lvl="1"/>
            <a:r>
              <a:rPr lang="en-US" dirty="0"/>
              <a:t>special characters</a:t>
            </a:r>
          </a:p>
          <a:p>
            <a:pPr lvl="1"/>
            <a:r>
              <a:rPr lang="en-US" dirty="0"/>
              <a:t>delete field</a:t>
            </a:r>
          </a:p>
          <a:p>
            <a:pPr lvl="1"/>
            <a:r>
              <a:rPr lang="en-US" dirty="0"/>
              <a:t>in map</a:t>
            </a: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6126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tradeoffs</a:t>
            </a:r>
          </a:p>
        </p:txBody>
      </p:sp>
      <p:sp>
        <p:nvSpPr>
          <p:cNvPr id="7066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expensive is it to move valid record to free space for immediate reclaim?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much space is wasted?</a:t>
            </a:r>
          </a:p>
          <a:p>
            <a:pPr lvl="1"/>
            <a:r>
              <a:rPr lang="en-US" dirty="0"/>
              <a:t>e.g.,  deleted records, delete fields, free space chains,...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35CEA3-47E0-6F41-B3E2-D7C0B9E596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0627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considerations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 we deal with dangling pointers?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44835-8AE5-BA4A-BE2B-FEDDD7ABB1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D6B6059-1670-ED4D-8A18-E4673C495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6000" y="4648200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R1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7EBD9FF0-BB23-9C45-9F41-EEDF5B0B6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648200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?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38987BB9-DD10-C741-9933-EF090AE4F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000" y="4648200"/>
            <a:ext cx="144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Lucida Sans" panose="020B0602030504020204" pitchFamily="34" charset="77"/>
              <a:cs typeface="Georgia"/>
            </a:endParaRP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23DCCCC5-FA10-7940-81C0-CCE2DF66CFDD}"/>
              </a:ext>
            </a:extLst>
          </p:cNvPr>
          <p:cNvCxnSpPr>
            <a:cxnSpLocks/>
            <a:stCxn id="12" idx="3"/>
            <a:endCxn id="11" idx="0"/>
          </p:cNvCxnSpPr>
          <p:nvPr/>
        </p:nvCxnSpPr>
        <p:spPr>
          <a:xfrm flipV="1">
            <a:off x="5520000" y="4648200"/>
            <a:ext cx="1600800" cy="288000"/>
          </a:xfrm>
          <a:prstGeom prst="curvedConnector4">
            <a:avLst>
              <a:gd name="adj1" fmla="val 27511"/>
              <a:gd name="adj2" fmla="val 179375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90184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Tombstones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36F615-3696-DA48-A5B5-7728C00769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Leave </a:t>
            </a:r>
            <a:r>
              <a:rPr lang="ja-JP" altLang="en-US"/>
              <a:t>“</a:t>
            </a:r>
            <a:r>
              <a:rPr lang="en-US" dirty="0"/>
              <a:t>MARK</a:t>
            </a:r>
            <a:r>
              <a:rPr lang="ja-JP" altLang="en-US"/>
              <a:t>”</a:t>
            </a:r>
            <a:r>
              <a:rPr lang="en-US" dirty="0"/>
              <a:t> in map or old location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Physical IDs</a:t>
            </a:r>
          </a:p>
          <a:p>
            <a:endParaRPr lang="en-US" dirty="0"/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246865" y="4165849"/>
            <a:ext cx="576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341865" y="4165849"/>
            <a:ext cx="1905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822865" y="4165849"/>
            <a:ext cx="16002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15" name="AutoShape 12"/>
          <p:cNvSpPr>
            <a:spLocks/>
          </p:cNvSpPr>
          <p:nvPr/>
        </p:nvSpPr>
        <p:spPr bwMode="auto">
          <a:xfrm rot="5376799">
            <a:off x="6435172" y="4412485"/>
            <a:ext cx="375587" cy="1524000"/>
          </a:xfrm>
          <a:prstGeom prst="rightBrace">
            <a:avLst>
              <a:gd name="adj1" fmla="val 2031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5283245" y="4238936"/>
            <a:ext cx="494557" cy="460386"/>
            <a:chOff x="1166" y="3004"/>
            <a:chExt cx="732" cy="524"/>
          </a:xfrm>
        </p:grpSpPr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207" y="3513"/>
              <a:ext cx="691" cy="15"/>
            </a:xfrm>
            <a:custGeom>
              <a:avLst/>
              <a:gdLst>
                <a:gd name="T0" fmla="*/ 0 w 691"/>
                <a:gd name="T1" fmla="*/ 15 h 15"/>
                <a:gd name="T2" fmla="*/ 269 w 691"/>
                <a:gd name="T3" fmla="*/ 0 h 15"/>
                <a:gd name="T4" fmla="*/ 691 w 691"/>
                <a:gd name="T5" fmla="*/ 15 h 15"/>
                <a:gd name="T6" fmla="*/ 0 60000 65536"/>
                <a:gd name="T7" fmla="*/ 0 60000 65536"/>
                <a:gd name="T8" fmla="*/ 0 60000 65536"/>
                <a:gd name="T9" fmla="*/ 0 w 691"/>
                <a:gd name="T10" fmla="*/ 0 h 15"/>
                <a:gd name="T11" fmla="*/ 691 w 691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1" h="15">
                  <a:moveTo>
                    <a:pt x="0" y="15"/>
                  </a:moveTo>
                  <a:cubicBezTo>
                    <a:pt x="90" y="12"/>
                    <a:pt x="179" y="0"/>
                    <a:pt x="269" y="0"/>
                  </a:cubicBezTo>
                  <a:cubicBezTo>
                    <a:pt x="410" y="0"/>
                    <a:pt x="549" y="15"/>
                    <a:pt x="691" y="1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302" y="3004"/>
              <a:ext cx="521" cy="524"/>
            </a:xfrm>
            <a:custGeom>
              <a:avLst/>
              <a:gdLst>
                <a:gd name="T0" fmla="*/ 0 w 521"/>
                <a:gd name="T1" fmla="*/ 516 h 524"/>
                <a:gd name="T2" fmla="*/ 80 w 521"/>
                <a:gd name="T3" fmla="*/ 87 h 524"/>
                <a:gd name="T4" fmla="*/ 211 w 521"/>
                <a:gd name="T5" fmla="*/ 14 h 524"/>
                <a:gd name="T6" fmla="*/ 283 w 521"/>
                <a:gd name="T7" fmla="*/ 0 h 524"/>
                <a:gd name="T8" fmla="*/ 392 w 521"/>
                <a:gd name="T9" fmla="*/ 14 h 524"/>
                <a:gd name="T10" fmla="*/ 458 w 521"/>
                <a:gd name="T11" fmla="*/ 58 h 524"/>
                <a:gd name="T12" fmla="*/ 480 w 521"/>
                <a:gd name="T13" fmla="*/ 73 h 524"/>
                <a:gd name="T14" fmla="*/ 509 w 521"/>
                <a:gd name="T15" fmla="*/ 138 h 524"/>
                <a:gd name="T16" fmla="*/ 516 w 521"/>
                <a:gd name="T17" fmla="*/ 524 h 5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1"/>
                <a:gd name="T28" fmla="*/ 0 h 524"/>
                <a:gd name="T29" fmla="*/ 521 w 521"/>
                <a:gd name="T30" fmla="*/ 524 h 5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1" h="524">
                  <a:moveTo>
                    <a:pt x="0" y="516"/>
                  </a:moveTo>
                  <a:cubicBezTo>
                    <a:pt x="43" y="383"/>
                    <a:pt x="16" y="214"/>
                    <a:pt x="80" y="87"/>
                  </a:cubicBezTo>
                  <a:cubicBezTo>
                    <a:pt x="105" y="37"/>
                    <a:pt x="160" y="25"/>
                    <a:pt x="211" y="14"/>
                  </a:cubicBezTo>
                  <a:cubicBezTo>
                    <a:pt x="235" y="9"/>
                    <a:pt x="283" y="0"/>
                    <a:pt x="283" y="0"/>
                  </a:cubicBezTo>
                  <a:cubicBezTo>
                    <a:pt x="288" y="0"/>
                    <a:pt x="366" y="0"/>
                    <a:pt x="392" y="14"/>
                  </a:cubicBezTo>
                  <a:cubicBezTo>
                    <a:pt x="401" y="19"/>
                    <a:pt x="443" y="48"/>
                    <a:pt x="458" y="58"/>
                  </a:cubicBezTo>
                  <a:cubicBezTo>
                    <a:pt x="465" y="63"/>
                    <a:pt x="480" y="73"/>
                    <a:pt x="480" y="73"/>
                  </a:cubicBezTo>
                  <a:cubicBezTo>
                    <a:pt x="497" y="124"/>
                    <a:pt x="486" y="104"/>
                    <a:pt x="509" y="138"/>
                  </a:cubicBezTo>
                  <a:cubicBezTo>
                    <a:pt x="521" y="344"/>
                    <a:pt x="516" y="215"/>
                    <a:pt x="516" y="52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447" y="3198"/>
              <a:ext cx="233" cy="46"/>
            </a:xfrm>
            <a:custGeom>
              <a:avLst/>
              <a:gdLst>
                <a:gd name="T0" fmla="*/ 0 w 233"/>
                <a:gd name="T1" fmla="*/ 17 h 46"/>
                <a:gd name="T2" fmla="*/ 58 w 233"/>
                <a:gd name="T3" fmla="*/ 39 h 46"/>
                <a:gd name="T4" fmla="*/ 160 w 233"/>
                <a:gd name="T5" fmla="*/ 46 h 46"/>
                <a:gd name="T6" fmla="*/ 233 w 233"/>
                <a:gd name="T7" fmla="*/ 3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46"/>
                <a:gd name="T14" fmla="*/ 233 w 233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46">
                  <a:moveTo>
                    <a:pt x="0" y="17"/>
                  </a:moveTo>
                  <a:cubicBezTo>
                    <a:pt x="41" y="30"/>
                    <a:pt x="33" y="0"/>
                    <a:pt x="58" y="39"/>
                  </a:cubicBezTo>
                  <a:cubicBezTo>
                    <a:pt x="104" y="31"/>
                    <a:pt x="134" y="5"/>
                    <a:pt x="160" y="46"/>
                  </a:cubicBezTo>
                  <a:cubicBezTo>
                    <a:pt x="184" y="41"/>
                    <a:pt x="209" y="31"/>
                    <a:pt x="233" y="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433" y="3290"/>
              <a:ext cx="247" cy="63"/>
            </a:xfrm>
            <a:custGeom>
              <a:avLst/>
              <a:gdLst>
                <a:gd name="T0" fmla="*/ 0 w 247"/>
                <a:gd name="T1" fmla="*/ 48 h 63"/>
                <a:gd name="T2" fmla="*/ 36 w 247"/>
                <a:gd name="T3" fmla="*/ 63 h 63"/>
                <a:gd name="T4" fmla="*/ 87 w 247"/>
                <a:gd name="T5" fmla="*/ 56 h 63"/>
                <a:gd name="T6" fmla="*/ 116 w 247"/>
                <a:gd name="T7" fmla="*/ 34 h 63"/>
                <a:gd name="T8" fmla="*/ 123 w 247"/>
                <a:gd name="T9" fmla="*/ 56 h 63"/>
                <a:gd name="T10" fmla="*/ 145 w 247"/>
                <a:gd name="T11" fmla="*/ 63 h 63"/>
                <a:gd name="T12" fmla="*/ 247 w 247"/>
                <a:gd name="T13" fmla="*/ 48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"/>
                <a:gd name="T22" fmla="*/ 0 h 63"/>
                <a:gd name="T23" fmla="*/ 247 w 24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7" h="63">
                  <a:moveTo>
                    <a:pt x="0" y="48"/>
                  </a:moveTo>
                  <a:cubicBezTo>
                    <a:pt x="16" y="0"/>
                    <a:pt x="29" y="40"/>
                    <a:pt x="36" y="63"/>
                  </a:cubicBezTo>
                  <a:cubicBezTo>
                    <a:pt x="53" y="61"/>
                    <a:pt x="71" y="62"/>
                    <a:pt x="87" y="56"/>
                  </a:cubicBezTo>
                  <a:cubicBezTo>
                    <a:pt x="98" y="52"/>
                    <a:pt x="104" y="34"/>
                    <a:pt x="116" y="34"/>
                  </a:cubicBezTo>
                  <a:cubicBezTo>
                    <a:pt x="124" y="34"/>
                    <a:pt x="118" y="51"/>
                    <a:pt x="123" y="56"/>
                  </a:cubicBezTo>
                  <a:cubicBezTo>
                    <a:pt x="128" y="61"/>
                    <a:pt x="138" y="61"/>
                    <a:pt x="145" y="63"/>
                  </a:cubicBezTo>
                  <a:cubicBezTo>
                    <a:pt x="212" y="43"/>
                    <a:pt x="178" y="48"/>
                    <a:pt x="247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425" y="3394"/>
              <a:ext cx="255" cy="98"/>
            </a:xfrm>
            <a:custGeom>
              <a:avLst/>
              <a:gdLst>
                <a:gd name="T0" fmla="*/ 0 w 255"/>
                <a:gd name="T1" fmla="*/ 32 h 98"/>
                <a:gd name="T2" fmla="*/ 37 w 255"/>
                <a:gd name="T3" fmla="*/ 24 h 98"/>
                <a:gd name="T4" fmla="*/ 51 w 255"/>
                <a:gd name="T5" fmla="*/ 3 h 98"/>
                <a:gd name="T6" fmla="*/ 58 w 255"/>
                <a:gd name="T7" fmla="*/ 32 h 98"/>
                <a:gd name="T8" fmla="*/ 66 w 255"/>
                <a:gd name="T9" fmla="*/ 54 h 98"/>
                <a:gd name="T10" fmla="*/ 95 w 255"/>
                <a:gd name="T11" fmla="*/ 39 h 98"/>
                <a:gd name="T12" fmla="*/ 117 w 255"/>
                <a:gd name="T13" fmla="*/ 68 h 98"/>
                <a:gd name="T14" fmla="*/ 146 w 255"/>
                <a:gd name="T15" fmla="*/ 17 h 98"/>
                <a:gd name="T16" fmla="*/ 153 w 255"/>
                <a:gd name="T17" fmla="*/ 54 h 98"/>
                <a:gd name="T18" fmla="*/ 160 w 255"/>
                <a:gd name="T19" fmla="*/ 97 h 98"/>
                <a:gd name="T20" fmla="*/ 197 w 255"/>
                <a:gd name="T21" fmla="*/ 46 h 98"/>
                <a:gd name="T22" fmla="*/ 255 w 255"/>
                <a:gd name="T23" fmla="*/ 75 h 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5"/>
                <a:gd name="T37" fmla="*/ 0 h 98"/>
                <a:gd name="T38" fmla="*/ 255 w 255"/>
                <a:gd name="T39" fmla="*/ 98 h 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5" h="98">
                  <a:moveTo>
                    <a:pt x="0" y="32"/>
                  </a:moveTo>
                  <a:cubicBezTo>
                    <a:pt x="12" y="29"/>
                    <a:pt x="26" y="30"/>
                    <a:pt x="37" y="24"/>
                  </a:cubicBezTo>
                  <a:cubicBezTo>
                    <a:pt x="44" y="20"/>
                    <a:pt x="43" y="0"/>
                    <a:pt x="51" y="3"/>
                  </a:cubicBezTo>
                  <a:cubicBezTo>
                    <a:pt x="60" y="7"/>
                    <a:pt x="55" y="22"/>
                    <a:pt x="58" y="32"/>
                  </a:cubicBezTo>
                  <a:cubicBezTo>
                    <a:pt x="60" y="39"/>
                    <a:pt x="63" y="47"/>
                    <a:pt x="66" y="54"/>
                  </a:cubicBezTo>
                  <a:cubicBezTo>
                    <a:pt x="76" y="49"/>
                    <a:pt x="85" y="36"/>
                    <a:pt x="95" y="39"/>
                  </a:cubicBezTo>
                  <a:cubicBezTo>
                    <a:pt x="107" y="42"/>
                    <a:pt x="105" y="68"/>
                    <a:pt x="117" y="68"/>
                  </a:cubicBezTo>
                  <a:cubicBezTo>
                    <a:pt x="130" y="68"/>
                    <a:pt x="142" y="27"/>
                    <a:pt x="146" y="17"/>
                  </a:cubicBezTo>
                  <a:cubicBezTo>
                    <a:pt x="148" y="29"/>
                    <a:pt x="151" y="42"/>
                    <a:pt x="153" y="54"/>
                  </a:cubicBezTo>
                  <a:cubicBezTo>
                    <a:pt x="156" y="68"/>
                    <a:pt x="147" y="91"/>
                    <a:pt x="160" y="97"/>
                  </a:cubicBezTo>
                  <a:cubicBezTo>
                    <a:pt x="162" y="98"/>
                    <a:pt x="194" y="51"/>
                    <a:pt x="197" y="46"/>
                  </a:cubicBezTo>
                  <a:cubicBezTo>
                    <a:pt x="208" y="92"/>
                    <a:pt x="194" y="75"/>
                    <a:pt x="255" y="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166" y="3361"/>
              <a:ext cx="135" cy="167"/>
            </a:xfrm>
            <a:custGeom>
              <a:avLst/>
              <a:gdLst>
                <a:gd name="T0" fmla="*/ 70 w 135"/>
                <a:gd name="T1" fmla="*/ 167 h 167"/>
                <a:gd name="T2" fmla="*/ 19 w 135"/>
                <a:gd name="T3" fmla="*/ 65 h 167"/>
                <a:gd name="T4" fmla="*/ 41 w 135"/>
                <a:gd name="T5" fmla="*/ 101 h 167"/>
                <a:gd name="T6" fmla="*/ 78 w 135"/>
                <a:gd name="T7" fmla="*/ 43 h 167"/>
                <a:gd name="T8" fmla="*/ 107 w 135"/>
                <a:gd name="T9" fmla="*/ 50 h 167"/>
                <a:gd name="T10" fmla="*/ 78 w 135"/>
                <a:gd name="T11" fmla="*/ 79 h 167"/>
                <a:gd name="T12" fmla="*/ 41 w 135"/>
                <a:gd name="T13" fmla="*/ 14 h 167"/>
                <a:gd name="T14" fmla="*/ 63 w 135"/>
                <a:gd name="T15" fmla="*/ 65 h 167"/>
                <a:gd name="T16" fmla="*/ 70 w 135"/>
                <a:gd name="T17" fmla="*/ 130 h 167"/>
                <a:gd name="T18" fmla="*/ 56 w 135"/>
                <a:gd name="T19" fmla="*/ 87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67"/>
                <a:gd name="T32" fmla="*/ 135 w 135"/>
                <a:gd name="T33" fmla="*/ 167 h 1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67">
                  <a:moveTo>
                    <a:pt x="70" y="167"/>
                  </a:moveTo>
                  <a:cubicBezTo>
                    <a:pt x="67" y="112"/>
                    <a:pt x="84" y="0"/>
                    <a:pt x="19" y="65"/>
                  </a:cubicBezTo>
                  <a:cubicBezTo>
                    <a:pt x="9" y="95"/>
                    <a:pt x="0" y="114"/>
                    <a:pt x="41" y="101"/>
                  </a:cubicBezTo>
                  <a:cubicBezTo>
                    <a:pt x="50" y="71"/>
                    <a:pt x="51" y="60"/>
                    <a:pt x="78" y="43"/>
                  </a:cubicBezTo>
                  <a:cubicBezTo>
                    <a:pt x="88" y="45"/>
                    <a:pt x="103" y="41"/>
                    <a:pt x="107" y="50"/>
                  </a:cubicBezTo>
                  <a:cubicBezTo>
                    <a:pt x="135" y="109"/>
                    <a:pt x="88" y="83"/>
                    <a:pt x="78" y="79"/>
                  </a:cubicBezTo>
                  <a:cubicBezTo>
                    <a:pt x="65" y="44"/>
                    <a:pt x="80" y="26"/>
                    <a:pt x="41" y="14"/>
                  </a:cubicBezTo>
                  <a:cubicBezTo>
                    <a:pt x="19" y="49"/>
                    <a:pt x="27" y="52"/>
                    <a:pt x="63" y="65"/>
                  </a:cubicBezTo>
                  <a:cubicBezTo>
                    <a:pt x="41" y="87"/>
                    <a:pt x="5" y="151"/>
                    <a:pt x="70" y="130"/>
                  </a:cubicBezTo>
                  <a:cubicBezTo>
                    <a:pt x="63" y="85"/>
                    <a:pt x="78" y="87"/>
                    <a:pt x="56" y="8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513" y="3127"/>
              <a:ext cx="101" cy="9"/>
            </a:xfrm>
            <a:custGeom>
              <a:avLst/>
              <a:gdLst>
                <a:gd name="T0" fmla="*/ 0 w 101"/>
                <a:gd name="T1" fmla="*/ 0 h 9"/>
                <a:gd name="T2" fmla="*/ 101 w 101"/>
                <a:gd name="T3" fmla="*/ 8 h 9"/>
                <a:gd name="T4" fmla="*/ 0 60000 65536"/>
                <a:gd name="T5" fmla="*/ 0 60000 65536"/>
                <a:gd name="T6" fmla="*/ 0 w 101"/>
                <a:gd name="T7" fmla="*/ 0 h 9"/>
                <a:gd name="T8" fmla="*/ 101 w 101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" h="9">
                  <a:moveTo>
                    <a:pt x="0" y="0"/>
                  </a:moveTo>
                  <a:cubicBezTo>
                    <a:pt x="82" y="9"/>
                    <a:pt x="48" y="8"/>
                    <a:pt x="101" y="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</p:grpSp>
      <p:sp>
        <p:nvSpPr>
          <p:cNvPr id="29" name="Rectangle 8">
            <a:extLst>
              <a:ext uri="{FF2B5EF4-FFF2-40B4-BE49-F238E27FC236}">
                <a16:creationId xmlns:a16="http://schemas.microsoft.com/office/drawing/2014/main" id="{5A5579FE-FC84-864A-A160-7D9CF0F43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865" y="4164399"/>
            <a:ext cx="6892171" cy="57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ABF2E-796A-DA40-9096-7E2C4756A539}"/>
              </a:ext>
            </a:extLst>
          </p:cNvPr>
          <p:cNvSpPr txBox="1"/>
          <p:nvPr/>
        </p:nvSpPr>
        <p:spPr>
          <a:xfrm>
            <a:off x="2861733" y="5519519"/>
            <a:ext cx="1628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space </a:t>
            </a:r>
            <a:br>
              <a:rPr lang="en-US" dirty="0"/>
            </a:br>
            <a:r>
              <a:rPr lang="en-US" dirty="0"/>
              <a:t>never reused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D3D875-3196-F44C-9DCE-74D9C374BEC0}"/>
              </a:ext>
            </a:extLst>
          </p:cNvPr>
          <p:cNvSpPr txBox="1"/>
          <p:nvPr/>
        </p:nvSpPr>
        <p:spPr>
          <a:xfrm>
            <a:off x="5727130" y="5519519"/>
            <a:ext cx="1826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space </a:t>
            </a:r>
            <a:br>
              <a:rPr lang="en-US" dirty="0"/>
            </a:br>
            <a:r>
              <a:rPr lang="en-US" dirty="0"/>
              <a:t>may be reused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D543A7-E56C-4C48-A7C5-BAA4DEEE93A0}"/>
              </a:ext>
            </a:extLst>
          </p:cNvPr>
          <p:cNvCxnSpPr>
            <a:stCxn id="4" idx="3"/>
          </p:cNvCxnSpPr>
          <p:nvPr/>
        </p:nvCxnSpPr>
        <p:spPr>
          <a:xfrm flipV="1">
            <a:off x="4490705" y="4806793"/>
            <a:ext cx="982390" cy="10358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ECC59C6E-63B7-3F47-AE7A-7994B18EBFBA}"/>
              </a:ext>
            </a:extLst>
          </p:cNvPr>
          <p:cNvCxnSpPr>
            <a:endCxn id="10" idx="0"/>
          </p:cNvCxnSpPr>
          <p:nvPr/>
        </p:nvCxnSpPr>
        <p:spPr>
          <a:xfrm>
            <a:off x="3522133" y="2853531"/>
            <a:ext cx="2012732" cy="131231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50569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Tombstones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3C1380-809C-3049-995C-D24A5C3B3D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Leave </a:t>
            </a:r>
            <a:r>
              <a:rPr lang="ja-JP" altLang="en-US" dirty="0"/>
              <a:t>“</a:t>
            </a:r>
            <a:r>
              <a:rPr lang="en-US" dirty="0"/>
              <a:t>MARK</a:t>
            </a:r>
            <a:r>
              <a:rPr lang="ja-JP" altLang="en-US" dirty="0"/>
              <a:t>”</a:t>
            </a:r>
            <a:r>
              <a:rPr lang="en-US" dirty="0"/>
              <a:t> in map or old location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Logical IDs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0F5CD-2A94-354C-AFD9-B7A9ACA154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6154688" y="25976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  <a:cs typeface="Georgia"/>
              </a:rPr>
              <a:t>ID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7526288" y="25976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  <a:cs typeface="Georgia"/>
              </a:rPr>
              <a:t>LOC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6154688" y="31310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7526288" y="31310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6154688" y="36644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  <a:cs typeface="Georgia"/>
              </a:rPr>
              <a:t>7788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7526288" y="41978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6154688" y="41978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7526288" y="3664446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163047" y="2162175"/>
            <a:ext cx="726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+mj-lt"/>
                <a:cs typeface="Georgia"/>
              </a:rPr>
              <a:t>map</a:t>
            </a:r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 flipH="1" flipV="1">
            <a:off x="8970978" y="4030418"/>
            <a:ext cx="1375344" cy="4669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+mj-lt"/>
              <a:cs typeface="Georgia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9451353" y="4515346"/>
            <a:ext cx="23214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+mj-lt"/>
                <a:cs typeface="Georgia"/>
              </a:rPr>
              <a:t>Never reuse</a:t>
            </a: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2000">
                <a:latin typeface="+mj-lt"/>
                <a:cs typeface="Georgia"/>
              </a:rPr>
              <a:t>ID 7788 nor </a:t>
            </a:r>
          </a:p>
          <a:p>
            <a:pPr algn="ctr" eaLnBrk="1" hangingPunct="1">
              <a:lnSpc>
                <a:spcPct val="30000"/>
              </a:lnSpc>
              <a:spcBef>
                <a:spcPct val="50000"/>
              </a:spcBef>
            </a:pPr>
            <a:r>
              <a:rPr lang="en-US" sz="2000">
                <a:latin typeface="+mj-lt"/>
                <a:cs typeface="Georgia"/>
              </a:rPr>
              <a:t>   space in map...</a:t>
            </a:r>
          </a:p>
        </p:txBody>
      </p:sp>
      <p:grpSp>
        <p:nvGrpSpPr>
          <p:cNvPr id="40" name="Group 17"/>
          <p:cNvGrpSpPr>
            <a:grpSpLocks/>
          </p:cNvGrpSpPr>
          <p:nvPr/>
        </p:nvGrpSpPr>
        <p:grpSpPr bwMode="auto">
          <a:xfrm>
            <a:off x="7983489" y="3740652"/>
            <a:ext cx="434975" cy="311151"/>
            <a:chOff x="1166" y="3004"/>
            <a:chExt cx="732" cy="524"/>
          </a:xfrm>
        </p:grpSpPr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1207" y="3513"/>
              <a:ext cx="691" cy="15"/>
            </a:xfrm>
            <a:custGeom>
              <a:avLst/>
              <a:gdLst>
                <a:gd name="T0" fmla="*/ 0 w 691"/>
                <a:gd name="T1" fmla="*/ 15 h 15"/>
                <a:gd name="T2" fmla="*/ 269 w 691"/>
                <a:gd name="T3" fmla="*/ 0 h 15"/>
                <a:gd name="T4" fmla="*/ 691 w 691"/>
                <a:gd name="T5" fmla="*/ 15 h 15"/>
                <a:gd name="T6" fmla="*/ 0 60000 65536"/>
                <a:gd name="T7" fmla="*/ 0 60000 65536"/>
                <a:gd name="T8" fmla="*/ 0 60000 65536"/>
                <a:gd name="T9" fmla="*/ 0 w 691"/>
                <a:gd name="T10" fmla="*/ 0 h 15"/>
                <a:gd name="T11" fmla="*/ 691 w 691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1" h="15">
                  <a:moveTo>
                    <a:pt x="0" y="15"/>
                  </a:moveTo>
                  <a:cubicBezTo>
                    <a:pt x="90" y="12"/>
                    <a:pt x="179" y="0"/>
                    <a:pt x="269" y="0"/>
                  </a:cubicBezTo>
                  <a:cubicBezTo>
                    <a:pt x="410" y="0"/>
                    <a:pt x="549" y="15"/>
                    <a:pt x="691" y="1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1302" y="3004"/>
              <a:ext cx="521" cy="524"/>
            </a:xfrm>
            <a:custGeom>
              <a:avLst/>
              <a:gdLst>
                <a:gd name="T0" fmla="*/ 0 w 521"/>
                <a:gd name="T1" fmla="*/ 516 h 524"/>
                <a:gd name="T2" fmla="*/ 80 w 521"/>
                <a:gd name="T3" fmla="*/ 87 h 524"/>
                <a:gd name="T4" fmla="*/ 211 w 521"/>
                <a:gd name="T5" fmla="*/ 14 h 524"/>
                <a:gd name="T6" fmla="*/ 283 w 521"/>
                <a:gd name="T7" fmla="*/ 0 h 524"/>
                <a:gd name="T8" fmla="*/ 392 w 521"/>
                <a:gd name="T9" fmla="*/ 14 h 524"/>
                <a:gd name="T10" fmla="*/ 458 w 521"/>
                <a:gd name="T11" fmla="*/ 58 h 524"/>
                <a:gd name="T12" fmla="*/ 480 w 521"/>
                <a:gd name="T13" fmla="*/ 73 h 524"/>
                <a:gd name="T14" fmla="*/ 509 w 521"/>
                <a:gd name="T15" fmla="*/ 138 h 524"/>
                <a:gd name="T16" fmla="*/ 516 w 521"/>
                <a:gd name="T17" fmla="*/ 524 h 5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1"/>
                <a:gd name="T28" fmla="*/ 0 h 524"/>
                <a:gd name="T29" fmla="*/ 521 w 521"/>
                <a:gd name="T30" fmla="*/ 524 h 5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1" h="524">
                  <a:moveTo>
                    <a:pt x="0" y="516"/>
                  </a:moveTo>
                  <a:cubicBezTo>
                    <a:pt x="43" y="383"/>
                    <a:pt x="16" y="214"/>
                    <a:pt x="80" y="87"/>
                  </a:cubicBezTo>
                  <a:cubicBezTo>
                    <a:pt x="105" y="37"/>
                    <a:pt x="160" y="25"/>
                    <a:pt x="211" y="14"/>
                  </a:cubicBezTo>
                  <a:cubicBezTo>
                    <a:pt x="235" y="9"/>
                    <a:pt x="283" y="0"/>
                    <a:pt x="283" y="0"/>
                  </a:cubicBezTo>
                  <a:cubicBezTo>
                    <a:pt x="288" y="0"/>
                    <a:pt x="366" y="0"/>
                    <a:pt x="392" y="14"/>
                  </a:cubicBezTo>
                  <a:cubicBezTo>
                    <a:pt x="401" y="19"/>
                    <a:pt x="443" y="48"/>
                    <a:pt x="458" y="58"/>
                  </a:cubicBezTo>
                  <a:cubicBezTo>
                    <a:pt x="465" y="63"/>
                    <a:pt x="480" y="73"/>
                    <a:pt x="480" y="73"/>
                  </a:cubicBezTo>
                  <a:cubicBezTo>
                    <a:pt x="497" y="124"/>
                    <a:pt x="486" y="104"/>
                    <a:pt x="509" y="138"/>
                  </a:cubicBezTo>
                  <a:cubicBezTo>
                    <a:pt x="521" y="344"/>
                    <a:pt x="516" y="215"/>
                    <a:pt x="516" y="52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1447" y="3198"/>
              <a:ext cx="233" cy="46"/>
            </a:xfrm>
            <a:custGeom>
              <a:avLst/>
              <a:gdLst>
                <a:gd name="T0" fmla="*/ 0 w 233"/>
                <a:gd name="T1" fmla="*/ 17 h 46"/>
                <a:gd name="T2" fmla="*/ 58 w 233"/>
                <a:gd name="T3" fmla="*/ 39 h 46"/>
                <a:gd name="T4" fmla="*/ 160 w 233"/>
                <a:gd name="T5" fmla="*/ 46 h 46"/>
                <a:gd name="T6" fmla="*/ 233 w 233"/>
                <a:gd name="T7" fmla="*/ 3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46"/>
                <a:gd name="T14" fmla="*/ 233 w 233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46">
                  <a:moveTo>
                    <a:pt x="0" y="17"/>
                  </a:moveTo>
                  <a:cubicBezTo>
                    <a:pt x="41" y="30"/>
                    <a:pt x="33" y="0"/>
                    <a:pt x="58" y="39"/>
                  </a:cubicBezTo>
                  <a:cubicBezTo>
                    <a:pt x="104" y="31"/>
                    <a:pt x="134" y="5"/>
                    <a:pt x="160" y="46"/>
                  </a:cubicBezTo>
                  <a:cubicBezTo>
                    <a:pt x="184" y="41"/>
                    <a:pt x="209" y="31"/>
                    <a:pt x="233" y="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1433" y="3290"/>
              <a:ext cx="247" cy="63"/>
            </a:xfrm>
            <a:custGeom>
              <a:avLst/>
              <a:gdLst>
                <a:gd name="T0" fmla="*/ 0 w 247"/>
                <a:gd name="T1" fmla="*/ 48 h 63"/>
                <a:gd name="T2" fmla="*/ 36 w 247"/>
                <a:gd name="T3" fmla="*/ 63 h 63"/>
                <a:gd name="T4" fmla="*/ 87 w 247"/>
                <a:gd name="T5" fmla="*/ 56 h 63"/>
                <a:gd name="T6" fmla="*/ 116 w 247"/>
                <a:gd name="T7" fmla="*/ 34 h 63"/>
                <a:gd name="T8" fmla="*/ 123 w 247"/>
                <a:gd name="T9" fmla="*/ 56 h 63"/>
                <a:gd name="T10" fmla="*/ 145 w 247"/>
                <a:gd name="T11" fmla="*/ 63 h 63"/>
                <a:gd name="T12" fmla="*/ 247 w 247"/>
                <a:gd name="T13" fmla="*/ 48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"/>
                <a:gd name="T22" fmla="*/ 0 h 63"/>
                <a:gd name="T23" fmla="*/ 247 w 24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7" h="63">
                  <a:moveTo>
                    <a:pt x="0" y="48"/>
                  </a:moveTo>
                  <a:cubicBezTo>
                    <a:pt x="16" y="0"/>
                    <a:pt x="29" y="40"/>
                    <a:pt x="36" y="63"/>
                  </a:cubicBezTo>
                  <a:cubicBezTo>
                    <a:pt x="53" y="61"/>
                    <a:pt x="71" y="62"/>
                    <a:pt x="87" y="56"/>
                  </a:cubicBezTo>
                  <a:cubicBezTo>
                    <a:pt x="98" y="52"/>
                    <a:pt x="104" y="34"/>
                    <a:pt x="116" y="34"/>
                  </a:cubicBezTo>
                  <a:cubicBezTo>
                    <a:pt x="124" y="34"/>
                    <a:pt x="118" y="51"/>
                    <a:pt x="123" y="56"/>
                  </a:cubicBezTo>
                  <a:cubicBezTo>
                    <a:pt x="128" y="61"/>
                    <a:pt x="138" y="61"/>
                    <a:pt x="145" y="63"/>
                  </a:cubicBezTo>
                  <a:cubicBezTo>
                    <a:pt x="212" y="43"/>
                    <a:pt x="178" y="48"/>
                    <a:pt x="247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1425" y="3394"/>
              <a:ext cx="255" cy="98"/>
            </a:xfrm>
            <a:custGeom>
              <a:avLst/>
              <a:gdLst>
                <a:gd name="T0" fmla="*/ 0 w 255"/>
                <a:gd name="T1" fmla="*/ 32 h 98"/>
                <a:gd name="T2" fmla="*/ 37 w 255"/>
                <a:gd name="T3" fmla="*/ 24 h 98"/>
                <a:gd name="T4" fmla="*/ 51 w 255"/>
                <a:gd name="T5" fmla="*/ 3 h 98"/>
                <a:gd name="T6" fmla="*/ 58 w 255"/>
                <a:gd name="T7" fmla="*/ 32 h 98"/>
                <a:gd name="T8" fmla="*/ 66 w 255"/>
                <a:gd name="T9" fmla="*/ 54 h 98"/>
                <a:gd name="T10" fmla="*/ 95 w 255"/>
                <a:gd name="T11" fmla="*/ 39 h 98"/>
                <a:gd name="T12" fmla="*/ 117 w 255"/>
                <a:gd name="T13" fmla="*/ 68 h 98"/>
                <a:gd name="T14" fmla="*/ 146 w 255"/>
                <a:gd name="T15" fmla="*/ 17 h 98"/>
                <a:gd name="T16" fmla="*/ 153 w 255"/>
                <a:gd name="T17" fmla="*/ 54 h 98"/>
                <a:gd name="T18" fmla="*/ 160 w 255"/>
                <a:gd name="T19" fmla="*/ 97 h 98"/>
                <a:gd name="T20" fmla="*/ 197 w 255"/>
                <a:gd name="T21" fmla="*/ 46 h 98"/>
                <a:gd name="T22" fmla="*/ 255 w 255"/>
                <a:gd name="T23" fmla="*/ 75 h 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5"/>
                <a:gd name="T37" fmla="*/ 0 h 98"/>
                <a:gd name="T38" fmla="*/ 255 w 255"/>
                <a:gd name="T39" fmla="*/ 98 h 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5" h="98">
                  <a:moveTo>
                    <a:pt x="0" y="32"/>
                  </a:moveTo>
                  <a:cubicBezTo>
                    <a:pt x="12" y="29"/>
                    <a:pt x="26" y="30"/>
                    <a:pt x="37" y="24"/>
                  </a:cubicBezTo>
                  <a:cubicBezTo>
                    <a:pt x="44" y="20"/>
                    <a:pt x="43" y="0"/>
                    <a:pt x="51" y="3"/>
                  </a:cubicBezTo>
                  <a:cubicBezTo>
                    <a:pt x="60" y="7"/>
                    <a:pt x="55" y="22"/>
                    <a:pt x="58" y="32"/>
                  </a:cubicBezTo>
                  <a:cubicBezTo>
                    <a:pt x="60" y="39"/>
                    <a:pt x="63" y="47"/>
                    <a:pt x="66" y="54"/>
                  </a:cubicBezTo>
                  <a:cubicBezTo>
                    <a:pt x="76" y="49"/>
                    <a:pt x="85" y="36"/>
                    <a:pt x="95" y="39"/>
                  </a:cubicBezTo>
                  <a:cubicBezTo>
                    <a:pt x="107" y="42"/>
                    <a:pt x="105" y="68"/>
                    <a:pt x="117" y="68"/>
                  </a:cubicBezTo>
                  <a:cubicBezTo>
                    <a:pt x="130" y="68"/>
                    <a:pt x="142" y="27"/>
                    <a:pt x="146" y="17"/>
                  </a:cubicBezTo>
                  <a:cubicBezTo>
                    <a:pt x="148" y="29"/>
                    <a:pt x="151" y="42"/>
                    <a:pt x="153" y="54"/>
                  </a:cubicBezTo>
                  <a:cubicBezTo>
                    <a:pt x="156" y="68"/>
                    <a:pt x="147" y="91"/>
                    <a:pt x="160" y="97"/>
                  </a:cubicBezTo>
                  <a:cubicBezTo>
                    <a:pt x="162" y="98"/>
                    <a:pt x="194" y="51"/>
                    <a:pt x="197" y="46"/>
                  </a:cubicBezTo>
                  <a:cubicBezTo>
                    <a:pt x="208" y="92"/>
                    <a:pt x="194" y="75"/>
                    <a:pt x="255" y="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6" name="Freeform 23"/>
            <p:cNvSpPr>
              <a:spLocks/>
            </p:cNvSpPr>
            <p:nvPr/>
          </p:nvSpPr>
          <p:spPr bwMode="auto">
            <a:xfrm>
              <a:off x="1166" y="3361"/>
              <a:ext cx="135" cy="167"/>
            </a:xfrm>
            <a:custGeom>
              <a:avLst/>
              <a:gdLst>
                <a:gd name="T0" fmla="*/ 70 w 135"/>
                <a:gd name="T1" fmla="*/ 167 h 167"/>
                <a:gd name="T2" fmla="*/ 19 w 135"/>
                <a:gd name="T3" fmla="*/ 65 h 167"/>
                <a:gd name="T4" fmla="*/ 41 w 135"/>
                <a:gd name="T5" fmla="*/ 101 h 167"/>
                <a:gd name="T6" fmla="*/ 78 w 135"/>
                <a:gd name="T7" fmla="*/ 43 h 167"/>
                <a:gd name="T8" fmla="*/ 107 w 135"/>
                <a:gd name="T9" fmla="*/ 50 h 167"/>
                <a:gd name="T10" fmla="*/ 78 w 135"/>
                <a:gd name="T11" fmla="*/ 79 h 167"/>
                <a:gd name="T12" fmla="*/ 41 w 135"/>
                <a:gd name="T13" fmla="*/ 14 h 167"/>
                <a:gd name="T14" fmla="*/ 63 w 135"/>
                <a:gd name="T15" fmla="*/ 65 h 167"/>
                <a:gd name="T16" fmla="*/ 70 w 135"/>
                <a:gd name="T17" fmla="*/ 130 h 167"/>
                <a:gd name="T18" fmla="*/ 56 w 135"/>
                <a:gd name="T19" fmla="*/ 87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67"/>
                <a:gd name="T32" fmla="*/ 135 w 135"/>
                <a:gd name="T33" fmla="*/ 167 h 1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67">
                  <a:moveTo>
                    <a:pt x="70" y="167"/>
                  </a:moveTo>
                  <a:cubicBezTo>
                    <a:pt x="67" y="112"/>
                    <a:pt x="84" y="0"/>
                    <a:pt x="19" y="65"/>
                  </a:cubicBezTo>
                  <a:cubicBezTo>
                    <a:pt x="9" y="95"/>
                    <a:pt x="0" y="114"/>
                    <a:pt x="41" y="101"/>
                  </a:cubicBezTo>
                  <a:cubicBezTo>
                    <a:pt x="50" y="71"/>
                    <a:pt x="51" y="60"/>
                    <a:pt x="78" y="43"/>
                  </a:cubicBezTo>
                  <a:cubicBezTo>
                    <a:pt x="88" y="45"/>
                    <a:pt x="103" y="41"/>
                    <a:pt x="107" y="50"/>
                  </a:cubicBezTo>
                  <a:cubicBezTo>
                    <a:pt x="135" y="109"/>
                    <a:pt x="88" y="83"/>
                    <a:pt x="78" y="79"/>
                  </a:cubicBezTo>
                  <a:cubicBezTo>
                    <a:pt x="65" y="44"/>
                    <a:pt x="80" y="26"/>
                    <a:pt x="41" y="14"/>
                  </a:cubicBezTo>
                  <a:cubicBezTo>
                    <a:pt x="19" y="49"/>
                    <a:pt x="27" y="52"/>
                    <a:pt x="63" y="65"/>
                  </a:cubicBezTo>
                  <a:cubicBezTo>
                    <a:pt x="41" y="87"/>
                    <a:pt x="5" y="151"/>
                    <a:pt x="70" y="130"/>
                  </a:cubicBezTo>
                  <a:cubicBezTo>
                    <a:pt x="63" y="85"/>
                    <a:pt x="78" y="87"/>
                    <a:pt x="56" y="8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1513" y="3127"/>
              <a:ext cx="101" cy="9"/>
            </a:xfrm>
            <a:custGeom>
              <a:avLst/>
              <a:gdLst>
                <a:gd name="T0" fmla="*/ 0 w 101"/>
                <a:gd name="T1" fmla="*/ 0 h 9"/>
                <a:gd name="T2" fmla="*/ 101 w 101"/>
                <a:gd name="T3" fmla="*/ 8 h 9"/>
                <a:gd name="T4" fmla="*/ 0 60000 65536"/>
                <a:gd name="T5" fmla="*/ 0 60000 65536"/>
                <a:gd name="T6" fmla="*/ 0 w 101"/>
                <a:gd name="T7" fmla="*/ 0 h 9"/>
                <a:gd name="T8" fmla="*/ 101 w 101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" h="9">
                  <a:moveTo>
                    <a:pt x="0" y="0"/>
                  </a:moveTo>
                  <a:cubicBezTo>
                    <a:pt x="82" y="9"/>
                    <a:pt x="48" y="8"/>
                    <a:pt x="101" y="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86687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189166113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Chapter 13 of Garcia-Molina et al</a:t>
            </a:r>
          </a:p>
          <a:p>
            <a:r>
              <a:rPr lang="en-US" dirty="0"/>
              <a:t>Gray, J. and </a:t>
            </a:r>
            <a:r>
              <a:rPr lang="en-US" dirty="0" err="1"/>
              <a:t>Putzolu</a:t>
            </a:r>
            <a:r>
              <a:rPr lang="en-US" dirty="0"/>
              <a:t>, F. 1987. The 5 minute rule for trading memory for disc accesses and the 10 byte rule for trading memory for CPU time. Proceedings of SIGMOD 1987, 395-398.</a:t>
            </a:r>
          </a:p>
          <a:p>
            <a:r>
              <a:rPr lang="en-US" dirty="0"/>
              <a:t>Gray, J. and </a:t>
            </a:r>
            <a:r>
              <a:rPr lang="en-US" dirty="0" err="1"/>
              <a:t>Graefe</a:t>
            </a:r>
            <a:r>
              <a:rPr lang="en-US" dirty="0"/>
              <a:t>, G. 1997. The five-minute rule ten years later, and other computer storage rules of thumb. </a:t>
            </a:r>
            <a:r>
              <a:rPr lang="en-US" i="1" dirty="0"/>
              <a:t>SIGMOD Record</a:t>
            </a:r>
            <a:r>
              <a:rPr lang="en-US" dirty="0"/>
              <a:t>. 26(4), 63-68.</a:t>
            </a:r>
          </a:p>
          <a:p>
            <a:r>
              <a:rPr lang="en-US" dirty="0" err="1"/>
              <a:t>Graefe</a:t>
            </a:r>
            <a:r>
              <a:rPr lang="en-US" dirty="0"/>
              <a:t>, G. 2009. The five-minute rule 20 years later (and how flash memory changes the rules). </a:t>
            </a:r>
            <a:r>
              <a:rPr lang="en-US" i="1" dirty="0"/>
              <a:t>Communications of the ACM</a:t>
            </a:r>
            <a:r>
              <a:rPr lang="en-US" dirty="0"/>
              <a:t>. 52(7), 48-59.</a:t>
            </a:r>
          </a:p>
          <a:p>
            <a:r>
              <a:rPr lang="en-US" dirty="0" err="1"/>
              <a:t>Appuswamy</a:t>
            </a:r>
            <a:r>
              <a:rPr lang="en-US" dirty="0"/>
              <a:t>, R., </a:t>
            </a:r>
            <a:r>
              <a:rPr lang="en-US" dirty="0" err="1"/>
              <a:t>Graefe</a:t>
            </a:r>
            <a:r>
              <a:rPr lang="en-US" dirty="0"/>
              <a:t>. G., </a:t>
            </a:r>
            <a:r>
              <a:rPr lang="en-US" dirty="0" err="1"/>
              <a:t>Borovica</a:t>
            </a:r>
            <a:r>
              <a:rPr lang="en-US" dirty="0"/>
              <a:t>-Gajic. R. and </a:t>
            </a:r>
            <a:r>
              <a:rPr lang="en-US" dirty="0" err="1"/>
              <a:t>Ailamaki</a:t>
            </a:r>
            <a:r>
              <a:rPr lang="en-US" dirty="0"/>
              <a:t>. A. 2019. The Five-Minute Rule 30 years later, and its impact on the storage hierarchy. Communications of the ACM 62(11), pp. 114-120.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6026BF-866B-284B-A13A-28239335F7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0566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Access Structures</a:t>
            </a:r>
          </a:p>
        </p:txBody>
      </p:sp>
    </p:spTree>
    <p:extLst>
      <p:ext uri="{BB962C8B-B14F-4D97-AF65-F5344CB8AC3E}">
        <p14:creationId xmlns:p14="http://schemas.microsoft.com/office/powerpoint/2010/main" val="3126706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B1506F-6302-CC4E-86F7-F378C830A0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close up of electronics&#10;&#10;Description automatically generated">
            <a:extLst>
              <a:ext uri="{FF2B5EF4-FFF2-40B4-BE49-F238E27FC236}">
                <a16:creationId xmlns:a16="http://schemas.microsoft.com/office/drawing/2014/main" id="{E89737C3-8D08-654D-B8AC-C8B4DC0E3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785" y="577433"/>
            <a:ext cx="6624429" cy="558841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37E7943-79EA-DE41-8898-62AAC69CEF4A}"/>
              </a:ext>
            </a:extLst>
          </p:cNvPr>
          <p:cNvGrpSpPr/>
          <p:nvPr/>
        </p:nvGrpSpPr>
        <p:grpSpPr>
          <a:xfrm>
            <a:off x="601337" y="2386099"/>
            <a:ext cx="3549976" cy="923330"/>
            <a:chOff x="601337" y="2386099"/>
            <a:chExt cx="3549976" cy="92333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BBF64BE-32F9-A344-A343-C76F017084D8}"/>
                </a:ext>
              </a:extLst>
            </p:cNvPr>
            <p:cNvSpPr/>
            <p:nvPr/>
          </p:nvSpPr>
          <p:spPr>
            <a:xfrm>
              <a:off x="3863313" y="2426765"/>
              <a:ext cx="288000" cy="288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B026797-689B-FB40-90D0-E4FFB02F5DAF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>
              <a:off x="2102069" y="2570765"/>
              <a:ext cx="1761244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BC0455-DC8C-544D-80F5-DE433778BC41}"/>
                </a:ext>
              </a:extLst>
            </p:cNvPr>
            <p:cNvSpPr txBox="1"/>
            <p:nvPr/>
          </p:nvSpPr>
          <p:spPr>
            <a:xfrm>
              <a:off x="601337" y="2386099"/>
              <a:ext cx="16225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platter/disk</a:t>
              </a:r>
              <a:br>
                <a:rPr lang="en-US" dirty="0"/>
              </a:br>
              <a:r>
                <a:rPr lang="en-US" dirty="0"/>
                <a:t>(surfaces on </a:t>
              </a:r>
              <a:br>
                <a:rPr lang="en-US" dirty="0"/>
              </a:br>
              <a:r>
                <a:rPr lang="en-US" dirty="0"/>
                <a:t>both sides)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4B1E979-EF0A-1B47-AF32-9A421F94631F}"/>
              </a:ext>
            </a:extLst>
          </p:cNvPr>
          <p:cNvGrpSpPr/>
          <p:nvPr/>
        </p:nvGrpSpPr>
        <p:grpSpPr>
          <a:xfrm>
            <a:off x="990867" y="4584731"/>
            <a:ext cx="3909064" cy="369332"/>
            <a:chOff x="990867" y="4584731"/>
            <a:chExt cx="3909064" cy="36933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DF2970-5B06-2046-AF30-BDB2C56716C3}"/>
                </a:ext>
              </a:extLst>
            </p:cNvPr>
            <p:cNvSpPr/>
            <p:nvPr/>
          </p:nvSpPr>
          <p:spPr>
            <a:xfrm>
              <a:off x="4611931" y="4625397"/>
              <a:ext cx="288000" cy="288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D4F2EA6-6EC0-3241-B768-78F693543AD0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>
              <a:off x="2102069" y="4769397"/>
              <a:ext cx="250986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11C076C-DC22-FE4A-B5E3-C4E3B1BFE6AF}"/>
                </a:ext>
              </a:extLst>
            </p:cNvPr>
            <p:cNvSpPr txBox="1"/>
            <p:nvPr/>
          </p:nvSpPr>
          <p:spPr>
            <a:xfrm>
              <a:off x="990867" y="4584731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actuator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7F9C25B-B6DD-0848-918C-A9B9B80673CD}"/>
              </a:ext>
            </a:extLst>
          </p:cNvPr>
          <p:cNvGrpSpPr/>
          <p:nvPr/>
        </p:nvGrpSpPr>
        <p:grpSpPr>
          <a:xfrm>
            <a:off x="5520000" y="1994765"/>
            <a:ext cx="5069425" cy="576000"/>
            <a:chOff x="5520000" y="1994765"/>
            <a:chExt cx="5069425" cy="576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FC79E2-96DF-A24F-BA60-6952511264CD}"/>
                </a:ext>
              </a:extLst>
            </p:cNvPr>
            <p:cNvSpPr/>
            <p:nvPr/>
          </p:nvSpPr>
          <p:spPr>
            <a:xfrm>
              <a:off x="5520000" y="1994765"/>
              <a:ext cx="576000" cy="576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B87019-A606-6F43-ABDE-9A7A076B4ADC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flipV="1">
              <a:off x="6096000" y="2276475"/>
              <a:ext cx="3478924" cy="629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2485BD-9766-8B4F-AF8D-114D79585B42}"/>
                </a:ext>
              </a:extLst>
            </p:cNvPr>
            <p:cNvSpPr txBox="1"/>
            <p:nvPr/>
          </p:nvSpPr>
          <p:spPr>
            <a:xfrm>
              <a:off x="9590434" y="2091809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spindle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4D0E89-808E-104E-A902-97DBC36D252F}"/>
              </a:ext>
            </a:extLst>
          </p:cNvPr>
          <p:cNvGrpSpPr/>
          <p:nvPr/>
        </p:nvGrpSpPr>
        <p:grpSpPr>
          <a:xfrm>
            <a:off x="7106745" y="2700907"/>
            <a:ext cx="3197866" cy="369332"/>
            <a:chOff x="7106745" y="2700907"/>
            <a:chExt cx="3197866" cy="36933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7A2793-37EB-614E-AB33-DC47271434F0}"/>
                </a:ext>
              </a:extLst>
            </p:cNvPr>
            <p:cNvSpPr/>
            <p:nvPr/>
          </p:nvSpPr>
          <p:spPr>
            <a:xfrm>
              <a:off x="7106745" y="2738383"/>
              <a:ext cx="288000" cy="288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0E5FF29-4A5A-A14A-AC59-DE1510AEF4F2}"/>
                </a:ext>
              </a:extLst>
            </p:cNvPr>
            <p:cNvCxnSpPr>
              <a:stCxn id="8" idx="6"/>
            </p:cNvCxnSpPr>
            <p:nvPr/>
          </p:nvCxnSpPr>
          <p:spPr>
            <a:xfrm>
              <a:off x="7394745" y="2882383"/>
              <a:ext cx="2180179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D5B40E-8F82-DB41-9E00-6FF2821C15A0}"/>
                </a:ext>
              </a:extLst>
            </p:cNvPr>
            <p:cNvSpPr txBox="1"/>
            <p:nvPr/>
          </p:nvSpPr>
          <p:spPr>
            <a:xfrm>
              <a:off x="9574924" y="2700907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head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FB5FB5-D57C-804B-A8A3-6BD2F6CD6AED}"/>
              </a:ext>
            </a:extLst>
          </p:cNvPr>
          <p:cNvGrpSpPr/>
          <p:nvPr/>
        </p:nvGrpSpPr>
        <p:grpSpPr>
          <a:xfrm>
            <a:off x="5952000" y="3742319"/>
            <a:ext cx="4279409" cy="369332"/>
            <a:chOff x="5952000" y="3742319"/>
            <a:chExt cx="4279409" cy="36933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EDCBBD9-965A-3743-ADFA-C123996E9765}"/>
                </a:ext>
              </a:extLst>
            </p:cNvPr>
            <p:cNvSpPr/>
            <p:nvPr/>
          </p:nvSpPr>
          <p:spPr>
            <a:xfrm>
              <a:off x="5952000" y="3789825"/>
              <a:ext cx="288000" cy="288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E48635A-7828-3443-9F31-FCA2B1FC2236}"/>
                </a:ext>
              </a:extLst>
            </p:cNvPr>
            <p:cNvCxnSpPr>
              <a:cxnSpLocks/>
              <a:stCxn id="11" idx="6"/>
            </p:cNvCxnSpPr>
            <p:nvPr/>
          </p:nvCxnSpPr>
          <p:spPr>
            <a:xfrm>
              <a:off x="6240000" y="3933825"/>
              <a:ext cx="3334924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AFEEC9A-6779-B742-B2A0-63E23FFA97C6}"/>
                </a:ext>
              </a:extLst>
            </p:cNvPr>
            <p:cNvSpPr txBox="1"/>
            <p:nvPr/>
          </p:nvSpPr>
          <p:spPr>
            <a:xfrm>
              <a:off x="9609123" y="3742319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8184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709B733-AAA1-064A-80FE-11DFAC2F4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Structure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A655CA-BADF-B942-A3FD-3139F5D81D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6D824F5-ADBA-4444-91C0-8CA251FD1BE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4387" y="1773238"/>
            <a:ext cx="4493418" cy="4464049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042A2F-69FC-8449-9304-EBCDD62204CD}"/>
              </a:ext>
            </a:extLst>
          </p:cNvPr>
          <p:cNvSpPr txBox="1"/>
          <p:nvPr/>
        </p:nvSpPr>
        <p:spPr>
          <a:xfrm>
            <a:off x="9032638" y="1877615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geometrical sector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3216F3-B03E-E24A-BFBD-A58F46B4116C}"/>
              </a:ext>
            </a:extLst>
          </p:cNvPr>
          <p:cNvSpPr txBox="1"/>
          <p:nvPr/>
        </p:nvSpPr>
        <p:spPr>
          <a:xfrm>
            <a:off x="9032637" y="2945556"/>
            <a:ext cx="174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track sector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E011D2-0E67-4447-8E71-196BC1C892E7}"/>
              </a:ext>
            </a:extLst>
          </p:cNvPr>
          <p:cNvSpPr txBox="1"/>
          <p:nvPr/>
        </p:nvSpPr>
        <p:spPr>
          <a:xfrm>
            <a:off x="1369369" y="350181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7F5E1E-F361-714B-BED3-C4EE5F74CF21}"/>
              </a:ext>
            </a:extLst>
          </p:cNvPr>
          <p:cNvSpPr txBox="1"/>
          <p:nvPr/>
        </p:nvSpPr>
        <p:spPr>
          <a:xfrm>
            <a:off x="9032637" y="5146684"/>
            <a:ext cx="148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cluster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BACD46-29B2-574A-ABBF-6098EDD85A31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7363968" y="2062281"/>
            <a:ext cx="1668670" cy="668727"/>
          </a:xfrm>
          <a:prstGeom prst="straightConnector1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6099288-A1D0-0345-B810-09157834437D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7009139" y="3130222"/>
            <a:ext cx="2023498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237DB61-2965-8147-B44F-F2BC9B3A817D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7498085" y="5331350"/>
            <a:ext cx="1534552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E3261DA-18F2-CA44-A089-A154396A7219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116689" y="3686476"/>
            <a:ext cx="2758507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0263F41-2C75-EE46-A3D3-73FA1EC750D0}"/>
              </a:ext>
            </a:extLst>
          </p:cNvPr>
          <p:cNvSpPr txBox="1"/>
          <p:nvPr/>
        </p:nvSpPr>
        <p:spPr>
          <a:xfrm>
            <a:off x="791948" y="4788625"/>
            <a:ext cx="2494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cylinder is the same </a:t>
            </a:r>
          </a:p>
          <a:p>
            <a:r>
              <a:rPr lang="en-US" dirty="0"/>
              <a:t>track on all surfaces</a:t>
            </a:r>
          </a:p>
        </p:txBody>
      </p:sp>
    </p:spTree>
    <p:extLst>
      <p:ext uri="{BB962C8B-B14F-4D97-AF65-F5344CB8AC3E}">
        <p14:creationId xmlns:p14="http://schemas.microsoft.com/office/powerpoint/2010/main" val="3565028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 Bit Recording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Tracks closer to the disc edge are longer than those closer to the axis</a:t>
            </a:r>
          </a:p>
          <a:p>
            <a:pPr lvl="1"/>
            <a:r>
              <a:rPr lang="en-US" dirty="0"/>
              <a:t>Bit densities vary in order to ensure a constant number of bits per sector</a:t>
            </a:r>
          </a:p>
          <a:p>
            <a:pPr marL="0" indent="0">
              <a:buNone/>
            </a:pPr>
            <a:r>
              <a:rPr lang="en-US" dirty="0"/>
              <a:t>Instead, we can vary the number of sectors per track (depending on track location)</a:t>
            </a:r>
          </a:p>
          <a:p>
            <a:pPr lvl="1"/>
            <a:r>
              <a:rPr lang="en-US" dirty="0"/>
              <a:t>Improves overall storage density</a:t>
            </a:r>
          </a:p>
          <a:p>
            <a:pPr lvl="1"/>
            <a:r>
              <a:rPr lang="en-US" dirty="0"/>
              <a:t>A hybrid of constant linear velocity (CLV) and constant angular velocity (CAV)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167437" y="1304925"/>
            <a:ext cx="5400675" cy="540067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81DF9-D8D6-A44E-8781-96BE874D65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32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CB8EC-7F9A-FE4F-BF94-2228C1889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Sector Format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4370E1-A52B-0C4C-8F1F-E66EA5B191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6258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Terms:</a:t>
            </a:r>
          </a:p>
          <a:p>
            <a:pPr lvl="1"/>
            <a:r>
              <a:rPr lang="en-US" dirty="0"/>
              <a:t>Gap – separator between sectors</a:t>
            </a:r>
          </a:p>
          <a:p>
            <a:pPr lvl="1"/>
            <a:r>
              <a:rPr lang="en-US" dirty="0"/>
              <a:t>Sync – indicates start of sector</a:t>
            </a:r>
          </a:p>
          <a:p>
            <a:pPr lvl="1"/>
            <a:r>
              <a:rPr lang="en-US" dirty="0"/>
              <a:t>Address mark – indicates sector’s number/location</a:t>
            </a:r>
          </a:p>
          <a:p>
            <a:pPr lvl="1"/>
            <a:r>
              <a:rPr lang="en-US" dirty="0"/>
              <a:t>ECC – error correcting code (may be distributed)</a:t>
            </a:r>
          </a:p>
          <a:p>
            <a:pPr marL="0" indent="0">
              <a:buNone/>
            </a:pPr>
            <a:r>
              <a:rPr lang="en-US" dirty="0"/>
              <a:t>For 4k Advanced Format:</a:t>
            </a:r>
          </a:p>
          <a:p>
            <a:pPr lvl="1"/>
            <a:r>
              <a:rPr lang="en-US" dirty="0" err="1"/>
              <a:t>gap+sync+mark</a:t>
            </a:r>
            <a:r>
              <a:rPr lang="en-US" dirty="0"/>
              <a:t> = 15 bytes</a:t>
            </a:r>
          </a:p>
          <a:p>
            <a:pPr lvl="1"/>
            <a:r>
              <a:rPr lang="en-US" dirty="0"/>
              <a:t>data = 4096 bytes</a:t>
            </a:r>
          </a:p>
          <a:p>
            <a:pPr lvl="1"/>
            <a:r>
              <a:rPr lang="en-US" dirty="0" err="1"/>
              <a:t>ecc</a:t>
            </a:r>
            <a:r>
              <a:rPr lang="en-US" dirty="0"/>
              <a:t> = 100 bytes</a:t>
            </a:r>
          </a:p>
          <a:p>
            <a:pPr lvl="1"/>
            <a:r>
              <a:rPr lang="en-US" dirty="0"/>
              <a:t>2.7% overhead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C13F7ED-E19F-E347-A6D8-D952149A73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4CC56D-A6DE-A948-B8D2-66E0D723D833}"/>
              </a:ext>
            </a:extLst>
          </p:cNvPr>
          <p:cNvGrpSpPr/>
          <p:nvPr/>
        </p:nvGrpSpPr>
        <p:grpSpPr>
          <a:xfrm>
            <a:off x="1456831" y="5543545"/>
            <a:ext cx="9278338" cy="576787"/>
            <a:chOff x="1576552" y="5477467"/>
            <a:chExt cx="9278338" cy="5767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5CB32E-8243-C943-83AC-DF3ED786417A}"/>
                </a:ext>
              </a:extLst>
            </p:cNvPr>
            <p:cNvSpPr/>
            <p:nvPr/>
          </p:nvSpPr>
          <p:spPr>
            <a:xfrm>
              <a:off x="2385849" y="5477516"/>
              <a:ext cx="809297" cy="57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sync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9A2012-FAD8-9144-B289-27802FEAEB62}"/>
                </a:ext>
              </a:extLst>
            </p:cNvPr>
            <p:cNvSpPr/>
            <p:nvPr/>
          </p:nvSpPr>
          <p:spPr>
            <a:xfrm>
              <a:off x="4004443" y="5478254"/>
              <a:ext cx="6041150" cy="5760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327AB1-A1AC-0549-9F9C-875B2C1ADC9B}"/>
                </a:ext>
              </a:extLst>
            </p:cNvPr>
            <p:cNvSpPr/>
            <p:nvPr/>
          </p:nvSpPr>
          <p:spPr>
            <a:xfrm>
              <a:off x="10045593" y="5477467"/>
              <a:ext cx="809297" cy="57600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ecc</a:t>
              </a:r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D941CC-2F80-6146-845D-DC935E1024E5}"/>
                </a:ext>
              </a:extLst>
            </p:cNvPr>
            <p:cNvSpPr/>
            <p:nvPr/>
          </p:nvSpPr>
          <p:spPr>
            <a:xfrm>
              <a:off x="1576552" y="5477516"/>
              <a:ext cx="809297" cy="57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gap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515B80-71BF-8D41-BC7E-5265E4EF906A}"/>
                </a:ext>
              </a:extLst>
            </p:cNvPr>
            <p:cNvSpPr/>
            <p:nvPr/>
          </p:nvSpPr>
          <p:spPr>
            <a:xfrm>
              <a:off x="3195146" y="5477467"/>
              <a:ext cx="809297" cy="57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mark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585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Time: Reading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Access Time = Seek Time +</a:t>
            </a:r>
            <a:br>
              <a:rPr lang="en-US" dirty="0"/>
            </a:br>
            <a:r>
              <a:rPr lang="en-US" dirty="0"/>
              <a:t>		Rotational Delay +</a:t>
            </a:r>
            <a:br>
              <a:rPr lang="en-US" dirty="0"/>
            </a:br>
            <a:r>
              <a:rPr lang="en-US" dirty="0"/>
              <a:t>		Transfer Time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993B2-897D-7F48-BE57-4C44CFF99E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61200" y="1900553"/>
            <a:ext cx="198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block requested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1125" y="5140913"/>
            <a:ext cx="206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block in memory</a:t>
            </a:r>
          </a:p>
        </p:txBody>
      </p: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 bwMode="auto">
          <a:xfrm>
            <a:off x="8652818" y="2269885"/>
            <a:ext cx="0" cy="28710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25" y="2980673"/>
            <a:ext cx="1524000" cy="152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56000" y="3484729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access time</a:t>
            </a:r>
          </a:p>
        </p:txBody>
      </p:sp>
    </p:spTree>
    <p:extLst>
      <p:ext uri="{BB962C8B-B14F-4D97-AF65-F5344CB8AC3E}">
        <p14:creationId xmlns:p14="http://schemas.microsoft.com/office/powerpoint/2010/main" val="212069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Time taken for head assembly to move to a given track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Average seek time range:</a:t>
            </a:r>
          </a:p>
          <a:p>
            <a:pPr lvl="1"/>
            <a:r>
              <a:rPr lang="en-US" dirty="0"/>
              <a:t>4ms for high end drives</a:t>
            </a:r>
          </a:p>
          <a:p>
            <a:pPr lvl="1"/>
            <a:r>
              <a:rPr lang="en-US" dirty="0"/>
              <a:t>15ms for mobile devices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453C1F-663C-F546-9D99-E2C6F239E5D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725" y="1985963"/>
            <a:ext cx="4102100" cy="40386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B45000-AA99-334C-867C-1D7D70BDD7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07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Rotational Delay (Latency)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Average delay = time for 0.5 rev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16E00630-42C8-F240-8303-7DD073A6AB4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725" y="1985963"/>
            <a:ext cx="4102100" cy="40386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2A475-F16B-F547-9B30-12C2727F31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874542"/>
              </p:ext>
            </p:extLst>
          </p:nvPr>
        </p:nvGraphicFramePr>
        <p:xfrm>
          <a:off x="631067" y="2699375"/>
          <a:ext cx="5393496" cy="2599184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2696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03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rotational speed [rpm]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average delay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[</a:t>
                      </a:r>
                      <a:r>
                        <a:rPr lang="en-US" sz="1800" dirty="0" err="1">
                          <a:effectLst/>
                        </a:rPr>
                        <a:t>ms</a:t>
                      </a:r>
                      <a:r>
                        <a:rPr lang="en-US" sz="1800" dirty="0">
                          <a:effectLst/>
                        </a:rPr>
                        <a:t>]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4,200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7.14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5,400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5.56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7,200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4.17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10,000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3.00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15,000</a:t>
                      </a:r>
                    </a:p>
                  </a:txBody>
                  <a:tcPr marL="91450" marR="914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2.00</a:t>
                      </a:r>
                    </a:p>
                  </a:txBody>
                  <a:tcPr marL="91450" marR="914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002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Time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401D9D-C65C-6943-9DCD-D12BFAD5EC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Transfer rate ranges from:</a:t>
            </a:r>
          </a:p>
          <a:p>
            <a:pPr lvl="1"/>
            <a:r>
              <a:rPr lang="en-US" dirty="0"/>
              <a:t>up to 1000 Mbit/sec</a:t>
            </a:r>
          </a:p>
          <a:p>
            <a:pPr lvl="1"/>
            <a:r>
              <a:rPr lang="en-US" dirty="0"/>
              <a:t>432 Mbit/sec 12x Blu-Ray disk</a:t>
            </a:r>
          </a:p>
          <a:p>
            <a:pPr lvl="1"/>
            <a:r>
              <a:rPr lang="en-US" dirty="0"/>
              <a:t>1.23 </a:t>
            </a:r>
            <a:r>
              <a:rPr lang="en-US" dirty="0" err="1"/>
              <a:t>Mbits</a:t>
            </a:r>
            <a:r>
              <a:rPr lang="en-US" dirty="0"/>
              <a:t>/sec 1x CD</a:t>
            </a:r>
          </a:p>
          <a:p>
            <a:pPr lvl="1"/>
            <a:r>
              <a:rPr lang="en-US" dirty="0"/>
              <a:t>for SSDs, limited by interface</a:t>
            </a:r>
            <a:br>
              <a:rPr lang="en-US" dirty="0"/>
            </a:br>
            <a:r>
              <a:rPr lang="en-US" dirty="0"/>
              <a:t>e.g., SATA 3000 Mbit/s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Transfer time = block size / transfer rate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99393-081A-044C-BDC7-2E471C900C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4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Data Storage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COMP3211 Advanced Databases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Dr Nicholas Gibbins -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639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Access</a:t>
            </a:r>
            <a:endParaRPr lang="en-US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 far, random access - what about reading </a:t>
            </a:r>
            <a:r>
              <a:rPr lang="ja-JP" altLang="en-US" dirty="0"/>
              <a:t>“</a:t>
            </a:r>
            <a:r>
              <a:rPr lang="en-US" altLang="ja-JP" dirty="0"/>
              <a:t>n</a:t>
            </a:r>
            <a:r>
              <a:rPr lang="en-US" dirty="0"/>
              <a:t>ext</a:t>
            </a:r>
            <a:r>
              <a:rPr lang="ja-JP" altLang="en-US" dirty="0"/>
              <a:t>”</a:t>
            </a:r>
            <a:r>
              <a:rPr lang="en-US" dirty="0"/>
              <a:t> block?</a:t>
            </a:r>
          </a:p>
          <a:p>
            <a:pPr marL="0" indent="0">
              <a:buNone/>
            </a:pPr>
            <a:r>
              <a:rPr lang="en-US" dirty="0"/>
              <a:t>Access time =  ( block size / transfer rate ) + negligible costs</a:t>
            </a:r>
          </a:p>
          <a:p>
            <a:pPr marL="0" indent="0">
              <a:buNone/>
            </a:pPr>
            <a:r>
              <a:rPr lang="en-US" dirty="0"/>
              <a:t>Negligible costs: </a:t>
            </a:r>
          </a:p>
          <a:p>
            <a:pPr lvl="1"/>
            <a:r>
              <a:rPr lang="en-US" dirty="0"/>
              <a:t>skip inter-block gap</a:t>
            </a:r>
          </a:p>
          <a:p>
            <a:pPr lvl="1"/>
            <a:r>
              <a:rPr lang="en-US" dirty="0"/>
              <a:t>switch track (within same cylinder)</a:t>
            </a:r>
          </a:p>
          <a:p>
            <a:pPr lvl="1"/>
            <a:r>
              <a:rPr lang="en-US" dirty="0"/>
              <a:t>switch to adjacent cylinder occasionally</a:t>
            </a:r>
          </a:p>
          <a:p>
            <a:endParaRPr lang="en-US" dirty="0"/>
          </a:p>
          <a:p>
            <a:r>
              <a:rPr lang="en-US" dirty="0"/>
              <a:t>In general, sequential i/o is much less expensive than random i/o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F71E8F-3F62-1640-A7FE-B473A9A35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87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Time: Writing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Costs similar to those for reading, unless we wish to verify data</a:t>
            </a:r>
          </a:p>
          <a:p>
            <a:pPr marL="0" indent="0">
              <a:buNone/>
            </a:pPr>
            <a:r>
              <a:rPr lang="en-US" dirty="0"/>
              <a:t>Verifying requires that we read the block we’ve just written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Access Time = Seek Time +</a:t>
            </a:r>
            <a:br>
              <a:rPr lang="en-US" dirty="0"/>
            </a:br>
            <a:r>
              <a:rPr lang="en-US" dirty="0"/>
              <a:t>		Rotational Delay (1/2 rotation) +</a:t>
            </a:r>
            <a:br>
              <a:rPr lang="en-US" dirty="0"/>
            </a:br>
            <a:r>
              <a:rPr lang="en-US" dirty="0"/>
              <a:t>		Transfer Time (for writing) + </a:t>
            </a:r>
            <a:br>
              <a:rPr lang="en-US" dirty="0"/>
            </a:br>
            <a:r>
              <a:rPr lang="en-US" dirty="0"/>
              <a:t>		Rotational Delay (full rotation) +</a:t>
            </a:r>
            <a:br>
              <a:rPr lang="en-US" dirty="0"/>
            </a:br>
            <a:r>
              <a:rPr lang="en-US" dirty="0"/>
              <a:t>		Transfer Time (for verifying)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9E1912-4363-9042-BE23-CDF864CF62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90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Time: Modifying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1825" indent="-457200">
              <a:spcBef>
                <a:spcPct val="20000"/>
              </a:spcBef>
              <a:buFont typeface="+mj-lt"/>
              <a:buAutoNum type="arabicPeriod"/>
            </a:pPr>
            <a:r>
              <a:rPr lang="en-US" dirty="0"/>
              <a:t>Read Block</a:t>
            </a:r>
          </a:p>
          <a:p>
            <a:pPr marL="451825" indent="-457200">
              <a:spcBef>
                <a:spcPct val="20000"/>
              </a:spcBef>
              <a:buFont typeface="+mj-lt"/>
              <a:buAutoNum type="arabicPeriod"/>
            </a:pPr>
            <a:r>
              <a:rPr lang="en-US" dirty="0"/>
              <a:t>Modify in Memory</a:t>
            </a:r>
          </a:p>
          <a:p>
            <a:pPr marL="451825" indent="-457200">
              <a:spcBef>
                <a:spcPct val="20000"/>
              </a:spcBef>
              <a:buFont typeface="+mj-lt"/>
              <a:buAutoNum type="arabicPeriod"/>
            </a:pPr>
            <a:r>
              <a:rPr lang="en-US" dirty="0"/>
              <a:t>Write Block</a:t>
            </a:r>
          </a:p>
          <a:p>
            <a:pPr marL="451825" indent="-457200">
              <a:spcBef>
                <a:spcPct val="20000"/>
              </a:spcBef>
              <a:buFont typeface="+mj-lt"/>
              <a:buAutoNum type="arabicPeriod"/>
            </a:pPr>
            <a:r>
              <a:rPr lang="en-US" dirty="0"/>
              <a:t>Verify Block (optional)</a:t>
            </a:r>
          </a:p>
          <a:p>
            <a:pPr marL="0" indent="0">
              <a:spcBef>
                <a:spcPct val="20000"/>
              </a:spcBef>
              <a:buNone/>
            </a:pPr>
            <a:endParaRPr lang="en-US" dirty="0"/>
          </a:p>
          <a:p>
            <a:pPr marL="817200" lvl="1" indent="-457200">
              <a:spcBef>
                <a:spcPct val="20000"/>
              </a:spcBef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1C00C-ADDB-2A4A-8C45-5E4CE5F33B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2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Time: Modifying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buNone/>
            </a:pPr>
            <a:r>
              <a:rPr lang="en-US" dirty="0"/>
              <a:t>Access Time = Seek Time +</a:t>
            </a:r>
            <a:br>
              <a:rPr lang="en-US" dirty="0"/>
            </a:br>
            <a:r>
              <a:rPr lang="en-US" dirty="0"/>
              <a:t>		Rotational Delay (1/2 rotation) +</a:t>
            </a:r>
            <a:br>
              <a:rPr lang="en-US" dirty="0"/>
            </a:br>
            <a:r>
              <a:rPr lang="en-US" dirty="0"/>
              <a:t>		Transfer Time (for reading) + </a:t>
            </a:r>
            <a:br>
              <a:rPr lang="en-US" dirty="0"/>
            </a:br>
            <a:r>
              <a:rPr lang="en-US" dirty="0"/>
              <a:t>		Rotational Delay (full rotation) +</a:t>
            </a:r>
            <a:br>
              <a:rPr lang="en-US" dirty="0"/>
            </a:br>
            <a:r>
              <a:rPr lang="en-US" dirty="0"/>
              <a:t>		Transfer Time (for writing) +</a:t>
            </a:r>
            <a:br>
              <a:rPr lang="en-US" dirty="0"/>
            </a:br>
            <a:r>
              <a:rPr lang="en-US" dirty="0"/>
              <a:t>		[	Rotational Delay (full rotation) +</a:t>
            </a:r>
            <a:br>
              <a:rPr lang="en-US" dirty="0"/>
            </a:br>
            <a:r>
              <a:rPr lang="en-US" dirty="0"/>
              <a:t>			Transfer Time (for verifying)	     </a:t>
            </a:r>
            <a:br>
              <a:rPr lang="en-US" dirty="0"/>
            </a:br>
            <a:r>
              <a:rPr lang="en-US" dirty="0"/>
              <a:t>		]</a:t>
            </a:r>
          </a:p>
          <a:p>
            <a:pPr marL="0" indent="0">
              <a:spcBef>
                <a:spcPct val="20000"/>
              </a:spcBef>
              <a:buNone/>
            </a:pPr>
            <a:endParaRPr lang="en-US" dirty="0"/>
          </a:p>
          <a:p>
            <a:pPr marL="817200" lvl="1" indent="-457200">
              <a:spcBef>
                <a:spcPct val="20000"/>
              </a:spcBef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F9135-FE32-AA44-82BB-2F6AAC421C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35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Addressing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Cylinder-head-sector</a:t>
            </a:r>
          </a:p>
          <a:p>
            <a:pPr lvl="1"/>
            <a:r>
              <a:rPr lang="en-US" dirty="0"/>
              <a:t>Physical location of data on disk</a:t>
            </a:r>
          </a:p>
          <a:p>
            <a:pPr lvl="1"/>
            <a:r>
              <a:rPr lang="en-US" dirty="0"/>
              <a:t>ZBR causes problems (sectors vary by tracks)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Logical Block Addressing</a:t>
            </a:r>
          </a:p>
          <a:p>
            <a:pPr lvl="1"/>
            <a:r>
              <a:rPr lang="en-US" dirty="0"/>
              <a:t>Blocks located by integer index</a:t>
            </a:r>
          </a:p>
          <a:p>
            <a:pPr lvl="1"/>
            <a:r>
              <a:rPr lang="en-US" dirty="0"/>
              <a:t>HDD firmware maps LBA addresses to physical locations on disk</a:t>
            </a:r>
          </a:p>
          <a:p>
            <a:pPr lvl="1"/>
            <a:r>
              <a:rPr lang="en-US" dirty="0"/>
              <a:t>Allows remapping of bad blocks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41F39C-B032-E545-B264-BB800F888A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65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Size Selection?</a:t>
            </a:r>
          </a:p>
        </p:txBody>
      </p:sp>
      <p:sp>
        <p:nvSpPr>
          <p:cNvPr id="5939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size of blocks affects I/O efficiency: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Big blocks reduce the costs of access</a:t>
            </a:r>
          </a:p>
          <a:p>
            <a:pPr lvl="1"/>
            <a:r>
              <a:rPr lang="en-US" dirty="0"/>
              <a:t>Fewer seeks (seek time + rotational delay) for the same amount of data</a:t>
            </a:r>
          </a:p>
          <a:p>
            <a:pPr marL="0" indent="0">
              <a:buNone/>
            </a:pPr>
            <a:r>
              <a:rPr lang="en-US" dirty="0"/>
              <a:t>Big blocks also increase the amount of irrelevant data read</a:t>
            </a:r>
          </a:p>
          <a:p>
            <a:pPr lvl="1"/>
            <a:r>
              <a:rPr lang="en-US" dirty="0"/>
              <a:t>If you’re trying to read a single record in a block, larger blocks force you to read more data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FCD10E-4759-F641-9587-367BC88841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00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about Solid State Drives?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94050" y="2417763"/>
            <a:ext cx="5803900" cy="3175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42402-2E79-8549-80B0-1EDA654C4C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49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Drives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Typically based on NAND flash memory</a:t>
            </a:r>
          </a:p>
          <a:p>
            <a:r>
              <a:rPr lang="en-US" dirty="0"/>
              <a:t>More expensive than HDD (~4-5x)</a:t>
            </a:r>
          </a:p>
          <a:p>
            <a:pPr lvl="1"/>
            <a:r>
              <a:rPr lang="en-US" dirty="0"/>
              <a:t>Getting cheaper over time</a:t>
            </a:r>
          </a:p>
          <a:p>
            <a:pPr lvl="1"/>
            <a:r>
              <a:rPr lang="en-US" dirty="0"/>
              <a:t>Global SSD production is expected to exceed HDD production in 2021</a:t>
            </a:r>
          </a:p>
          <a:p>
            <a:r>
              <a:rPr lang="en-US" dirty="0"/>
              <a:t>Typically smaller maximum size than HDD (~1-2TB)</a:t>
            </a:r>
          </a:p>
          <a:p>
            <a:r>
              <a:rPr lang="en-US" dirty="0"/>
              <a:t>Considerably higher I/O performance</a:t>
            </a:r>
          </a:p>
          <a:p>
            <a:r>
              <a:rPr lang="en-US" dirty="0"/>
              <a:t>Asymmetric read/write performance (writes are slower)</a:t>
            </a:r>
          </a:p>
          <a:p>
            <a:r>
              <a:rPr lang="en-US" dirty="0"/>
              <a:t>Limited number of program-erase cycles (~100,000 – wear levelling used)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25233-03DF-7F44-998F-FA888CE055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9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6848-4706-C446-9F13-1AEFC5D3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HDD versus SSD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9AA89-0997-0249-BD1C-39682FD9DD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Random I/</a:t>
            </a:r>
            <a:r>
              <a:rPr lang="en-US" dirty="0" err="1"/>
              <a:t>Os</a:t>
            </a:r>
            <a:r>
              <a:rPr lang="en-US" dirty="0"/>
              <a:t> per second (IOPS) = 1/ (seek + latency + transfer)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4F105-F6C6-9145-9FA5-B43617636D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5C49215-3881-9E4C-955A-46CE374B1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556398"/>
              </p:ext>
            </p:extLst>
          </p:nvPr>
        </p:nvGraphicFramePr>
        <p:xfrm>
          <a:off x="623888" y="4076700"/>
          <a:ext cx="10944225" cy="11125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64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HDD *</a:t>
                      </a:r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SSD **</a:t>
                      </a:r>
                    </a:p>
                  </a:txBody>
                  <a:tcPr marL="117260" marR="1172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Random Read IOPS</a:t>
                      </a:r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125-150 IOPS</a:t>
                      </a:r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~50,000 IOPS</a:t>
                      </a:r>
                    </a:p>
                  </a:txBody>
                  <a:tcPr marL="117260" marR="1172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Random Write IOPS</a:t>
                      </a:r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125-150</a:t>
                      </a:r>
                      <a:r>
                        <a:rPr lang="en-US" baseline="0" dirty="0"/>
                        <a:t> IOPS</a:t>
                      </a:r>
                      <a:endParaRPr lang="en-US" dirty="0"/>
                    </a:p>
                  </a:txBody>
                  <a:tcPr marL="117260" marR="1172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~40,000 IOPS</a:t>
                      </a:r>
                    </a:p>
                  </a:txBody>
                  <a:tcPr marL="117260" marR="1172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15867C-9D16-6742-89B0-88B8275DB52B}"/>
              </a:ext>
            </a:extLst>
          </p:cNvPr>
          <p:cNvSpPr txBox="1"/>
          <p:nvPr/>
        </p:nvSpPr>
        <p:spPr>
          <a:xfrm>
            <a:off x="623888" y="5462319"/>
            <a:ext cx="7521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* 	Assumes 10,000 rpm HDD with SATA 3Gb/s interface</a:t>
            </a:r>
            <a:br>
              <a:rPr lang="en-US" dirty="0">
                <a:latin typeface="Lucida Sans" panose="020B0602030504020204" pitchFamily="34" charset="77"/>
                <a:cs typeface="Georgia"/>
              </a:rPr>
            </a:br>
            <a:r>
              <a:rPr lang="en-US" dirty="0">
                <a:latin typeface="Lucida Sans" panose="020B0602030504020204" pitchFamily="34" charset="77"/>
                <a:cs typeface="Georgia"/>
              </a:rPr>
              <a:t>** 	OCZ 480GB Vertex 3 (c. 2012) with SATA 6Gb/s interface</a:t>
            </a:r>
          </a:p>
        </p:txBody>
      </p:sp>
    </p:spTree>
    <p:extLst>
      <p:ext uri="{BB962C8B-B14F-4D97-AF65-F5344CB8AC3E}">
        <p14:creationId xmlns:p14="http://schemas.microsoft.com/office/powerpoint/2010/main" val="1783975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Management</a:t>
            </a:r>
          </a:p>
        </p:txBody>
      </p:sp>
    </p:spTree>
    <p:extLst>
      <p:ext uri="{BB962C8B-B14F-4D97-AF65-F5344CB8AC3E}">
        <p14:creationId xmlns:p14="http://schemas.microsoft.com/office/powerpoint/2010/main" val="192174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Storage </a:t>
            </a:r>
            <a:r>
              <a:rPr lang="en-US" dirty="0" err="1"/>
              <a:t>Organisation</a:t>
            </a:r>
            <a:endParaRPr lang="en-US" dirty="0"/>
          </a:p>
          <a:p>
            <a:r>
              <a:rPr lang="en-US" dirty="0"/>
              <a:t>Secondary storage</a:t>
            </a:r>
          </a:p>
          <a:p>
            <a:r>
              <a:rPr lang="en-US" dirty="0"/>
              <a:t>Buffer management</a:t>
            </a:r>
          </a:p>
          <a:p>
            <a:r>
              <a:rPr lang="en-US" dirty="0"/>
              <a:t>The Five-Minute Rule</a:t>
            </a:r>
          </a:p>
          <a:p>
            <a:r>
              <a:rPr lang="en-US" dirty="0"/>
              <a:t>Disk </a:t>
            </a:r>
            <a:r>
              <a:rPr lang="en-US" dirty="0" err="1"/>
              <a:t>Organisation</a:t>
            </a:r>
            <a:endParaRPr lang="en-US" dirty="0"/>
          </a:p>
          <a:p>
            <a:pPr lvl="1"/>
            <a:r>
              <a:rPr lang="en-US" dirty="0"/>
              <a:t>Data Items</a:t>
            </a:r>
          </a:p>
          <a:p>
            <a:pPr lvl="1"/>
            <a:r>
              <a:rPr lang="en-US" dirty="0"/>
              <a:t>Records</a:t>
            </a:r>
          </a:p>
          <a:p>
            <a:pPr lvl="1"/>
            <a:r>
              <a:rPr lang="en-US" dirty="0"/>
              <a:t>Blocks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8C9E60-7462-7249-8250-2B7A40A02E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45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6312025" y="4090854"/>
            <a:ext cx="502957" cy="505082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805771" y="3585773"/>
            <a:ext cx="505156" cy="506107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Buffer Pool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125AA-3AE5-FE42-AAAC-28F03160B1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Far more blocks of secondary storage than space in main memory – need to be selective about what’s kept in memory</a:t>
            </a:r>
          </a:p>
          <a:p>
            <a:pPr marL="0" indent="0">
              <a:buNone/>
            </a:pPr>
            <a:r>
              <a:rPr lang="en-US" dirty="0"/>
              <a:t>Buffer pool </a:t>
            </a:r>
            <a:r>
              <a:rPr lang="en-US" dirty="0" err="1"/>
              <a:t>organised</a:t>
            </a:r>
            <a:r>
              <a:rPr lang="en-US" dirty="0"/>
              <a:t> into frames (size of database block, plus metadata)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an 5"/>
          <p:cNvSpPr/>
          <p:nvPr/>
        </p:nvSpPr>
        <p:spPr bwMode="auto">
          <a:xfrm>
            <a:off x="1820595" y="3860023"/>
            <a:ext cx="1807288" cy="1807344"/>
          </a:xfrm>
          <a:prstGeom prst="can">
            <a:avLst/>
          </a:prstGeom>
          <a:solidFill>
            <a:srgbClr val="ADCEE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514983" y="4545204"/>
            <a:ext cx="744300" cy="71988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44239" y="4665836"/>
            <a:ext cx="360000" cy="360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5118" y="5960234"/>
            <a:ext cx="598241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3952" y="5877272"/>
            <a:ext cx="792088" cy="584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buffer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pool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16116" y="5802044"/>
            <a:ext cx="1342034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higher-level</a:t>
            </a:r>
            <a:br>
              <a:rPr lang="en-US" sz="1600" dirty="0"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latin typeface="Lucida Sans" panose="020B0602030504020204" pitchFamily="34" charset="77"/>
                <a:cs typeface="Georgia"/>
              </a:rPr>
              <a:t>code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301715" y="3585773"/>
            <a:ext cx="505156" cy="506107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707133" y="4734471"/>
            <a:ext cx="360000" cy="3600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5301715" y="4090855"/>
            <a:ext cx="505156" cy="50508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302814" y="4595332"/>
            <a:ext cx="504056" cy="50466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302814" y="5099992"/>
            <a:ext cx="504056" cy="504056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807969" y="4090855"/>
            <a:ext cx="502957" cy="50508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312025" y="3585774"/>
            <a:ext cx="502957" cy="505082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807969" y="4595333"/>
            <a:ext cx="502957" cy="504659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312025" y="4595333"/>
            <a:ext cx="502957" cy="504659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807969" y="5099992"/>
            <a:ext cx="502957" cy="504056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312025" y="5099993"/>
            <a:ext cx="502957" cy="504056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374293" y="4167029"/>
            <a:ext cx="360000" cy="360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383503" y="3680023"/>
            <a:ext cx="360000" cy="360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891344" y="5200666"/>
            <a:ext cx="360000" cy="360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</a:t>
            </a:r>
          </a:p>
        </p:txBody>
      </p:sp>
      <p:cxnSp>
        <p:nvCxnSpPr>
          <p:cNvPr id="17" name="Straight Arrow Connector 16"/>
          <p:cNvCxnSpPr>
            <a:stCxn id="8" idx="3"/>
            <a:endCxn id="56" idx="1"/>
          </p:cNvCxnSpPr>
          <p:nvPr/>
        </p:nvCxnSpPr>
        <p:spPr bwMode="auto">
          <a:xfrm>
            <a:off x="2904239" y="4845836"/>
            <a:ext cx="2987105" cy="5348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3" name="Straight Arrow Connector 42"/>
          <p:cNvCxnSpPr>
            <a:cxnSpLocks/>
            <a:stCxn id="56" idx="3"/>
            <a:endCxn id="7" idx="1"/>
          </p:cNvCxnSpPr>
          <p:nvPr/>
        </p:nvCxnSpPr>
        <p:spPr bwMode="auto">
          <a:xfrm flipV="1">
            <a:off x="6251344" y="4905144"/>
            <a:ext cx="2263639" cy="4755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8976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frame in the buffer pool has: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pin count </a:t>
            </a:r>
            <a:r>
              <a:rPr lang="en-US" dirty="0"/>
              <a:t>(number of current users of the block in that frame)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dirty flag </a:t>
            </a:r>
            <a:r>
              <a:rPr lang="en-US" dirty="0"/>
              <a:t>(1 if the copy in the buffer has been changed, 0 otherwise)</a:t>
            </a:r>
          </a:p>
          <a:p>
            <a:pPr lvl="1"/>
            <a:r>
              <a:rPr lang="en-US" dirty="0"/>
              <a:t>an </a:t>
            </a:r>
            <a:r>
              <a:rPr lang="en-US" i="1" dirty="0"/>
              <a:t>access time </a:t>
            </a:r>
            <a:r>
              <a:rPr lang="en-US" dirty="0"/>
              <a:t>(optional – used for LRU replacement)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loading time </a:t>
            </a:r>
            <a:r>
              <a:rPr lang="en-US" dirty="0"/>
              <a:t>(optional – used for FIFO replacement)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clock flag </a:t>
            </a:r>
            <a:r>
              <a:rPr lang="en-US" dirty="0"/>
              <a:t>(optional – used for Clock replacement)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2A0A1-408D-F041-82E4-A185838D04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90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a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if</a:t>
            </a:r>
            <a:r>
              <a:rPr lang="en-US" dirty="0"/>
              <a:t> 	buffer pool already has a frame containing the block</a:t>
            </a:r>
            <a:br>
              <a:rPr lang="en-US" dirty="0"/>
            </a:br>
            <a:r>
              <a:rPr lang="en-US" b="1" dirty="0"/>
              <a:t>then</a:t>
            </a:r>
            <a:r>
              <a:rPr lang="en-US" dirty="0"/>
              <a:t> 	increment pin count (“pin the block”)</a:t>
            </a:r>
            <a:br>
              <a:rPr lang="en-US" dirty="0"/>
            </a:br>
            <a:r>
              <a:rPr lang="en-US" b="1" dirty="0"/>
              <a:t>else</a:t>
            </a:r>
            <a:r>
              <a:rPr lang="en-US" dirty="0"/>
              <a:t>	</a:t>
            </a:r>
            <a:r>
              <a:rPr lang="en-US" b="1" dirty="0"/>
              <a:t>if</a:t>
            </a:r>
            <a:r>
              <a:rPr lang="en-US" dirty="0"/>
              <a:t> 	there is an empty frame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then</a:t>
            </a:r>
            <a:r>
              <a:rPr lang="en-US" dirty="0"/>
              <a:t> 	read block </a:t>
            </a:r>
            <a:r>
              <a:rPr lang="en-US"/>
              <a:t>into empty frame </a:t>
            </a:r>
            <a:r>
              <a:rPr lang="en-US" dirty="0"/>
              <a:t>and set pin count to 1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else</a:t>
            </a:r>
            <a:r>
              <a:rPr lang="en-US" dirty="0"/>
              <a:t> 	choose a frame to be replaced</a:t>
            </a:r>
            <a:br>
              <a:rPr lang="en-US" dirty="0"/>
            </a:br>
            <a:r>
              <a:rPr lang="en-US" dirty="0"/>
              <a:t>		</a:t>
            </a:r>
            <a:r>
              <a:rPr lang="en-US" b="1" dirty="0"/>
              <a:t>if</a:t>
            </a:r>
            <a:r>
              <a:rPr lang="en-US" dirty="0"/>
              <a:t>	dirty bit on the replacement frame is set</a:t>
            </a:r>
            <a:br>
              <a:rPr lang="en-US" dirty="0"/>
            </a:br>
            <a:r>
              <a:rPr lang="en-US" dirty="0"/>
              <a:t>		</a:t>
            </a:r>
            <a:r>
              <a:rPr lang="en-US" b="1" dirty="0"/>
              <a:t>then</a:t>
            </a:r>
            <a:r>
              <a:rPr lang="en-US" dirty="0"/>
              <a:t>	write block in replacement frame to disk</a:t>
            </a:r>
            <a:br>
              <a:rPr lang="en-US" dirty="0"/>
            </a:br>
            <a:r>
              <a:rPr lang="en-US" dirty="0"/>
              <a:t>		</a:t>
            </a:r>
            <a:r>
              <a:rPr lang="en-US" b="1" dirty="0"/>
              <a:t>endif</a:t>
            </a:r>
            <a:br>
              <a:rPr lang="en-US" dirty="0"/>
            </a:br>
            <a:r>
              <a:rPr lang="en-US" dirty="0"/>
              <a:t>		read block into replacement frame and set pin count to 1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endif</a:t>
            </a:r>
            <a:br>
              <a:rPr lang="en-US" dirty="0"/>
            </a:br>
            <a:r>
              <a:rPr lang="en-US" b="1" dirty="0"/>
              <a:t>endif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14838-CB79-EA48-94E0-F8E6A1784D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13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Replacement Strategies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frame will not be selected for replacement until its pin count is 0</a:t>
            </a:r>
          </a:p>
          <a:p>
            <a:pPr marL="0" indent="0">
              <a:buNone/>
            </a:pPr>
            <a:r>
              <a:rPr lang="en-US" dirty="0"/>
              <a:t>If there’s more than one frame with a pin count of 0, use a </a:t>
            </a:r>
            <a:r>
              <a:rPr lang="en-US" i="1" dirty="0"/>
              <a:t>replacement strategy </a:t>
            </a:r>
            <a:r>
              <a:rPr lang="en-US" dirty="0"/>
              <a:t>to choose the frame to be replaced</a:t>
            </a:r>
          </a:p>
          <a:p>
            <a:pPr lvl="1"/>
            <a:r>
              <a:rPr lang="en-US" dirty="0"/>
              <a:t>Least Recently Used (LRU)</a:t>
            </a:r>
            <a:br>
              <a:rPr lang="en-US" dirty="0"/>
            </a:br>
            <a:r>
              <a:rPr lang="en-US" dirty="0"/>
              <a:t>Select the frame with the oldest access time</a:t>
            </a:r>
          </a:p>
          <a:p>
            <a:pPr lvl="1"/>
            <a:r>
              <a:rPr lang="en-US" dirty="0"/>
              <a:t>First In First Out (FIFO)</a:t>
            </a:r>
            <a:br>
              <a:rPr lang="en-US" dirty="0"/>
            </a:br>
            <a:r>
              <a:rPr lang="en-US" dirty="0"/>
              <a:t>Select the frame with the oldest loading time</a:t>
            </a:r>
          </a:p>
          <a:p>
            <a:pPr lvl="1"/>
            <a:r>
              <a:rPr lang="en-US" dirty="0"/>
              <a:t>Clock</a:t>
            </a:r>
            <a:br>
              <a:rPr lang="en-US" dirty="0"/>
            </a:br>
            <a:r>
              <a:rPr lang="en-US" dirty="0"/>
              <a:t>Approximation of LRU – cycle through each buffer in turn, if a buffer </a:t>
            </a:r>
            <a:r>
              <a:rPr lang="en-US" dirty="0" err="1"/>
              <a:t>hasn</a:t>
            </a:r>
            <a:r>
              <a:rPr lang="uk-UA" dirty="0"/>
              <a:t>’</a:t>
            </a:r>
            <a:r>
              <a:rPr lang="en-US" dirty="0"/>
              <a:t>t been accessed in a full cycle then mark it for replacement</a:t>
            </a:r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89450A-8B42-8547-A04B-42429ACED7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39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B8C005-CB76-6040-8AE3-3D56E0A1E4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Read B1 </a:t>
            </a:r>
            <a:r>
              <a:rPr lang="en-US" dirty="0">
                <a:sym typeface="Symbol" charset="0"/>
              </a:rPr>
              <a:t></a:t>
            </a:r>
            <a:r>
              <a:rPr lang="en-US" dirty="0"/>
              <a:t>   Buffer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Process Data in Buffer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B2 </a:t>
            </a:r>
            <a:r>
              <a:rPr lang="en-US" dirty="0">
                <a:sym typeface="Symbol" charset="0"/>
              </a:rPr>
              <a:t> </a:t>
            </a:r>
            <a:r>
              <a:rPr lang="en-US" dirty="0"/>
              <a:t>Buffer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Process Data in Buffer ...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09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16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13C8B6-93E0-6B4B-9907-D123C2CD7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0" idx="0"/>
            <a:endCxn id="22" idx="2"/>
          </p:cNvCxnSpPr>
          <p:nvPr/>
        </p:nvCxnSpPr>
        <p:spPr bwMode="auto">
          <a:xfrm flipV="1">
            <a:off x="4151784" y="2997016"/>
            <a:ext cx="144016" cy="15121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</p:spTree>
    <p:extLst>
      <p:ext uri="{BB962C8B-B14F-4D97-AF65-F5344CB8AC3E}">
        <p14:creationId xmlns:p14="http://schemas.microsoft.com/office/powerpoint/2010/main" val="766942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16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13C8B6-93E0-6B4B-9907-D123C2CD7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146457E7-29B5-AA41-B5F8-A0AD87500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8572" y="2276935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3300BD-F590-B84F-9FC3-AB56854DEFE5}"/>
              </a:ext>
            </a:extLst>
          </p:cNvPr>
          <p:cNvSpPr txBox="1"/>
          <p:nvPr/>
        </p:nvSpPr>
        <p:spPr>
          <a:xfrm>
            <a:off x="4871864" y="2420888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process block</a:t>
            </a:r>
          </a:p>
        </p:txBody>
      </p:sp>
    </p:spTree>
    <p:extLst>
      <p:ext uri="{BB962C8B-B14F-4D97-AF65-F5344CB8AC3E}">
        <p14:creationId xmlns:p14="http://schemas.microsoft.com/office/powerpoint/2010/main" val="1084451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16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13C8B6-93E0-6B4B-9907-D123C2CD7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3" idx="0"/>
            <a:endCxn id="22" idx="2"/>
          </p:cNvCxnSpPr>
          <p:nvPr/>
        </p:nvCxnSpPr>
        <p:spPr bwMode="auto">
          <a:xfrm flipH="1" flipV="1">
            <a:off x="4295800" y="2997016"/>
            <a:ext cx="432048" cy="15121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</p:spTree>
    <p:extLst>
      <p:ext uri="{BB962C8B-B14F-4D97-AF65-F5344CB8AC3E}">
        <p14:creationId xmlns:p14="http://schemas.microsoft.com/office/powerpoint/2010/main" val="302495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16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13C8B6-93E0-6B4B-9907-D123C2CD7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3300BD-F590-B84F-9FC3-AB56854DEFE5}"/>
              </a:ext>
            </a:extLst>
          </p:cNvPr>
          <p:cNvSpPr txBox="1"/>
          <p:nvPr/>
        </p:nvSpPr>
        <p:spPr>
          <a:xfrm>
            <a:off x="4871864" y="2420888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process block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13C7BAE8-CB41-C046-947B-B573D2758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768" y="2276475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</p:spTree>
    <p:extLst>
      <p:ext uri="{BB962C8B-B14F-4D97-AF65-F5344CB8AC3E}">
        <p14:creationId xmlns:p14="http://schemas.microsoft.com/office/powerpoint/2010/main" val="1669775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161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13C8B6-93E0-6B4B-9907-D123C2CD7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4" idx="0"/>
            <a:endCxn id="22" idx="2"/>
          </p:cNvCxnSpPr>
          <p:nvPr/>
        </p:nvCxnSpPr>
        <p:spPr bwMode="auto">
          <a:xfrm flipH="1" flipV="1">
            <a:off x="4295800" y="2997016"/>
            <a:ext cx="1008112" cy="15121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</p:spTree>
    <p:extLst>
      <p:ext uri="{BB962C8B-B14F-4D97-AF65-F5344CB8AC3E}">
        <p14:creationId xmlns:p14="http://schemas.microsoft.com/office/powerpoint/2010/main" val="71249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64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Buffering Cost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Single buffer time = n(P + R)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where	P = time to process a block</a:t>
            </a:r>
            <a:br>
              <a:rPr lang="en-US" dirty="0"/>
            </a:br>
            <a:r>
              <a:rPr lang="en-US" dirty="0"/>
              <a:t>	R = time to read a block</a:t>
            </a:r>
            <a:br>
              <a:rPr lang="en-US" dirty="0"/>
            </a:br>
            <a:r>
              <a:rPr lang="en-US" dirty="0"/>
              <a:t>	n = number of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97226-82BB-E249-9272-7B22570D3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32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a pair of buffers:</a:t>
            </a:r>
          </a:p>
          <a:p>
            <a:pPr lvl="1"/>
            <a:r>
              <a:rPr lang="en-US" dirty="0"/>
              <a:t>While reading a block and writing into buffer A</a:t>
            </a:r>
          </a:p>
          <a:p>
            <a:pPr lvl="1"/>
            <a:r>
              <a:rPr lang="en-US" dirty="0"/>
              <a:t>Process block previously read into buffer B</a:t>
            </a:r>
          </a:p>
          <a:p>
            <a:pPr lvl="1"/>
            <a:r>
              <a:rPr lang="en-US" dirty="0"/>
              <a:t>After block read into A, process A and read next block into 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FE22A-6959-2241-814C-15F7766662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22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125345-B1D8-E143-BA48-D86F2ED8E7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0" idx="0"/>
            <a:endCxn id="22" idx="2"/>
          </p:cNvCxnSpPr>
          <p:nvPr/>
        </p:nvCxnSpPr>
        <p:spPr bwMode="auto">
          <a:xfrm flipV="1">
            <a:off x="4151784" y="2996855"/>
            <a:ext cx="144016" cy="15122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15880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0452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A7F56B-8294-D447-8EA2-753DA6045D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3" idx="0"/>
            <a:endCxn id="17" idx="2"/>
          </p:cNvCxnSpPr>
          <p:nvPr/>
        </p:nvCxnSpPr>
        <p:spPr bwMode="auto">
          <a:xfrm flipV="1">
            <a:off x="4727848" y="2996855"/>
            <a:ext cx="720080" cy="15122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15880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56073A65-E6E4-8047-8A29-76DDCC40D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743" y="2287865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57A89D-4708-AD49-8B03-B93BEE64E060}"/>
              </a:ext>
            </a:extLst>
          </p:cNvPr>
          <p:cNvSpPr txBox="1"/>
          <p:nvPr/>
        </p:nvSpPr>
        <p:spPr>
          <a:xfrm>
            <a:off x="3496583" y="1776862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process block</a:t>
            </a:r>
          </a:p>
        </p:txBody>
      </p:sp>
    </p:spTree>
    <p:extLst>
      <p:ext uri="{BB962C8B-B14F-4D97-AF65-F5344CB8AC3E}">
        <p14:creationId xmlns:p14="http://schemas.microsoft.com/office/powerpoint/2010/main" val="37252916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E55FA5-FCE5-A649-9863-FC4CDBC09E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4" idx="0"/>
            <a:endCxn id="22" idx="2"/>
          </p:cNvCxnSpPr>
          <p:nvPr/>
        </p:nvCxnSpPr>
        <p:spPr bwMode="auto">
          <a:xfrm flipH="1" flipV="1">
            <a:off x="4295800" y="2996855"/>
            <a:ext cx="1008112" cy="15122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15880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626557BD-D936-6448-880E-7AA2FC232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896" y="2276475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F1BD27-A3AD-A747-90F7-EEF99605B27E}"/>
              </a:ext>
            </a:extLst>
          </p:cNvPr>
          <p:cNvSpPr txBox="1"/>
          <p:nvPr/>
        </p:nvSpPr>
        <p:spPr>
          <a:xfrm>
            <a:off x="4667907" y="1780982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process block</a:t>
            </a:r>
          </a:p>
        </p:txBody>
      </p:sp>
    </p:spTree>
    <p:extLst>
      <p:ext uri="{BB962C8B-B14F-4D97-AF65-F5344CB8AC3E}">
        <p14:creationId xmlns:p14="http://schemas.microsoft.com/office/powerpoint/2010/main" val="2887479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63752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58893D-47DC-B04A-ACA7-16EC17FBDC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0936" y="227687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Buffer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458112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Disk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6375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B1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43981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B2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01588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591944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B4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168008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B5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744072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B6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320136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B7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896200" y="4509120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B8</a:t>
            </a:r>
          </a:p>
        </p:txBody>
      </p:sp>
      <p:cxnSp>
        <p:nvCxnSpPr>
          <p:cNvPr id="11" name="Straight Arrow Connector 10"/>
          <p:cNvCxnSpPr>
            <a:cxnSpLocks/>
            <a:stCxn id="25" idx="0"/>
            <a:endCxn id="17" idx="2"/>
          </p:cNvCxnSpPr>
          <p:nvPr/>
        </p:nvCxnSpPr>
        <p:spPr bwMode="auto">
          <a:xfrm flipH="1" flipV="1">
            <a:off x="5447928" y="2996855"/>
            <a:ext cx="432048" cy="15122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39617" y="35730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load from disk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15880" y="2132855"/>
            <a:ext cx="864096" cy="864000"/>
          </a:xfrm>
          <a:prstGeom prst="rect">
            <a:avLst/>
          </a:prstGeom>
          <a:solidFill>
            <a:srgbClr val="ADCEE5"/>
          </a:solidFill>
          <a:ln w="12700" cap="flat" cmpd="sng" algn="ctr">
            <a:solidFill>
              <a:srgbClr val="285A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3DD8ECA6-2084-694A-AF50-C77D05BA1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768" y="2267587"/>
            <a:ext cx="576064" cy="57600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C61219-1BC9-2445-9E1C-C871B167E639}"/>
              </a:ext>
            </a:extLst>
          </p:cNvPr>
          <p:cNvSpPr txBox="1"/>
          <p:nvPr/>
        </p:nvSpPr>
        <p:spPr>
          <a:xfrm>
            <a:off x="3496583" y="1782747"/>
            <a:ext cx="1560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  <a:cs typeface="Georgia"/>
              </a:rPr>
              <a:t>process block</a:t>
            </a:r>
          </a:p>
        </p:txBody>
      </p:sp>
    </p:spTree>
    <p:extLst>
      <p:ext uri="{BB962C8B-B14F-4D97-AF65-F5344CB8AC3E}">
        <p14:creationId xmlns:p14="http://schemas.microsoft.com/office/powerpoint/2010/main" val="3406641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time to process a block &gt; time to read a block:</a:t>
            </a:r>
          </a:p>
          <a:p>
            <a:endParaRPr lang="en-US" dirty="0"/>
          </a:p>
          <a:p>
            <a:pPr marL="0" indent="0">
              <a:spcBef>
                <a:spcPct val="20000"/>
              </a:spcBef>
              <a:buNone/>
            </a:pPr>
            <a:r>
              <a:rPr lang="en-US" dirty="0"/>
              <a:t>Double buffer time	= R + </a:t>
            </a:r>
            <a:r>
              <a:rPr lang="en-US" dirty="0" err="1"/>
              <a:t>nP</a:t>
            </a:r>
            <a:endParaRPr lang="en-US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0" indent="0">
              <a:spcBef>
                <a:spcPct val="20000"/>
              </a:spcBef>
              <a:buNone/>
            </a:pPr>
            <a:r>
              <a:rPr lang="en-US" dirty="0"/>
              <a:t>Single buffer time	= n(R+P)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6B4C1-3F1D-CF45-B596-FA4E96EDF6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353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</p:spTree>
    <p:extLst>
      <p:ext uri="{BB962C8B-B14F-4D97-AF65-F5344CB8AC3E}">
        <p14:creationId xmlns:p14="http://schemas.microsoft.com/office/powerpoint/2010/main" val="4279091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Data referenced every five minutes </a:t>
            </a:r>
            <a:br>
              <a:rPr lang="en-US" sz="3200" dirty="0"/>
            </a:br>
            <a:r>
              <a:rPr lang="en-US" sz="3200" dirty="0"/>
              <a:t>should be memory resident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0DBCAE-3D76-0245-936D-39196DAEC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622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Five Minute Rule for trading memory for disc accesses</a:t>
            </a:r>
            <a:br>
              <a:rPr lang="en-US" dirty="0"/>
            </a:br>
            <a:r>
              <a:rPr lang="en-US" dirty="0"/>
              <a:t>Jim Gray &amp; Franco </a:t>
            </a:r>
            <a:r>
              <a:rPr lang="en-US" dirty="0" err="1"/>
              <a:t>Putzolu</a:t>
            </a:r>
            <a:br>
              <a:rPr lang="en-US" dirty="0"/>
            </a:br>
            <a:r>
              <a:rPr lang="en-US" dirty="0"/>
              <a:t>May 1985</a:t>
            </a:r>
          </a:p>
          <a:p>
            <a:pPr marL="0" indent="0">
              <a:buNone/>
            </a:pPr>
            <a:r>
              <a:rPr lang="en-US" dirty="0"/>
              <a:t>The Five Minute Rule, Ten Years Later</a:t>
            </a:r>
            <a:br>
              <a:rPr lang="en-US" dirty="0"/>
            </a:br>
            <a:r>
              <a:rPr lang="en-US" dirty="0"/>
              <a:t>Goetz </a:t>
            </a:r>
            <a:r>
              <a:rPr lang="en-US" dirty="0" err="1"/>
              <a:t>Graefe</a:t>
            </a:r>
            <a:r>
              <a:rPr lang="en-US" dirty="0"/>
              <a:t> &amp; Jim Gray</a:t>
            </a:r>
            <a:br>
              <a:rPr lang="en-US" dirty="0"/>
            </a:br>
            <a:r>
              <a:rPr lang="en-US" dirty="0"/>
              <a:t>December 1997</a:t>
            </a:r>
          </a:p>
          <a:p>
            <a:pPr marL="0" indent="0">
              <a:buNone/>
            </a:pPr>
            <a:r>
              <a:rPr lang="en-US" dirty="0"/>
              <a:t>The five-minute rule 20 years later (and how flash memory changes the rules)</a:t>
            </a:r>
            <a:br>
              <a:rPr lang="en-US" dirty="0"/>
            </a:br>
            <a:r>
              <a:rPr lang="en-US" dirty="0"/>
              <a:t>Goetz </a:t>
            </a:r>
            <a:r>
              <a:rPr lang="en-US" dirty="0" err="1"/>
              <a:t>Graefe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July 2009</a:t>
            </a:r>
          </a:p>
          <a:p>
            <a:pPr marL="0" indent="0">
              <a:buNone/>
            </a:pPr>
            <a:r>
              <a:rPr lang="en-US" dirty="0"/>
              <a:t>The Five-Minute Rule 30 years later, and its impact on the storage hierarchy</a:t>
            </a:r>
            <a:br>
              <a:rPr lang="en-US" dirty="0"/>
            </a:br>
            <a:r>
              <a:rPr lang="en-US" dirty="0"/>
              <a:t>Raja </a:t>
            </a:r>
            <a:r>
              <a:rPr lang="en-US" dirty="0" err="1"/>
              <a:t>Appuswamy</a:t>
            </a:r>
            <a:r>
              <a:rPr lang="en-US" dirty="0"/>
              <a:t>, Goetz </a:t>
            </a:r>
            <a:r>
              <a:rPr lang="en-US" dirty="0" err="1"/>
              <a:t>Graefe</a:t>
            </a:r>
            <a:r>
              <a:rPr lang="en-US" dirty="0"/>
              <a:t>, Renata </a:t>
            </a:r>
            <a:r>
              <a:rPr lang="en-US" dirty="0" err="1"/>
              <a:t>Borovica</a:t>
            </a:r>
            <a:r>
              <a:rPr lang="en-US" dirty="0"/>
              <a:t>-Gajic and </a:t>
            </a:r>
            <a:r>
              <a:rPr lang="en-US" dirty="0" err="1"/>
              <a:t>Anatasia</a:t>
            </a:r>
            <a:r>
              <a:rPr lang="en-US" dirty="0"/>
              <a:t> </a:t>
            </a:r>
            <a:r>
              <a:rPr lang="en-US" dirty="0" err="1"/>
              <a:t>Ailamaki</a:t>
            </a:r>
            <a:br>
              <a:rPr lang="en-US" dirty="0"/>
            </a:br>
            <a:r>
              <a:rPr lang="en-US" dirty="0"/>
              <a:t>November 2019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D7D780-2B07-5243-87A6-30CF64923D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0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B988D1-567A-7F44-9FC4-977DAE40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Hierarchy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7B887-1EDC-8548-9A72-FE3ECE7DEB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3C7B4A00-8FFC-9847-ACF1-F8437F0A37A3}"/>
              </a:ext>
            </a:extLst>
          </p:cNvPr>
          <p:cNvSpPr/>
          <p:nvPr/>
        </p:nvSpPr>
        <p:spPr bwMode="auto">
          <a:xfrm>
            <a:off x="5483932" y="2348508"/>
            <a:ext cx="1224136" cy="720080"/>
          </a:xfrm>
          <a:prstGeom prst="trapezoid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Cache</a:t>
            </a: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075D6A43-D82D-8340-9489-FACED77C03A7}"/>
              </a:ext>
            </a:extLst>
          </p:cNvPr>
          <p:cNvSpPr/>
          <p:nvPr/>
        </p:nvSpPr>
        <p:spPr bwMode="auto">
          <a:xfrm>
            <a:off x="5267908" y="3212604"/>
            <a:ext cx="1656184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Main Memory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97E9A5FA-03F5-A64C-984D-99A9AB9EF85E}"/>
              </a:ext>
            </a:extLst>
          </p:cNvPr>
          <p:cNvSpPr/>
          <p:nvPr/>
        </p:nvSpPr>
        <p:spPr bwMode="auto">
          <a:xfrm>
            <a:off x="5051884" y="4076700"/>
            <a:ext cx="2088232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Secondary Storage</a:t>
            </a: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20E27DD7-AC9F-AE4B-AEC3-BB52CF74FC7D}"/>
              </a:ext>
            </a:extLst>
          </p:cNvPr>
          <p:cNvSpPr/>
          <p:nvPr/>
        </p:nvSpPr>
        <p:spPr bwMode="auto">
          <a:xfrm>
            <a:off x="4835860" y="4940796"/>
            <a:ext cx="2520280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Tertiary Storage</a:t>
            </a:r>
          </a:p>
        </p:txBody>
      </p:sp>
    </p:spTree>
    <p:extLst>
      <p:ext uri="{BB962C8B-B14F-4D97-AF65-F5344CB8AC3E}">
        <p14:creationId xmlns:p14="http://schemas.microsoft.com/office/powerpoint/2010/main" val="32709757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a block is accessed every X seconds:</a:t>
            </a:r>
          </a:p>
          <a:p>
            <a:pPr marL="0" indent="0">
              <a:buNone/>
            </a:pPr>
            <a:r>
              <a:rPr lang="en-US" dirty="0"/>
              <a:t>CD = cost if we keep that block on disk</a:t>
            </a:r>
          </a:p>
          <a:p>
            <a:pPr lvl="1"/>
            <a:r>
              <a:rPr lang="en-US" dirty="0"/>
              <a:t>$D = cost of disk unit</a:t>
            </a:r>
          </a:p>
          <a:p>
            <a:pPr lvl="1"/>
            <a:r>
              <a:rPr lang="en-US" dirty="0"/>
              <a:t>I = number of  IOs that unit can perform per second</a:t>
            </a:r>
          </a:p>
          <a:p>
            <a:pPr lvl="1"/>
            <a:r>
              <a:rPr lang="en-US" dirty="0"/>
              <a:t>In X seconds, unit can do XI IOs</a:t>
            </a:r>
          </a:p>
          <a:p>
            <a:pPr lvl="1"/>
            <a:r>
              <a:rPr lang="en-US" dirty="0"/>
              <a:t>So,   CD = $D / XI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E9B9D2-FE27-2142-B9FB-ACA5B595C9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254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a block is accessed every X seconds:</a:t>
            </a:r>
          </a:p>
          <a:p>
            <a:pPr marL="0" indent="0">
              <a:buNone/>
            </a:pPr>
            <a:r>
              <a:rPr lang="en-US" dirty="0"/>
              <a:t>CM = cost if we keep that block in RAM</a:t>
            </a:r>
          </a:p>
          <a:p>
            <a:pPr lvl="1"/>
            <a:r>
              <a:rPr lang="en-US" dirty="0"/>
              <a:t>$M = cost of 1MB of RAM</a:t>
            </a:r>
          </a:p>
          <a:p>
            <a:pPr lvl="1"/>
            <a:r>
              <a:rPr lang="en-US" dirty="0"/>
              <a:t>P = number of pages in 1MB RAM</a:t>
            </a:r>
          </a:p>
          <a:p>
            <a:pPr lvl="1"/>
            <a:r>
              <a:rPr lang="en-US" dirty="0"/>
              <a:t>So   CM = $M / 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F8899F-7F4C-E14C-8E6C-20A8979925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776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Minute Rule</a:t>
            </a:r>
          </a:p>
        </p:txBody>
      </p:sp>
      <p:sp>
        <p:nvSpPr>
          <p:cNvPr id="6759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a block is accessed every X seconds:</a:t>
            </a:r>
          </a:p>
          <a:p>
            <a:pPr marL="0" indent="0">
              <a:buNone/>
            </a:pPr>
            <a:r>
              <a:rPr lang="en-US" dirty="0"/>
              <a:t>If CD is smaller than CM,</a:t>
            </a:r>
          </a:p>
          <a:p>
            <a:pPr lvl="1"/>
            <a:r>
              <a:rPr lang="en-US" dirty="0"/>
              <a:t>keep block on disk</a:t>
            </a:r>
          </a:p>
          <a:p>
            <a:pPr lvl="1"/>
            <a:r>
              <a:rPr lang="en-US" dirty="0"/>
              <a:t>else keep in memory</a:t>
            </a:r>
          </a:p>
          <a:p>
            <a:pPr marL="0" indent="0">
              <a:buNone/>
            </a:pPr>
            <a:r>
              <a:rPr lang="en-US" dirty="0"/>
              <a:t>Break even point when CD = CM, or X = ($D P) / (I $M)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6177C8-5731-834D-B7CB-CB033CA1A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974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GB" dirty="0"/>
              <a:t>19</a:t>
            </a:r>
            <a:r>
              <a:rPr lang="en-US" dirty="0"/>
              <a:t>97 numbers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 = 128 blocks/MB  (8KB pages)</a:t>
            </a:r>
          </a:p>
          <a:p>
            <a:pPr marL="0" indent="0">
              <a:buNone/>
            </a:pPr>
            <a:r>
              <a:rPr lang="en-US" dirty="0"/>
              <a:t>I = 64 accesses/sec/disk</a:t>
            </a:r>
          </a:p>
          <a:p>
            <a:pPr marL="0" indent="0">
              <a:buNone/>
            </a:pPr>
            <a:r>
              <a:rPr lang="en-US" dirty="0"/>
              <a:t>$D = $2000/disk (9GB HDD + controller)</a:t>
            </a:r>
          </a:p>
          <a:p>
            <a:pPr marL="0" indent="0">
              <a:buNone/>
            </a:pPr>
            <a:r>
              <a:rPr lang="en-US" dirty="0"/>
              <a:t>$M = $15/MB of RAM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X = 266 seconds (about 5 minutes)</a:t>
            </a:r>
            <a:br>
              <a:rPr lang="en-US" dirty="0"/>
            </a:br>
            <a:r>
              <a:rPr lang="en-US" dirty="0"/>
              <a:t>(did not change much from 1985 to 1997)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48E6D3-7F0B-BA46-836A-C2B16CF7AC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125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GB" dirty="0"/>
              <a:t>2007 </a:t>
            </a:r>
            <a:r>
              <a:rPr lang="en-US" dirty="0"/>
              <a:t>numbers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 = 256 blocks/MB  (4KB pages)</a:t>
            </a:r>
          </a:p>
          <a:p>
            <a:pPr marL="0" indent="0">
              <a:buNone/>
            </a:pPr>
            <a:r>
              <a:rPr lang="en-US" dirty="0"/>
              <a:t>I = 83 accesses/sec/disk (12ms to read 4KB)</a:t>
            </a:r>
          </a:p>
          <a:p>
            <a:pPr marL="0" indent="0">
              <a:buNone/>
            </a:pPr>
            <a:r>
              <a:rPr lang="en-US" dirty="0"/>
              <a:t>$D = $80/disk (250GB SATA HDD)</a:t>
            </a:r>
          </a:p>
          <a:p>
            <a:pPr marL="0" indent="0">
              <a:buNone/>
            </a:pPr>
            <a:r>
              <a:rPr lang="en-US" dirty="0"/>
              <a:t>$M = $0.047/MB of RAM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X = 5,248 seconds (about 1.5 hours)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3BD715-17AC-994F-A7D5-EB5F030A5A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68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GB" dirty="0"/>
              <a:t>2007 </a:t>
            </a:r>
            <a:r>
              <a:rPr lang="en-US" dirty="0"/>
              <a:t>numbers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 = 256 blocks/MB  (4KB pages)</a:t>
            </a:r>
          </a:p>
          <a:p>
            <a:pPr marL="0" indent="0">
              <a:buNone/>
            </a:pPr>
            <a:r>
              <a:rPr lang="en-US" dirty="0"/>
              <a:t>I = 6,200 accesses/sec/disk (0.16ms to read 4KB)</a:t>
            </a:r>
          </a:p>
          <a:p>
            <a:pPr marL="0" indent="0">
              <a:buNone/>
            </a:pPr>
            <a:r>
              <a:rPr lang="en-US" dirty="0"/>
              <a:t>$D = $999/disk (32GB SSD)</a:t>
            </a:r>
          </a:p>
          <a:p>
            <a:pPr marL="0" indent="0">
              <a:buNone/>
            </a:pPr>
            <a:r>
              <a:rPr lang="en-US" dirty="0"/>
              <a:t>$M = $0.047/MB of RAM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X = 876 seconds (about 15 minutes)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E56770-6A3A-4A4D-8877-1375AAB6F6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274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GB" dirty="0"/>
              <a:t>2016 </a:t>
            </a:r>
            <a:r>
              <a:rPr lang="en-US" dirty="0"/>
              <a:t>numbers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 = 256 blocks/MB  (4KB pages)</a:t>
            </a:r>
          </a:p>
          <a:p>
            <a:pPr marL="0" indent="0">
              <a:buNone/>
            </a:pPr>
            <a:r>
              <a:rPr lang="en-US" dirty="0"/>
              <a:t>I = 64,000 accesses/sec/disk (0.015ms to read 4KB)</a:t>
            </a:r>
          </a:p>
          <a:p>
            <a:pPr marL="0" indent="0">
              <a:buNone/>
            </a:pPr>
            <a:r>
              <a:rPr lang="en-US" dirty="0"/>
              <a:t>$D = $685/disk (240GB SSD)</a:t>
            </a:r>
          </a:p>
          <a:p>
            <a:pPr marL="0" indent="0">
              <a:buNone/>
            </a:pPr>
            <a:r>
              <a:rPr lang="en-US" dirty="0"/>
              <a:t>$M = $0.034/MB of RAM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X = 805 seconds (about 13.5 minutes)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29C332-D7B0-D140-81EC-CBE51CF6F1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05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4E38D-E130-1642-B518-9D6785A3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changing memory hierarchy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E3E68-FC1D-9B46-8208-9FD49C111E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falling price of SSD makes it a viable tier between the performance of DRAM and the capacity of HDDs</a:t>
            </a:r>
          </a:p>
          <a:p>
            <a:pPr lvl="1"/>
            <a:r>
              <a:rPr lang="en-US" dirty="0"/>
              <a:t>The break-even for DRAM-SSD on modern systems is again ~5 minutes</a:t>
            </a:r>
            <a:br>
              <a:rPr lang="en-US" dirty="0"/>
            </a:br>
            <a:r>
              <a:rPr lang="en-US" dirty="0"/>
              <a:t>(the DRAM-HDD case is now about 4 hours)</a:t>
            </a:r>
          </a:p>
          <a:p>
            <a:pPr lvl="1"/>
            <a:r>
              <a:rPr lang="en-US" dirty="0"/>
              <a:t>The break-even for SSD-HDD is now about 1.5 *days*</a:t>
            </a:r>
          </a:p>
          <a:p>
            <a:pPr lvl="1"/>
            <a:r>
              <a:rPr lang="en-US" dirty="0"/>
              <a:t>The energy costs of DRAM are much greater (&gt;10x) </a:t>
            </a:r>
            <a:r>
              <a:rPr lang="en-US"/>
              <a:t>than SSD </a:t>
            </a:r>
            <a:endParaRPr lang="en-US" dirty="0"/>
          </a:p>
          <a:p>
            <a:pPr lvl="1"/>
            <a:r>
              <a:rPr lang="en-US" dirty="0"/>
              <a:t>The energy costs of HDD are much greater than tape (idling consumption)</a:t>
            </a:r>
          </a:p>
          <a:p>
            <a:pPr lvl="1"/>
            <a:r>
              <a:rPr lang="en-US" dirty="0"/>
              <a:t>Likely transition to NVDIMM memory (DRAM+NAND flash)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2005EC5-355B-3642-BD1E-9C695E923F43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60832579"/>
              </p:ext>
            </p:extLst>
          </p:nvPr>
        </p:nvGraphicFramePr>
        <p:xfrm>
          <a:off x="623888" y="4797425"/>
          <a:ext cx="10944225" cy="1483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88845">
                  <a:extLst>
                    <a:ext uri="{9D8B030D-6E8A-4147-A177-3AD203B41FA5}">
                      <a16:colId xmlns:a16="http://schemas.microsoft.com/office/drawing/2014/main" val="4128129086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1439621367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1160922601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632829942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839215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817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43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957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296725"/>
                  </a:ext>
                </a:extLst>
              </a:tr>
            </a:tbl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20B0B6-E4D7-8747-9790-A1B595532C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76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701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4757FA-F224-C948-B7E0-57E11CC72A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Data Items</a:t>
            </a:r>
          </a:p>
          <a:p>
            <a:r>
              <a:rPr lang="en-US" dirty="0"/>
              <a:t>Records</a:t>
            </a:r>
          </a:p>
          <a:p>
            <a:r>
              <a:rPr lang="en-US" dirty="0"/>
              <a:t>Blocks</a:t>
            </a:r>
          </a:p>
          <a:p>
            <a:r>
              <a:rPr lang="en-US" dirty="0"/>
              <a:t>Files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3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Hierarchy: Cache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Volatile storage</a:t>
            </a:r>
          </a:p>
          <a:p>
            <a:pPr marL="0" indent="0">
              <a:buNone/>
            </a:pPr>
            <a:r>
              <a:rPr lang="en-US" dirty="0"/>
              <a:t>Very fast, very expensive, limited capacity</a:t>
            </a:r>
          </a:p>
          <a:p>
            <a:pPr marL="0" indent="0">
              <a:buNone/>
            </a:pPr>
            <a:r>
              <a:rPr lang="en-US" dirty="0"/>
              <a:t>Hierarchical</a:t>
            </a:r>
          </a:p>
          <a:p>
            <a:pPr marL="0" indent="0">
              <a:buNone/>
            </a:pPr>
            <a:r>
              <a:rPr lang="en-US" dirty="0"/>
              <a:t>Typical capacities and access times:</a:t>
            </a:r>
          </a:p>
          <a:p>
            <a:pPr lvl="1"/>
            <a:r>
              <a:rPr lang="en-US" dirty="0"/>
              <a:t>Registers – ~10</a:t>
            </a:r>
            <a:r>
              <a:rPr lang="en-US" baseline="30000" dirty="0"/>
              <a:t>1</a:t>
            </a:r>
            <a:r>
              <a:rPr lang="en-US" dirty="0"/>
              <a:t> bytes, 1 cycle</a:t>
            </a:r>
          </a:p>
          <a:p>
            <a:pPr lvl="1"/>
            <a:r>
              <a:rPr lang="en-US" dirty="0"/>
              <a:t>L1 – ~10</a:t>
            </a:r>
            <a:r>
              <a:rPr lang="en-US" baseline="30000" dirty="0"/>
              <a:t>4</a:t>
            </a:r>
            <a:r>
              <a:rPr lang="en-US" dirty="0"/>
              <a:t> bytes, &lt;5 cycles</a:t>
            </a:r>
          </a:p>
          <a:p>
            <a:pPr lvl="1"/>
            <a:r>
              <a:rPr lang="en-US" dirty="0"/>
              <a:t>L2 – ~10</a:t>
            </a:r>
            <a:r>
              <a:rPr lang="en-US" baseline="30000" dirty="0"/>
              <a:t>5</a:t>
            </a:r>
            <a:r>
              <a:rPr lang="en-US" dirty="0"/>
              <a:t> bytes, 5-10 cycles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ADE59-4A72-224D-8431-8292731E92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rapezoid 34"/>
          <p:cNvSpPr/>
          <p:nvPr/>
        </p:nvSpPr>
        <p:spPr bwMode="auto">
          <a:xfrm>
            <a:off x="7680176" y="2204864"/>
            <a:ext cx="1224136" cy="720080"/>
          </a:xfrm>
          <a:prstGeom prst="trapezoid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Cache</a:t>
            </a:r>
          </a:p>
        </p:txBody>
      </p:sp>
      <p:sp>
        <p:nvSpPr>
          <p:cNvPr id="36" name="Trapezoid 35"/>
          <p:cNvSpPr/>
          <p:nvPr/>
        </p:nvSpPr>
        <p:spPr bwMode="auto">
          <a:xfrm>
            <a:off x="7464152" y="3068960"/>
            <a:ext cx="1656184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Main Memory</a:t>
            </a:r>
          </a:p>
        </p:txBody>
      </p:sp>
      <p:sp>
        <p:nvSpPr>
          <p:cNvPr id="37" name="Trapezoid 36"/>
          <p:cNvSpPr/>
          <p:nvPr/>
        </p:nvSpPr>
        <p:spPr bwMode="auto">
          <a:xfrm>
            <a:off x="7248128" y="3933056"/>
            <a:ext cx="2088232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Secondary Storage</a:t>
            </a:r>
          </a:p>
        </p:txBody>
      </p:sp>
      <p:sp>
        <p:nvSpPr>
          <p:cNvPr id="38" name="Trapezoid 37"/>
          <p:cNvSpPr/>
          <p:nvPr/>
        </p:nvSpPr>
        <p:spPr bwMode="auto">
          <a:xfrm>
            <a:off x="7032104" y="4797152"/>
            <a:ext cx="2520280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Tertiary Storage</a:t>
            </a:r>
          </a:p>
        </p:txBody>
      </p:sp>
    </p:spTree>
    <p:extLst>
      <p:ext uri="{BB962C8B-B14F-4D97-AF65-F5344CB8AC3E}">
        <p14:creationId xmlns:p14="http://schemas.microsoft.com/office/powerpoint/2010/main" val="32700937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Items</a:t>
            </a:r>
          </a:p>
        </p:txBody>
      </p:sp>
    </p:spTree>
    <p:extLst>
      <p:ext uri="{BB962C8B-B14F-4D97-AF65-F5344CB8AC3E}">
        <p14:creationId xmlns:p14="http://schemas.microsoft.com/office/powerpoint/2010/main" val="19815249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Items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454F7A-1378-C74F-9CFA-C464A2DB19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might wish to store:</a:t>
            </a:r>
          </a:p>
          <a:p>
            <a:pPr lvl="1"/>
            <a:r>
              <a:rPr lang="en-US" dirty="0"/>
              <a:t>a salary</a:t>
            </a:r>
          </a:p>
          <a:p>
            <a:pPr lvl="1"/>
            <a:r>
              <a:rPr lang="en-US" dirty="0"/>
              <a:t>a name</a:t>
            </a:r>
          </a:p>
          <a:p>
            <a:pPr lvl="1"/>
            <a:r>
              <a:rPr lang="en-US" dirty="0"/>
              <a:t>a date</a:t>
            </a:r>
          </a:p>
          <a:p>
            <a:pPr lvl="1"/>
            <a:r>
              <a:rPr lang="en-US" dirty="0"/>
              <a:t>a picture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F0F46-C6AF-5040-94AD-1D1A0AF5AA4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have: bytes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F55D1-D06C-104F-83DA-9F06CE49CA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C599A7-A115-6146-ADB0-4E76369E2939}"/>
              </a:ext>
            </a:extLst>
          </p:cNvPr>
          <p:cNvGrpSpPr/>
          <p:nvPr/>
        </p:nvGrpSpPr>
        <p:grpSpPr>
          <a:xfrm>
            <a:off x="7547000" y="2597611"/>
            <a:ext cx="2880320" cy="360040"/>
            <a:chOff x="1475656" y="4869160"/>
            <a:chExt cx="2880320" cy="3600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D87EB8-A26E-1F4C-8637-C5B6D09BD5A4}"/>
                </a:ext>
              </a:extLst>
            </p:cNvPr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379E6F-28FF-0F4E-9049-01C8F9E037F1}"/>
                </a:ext>
              </a:extLst>
            </p:cNvPr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AB6BFB-FAF6-3E48-8CD7-D818014D49D9}"/>
                </a:ext>
              </a:extLst>
            </p:cNvPr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7D3193-82C8-AC4E-9CCC-2DC5B0F08027}"/>
                </a:ext>
              </a:extLst>
            </p:cNvPr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9E466C-1E44-8748-921F-4DF0A361A723}"/>
                </a:ext>
              </a:extLst>
            </p:cNvPr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2D0419-AC27-CA4B-A6C0-F3AE8F88E344}"/>
                </a:ext>
              </a:extLst>
            </p:cNvPr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7F4FAA-A623-3F43-A749-8775C40CFC92}"/>
                </a:ext>
              </a:extLst>
            </p:cNvPr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AED320-F2EC-AD4E-A556-F2CAD294D3C2}"/>
                </a:ext>
              </a:extLst>
            </p:cNvPr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Georgia"/>
                <a:ea typeface="ＭＳ Ｐゴシック" pitchFamily="-106" charset="-128"/>
                <a:cs typeface="Georgia"/>
              </a:endParaRP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C2FAA0-F4C1-5642-9830-227E8EB907F5}"/>
              </a:ext>
            </a:extLst>
          </p:cNvPr>
          <p:cNvCxnSpPr/>
          <p:nvPr/>
        </p:nvCxnSpPr>
        <p:spPr bwMode="auto">
          <a:xfrm>
            <a:off x="7542994" y="3389699"/>
            <a:ext cx="288432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CB69C23-4470-EA47-BF16-976BBA4E2824}"/>
              </a:ext>
            </a:extLst>
          </p:cNvPr>
          <p:cNvSpPr txBox="1"/>
          <p:nvPr/>
        </p:nvSpPr>
        <p:spPr>
          <a:xfrm>
            <a:off x="8610543" y="3533715"/>
            <a:ext cx="817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eorgia"/>
                <a:cs typeface="Georgia"/>
              </a:rPr>
              <a:t>8 bits</a:t>
            </a:r>
          </a:p>
        </p:txBody>
      </p:sp>
    </p:spTree>
    <p:extLst>
      <p:ext uri="{BB962C8B-B14F-4D97-AF65-F5344CB8AC3E}">
        <p14:creationId xmlns:p14="http://schemas.microsoft.com/office/powerpoint/2010/main" val="15639391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B9682-B95A-CE48-8CA2-909262D261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Integer (short): 2 bytes</a:t>
            </a:r>
          </a:p>
          <a:p>
            <a:pPr lvl="1"/>
            <a:r>
              <a:rPr lang="en-US" dirty="0"/>
              <a:t>e.g. 57 is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Real numbers:  IEEE 754 (floating point)</a:t>
            </a:r>
          </a:p>
          <a:p>
            <a:pPr lvl="1"/>
            <a:r>
              <a:rPr lang="en-US" dirty="0"/>
              <a:t>1 bit sign, n bits for mantissa, m bits for exponent</a:t>
            </a:r>
          </a:p>
          <a:p>
            <a:endParaRPr lang="en-US" dirty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295800" y="2276872"/>
            <a:ext cx="2880320" cy="360040"/>
            <a:chOff x="1475656" y="4869160"/>
            <a:chExt cx="2880320" cy="360040"/>
          </a:xfrm>
        </p:grpSpPr>
        <p:sp>
          <p:nvSpPr>
            <p:cNvPr id="10" name="Rectangle 9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36160" y="2276872"/>
            <a:ext cx="2880320" cy="360040"/>
            <a:chOff x="1475656" y="4869160"/>
            <a:chExt cx="2880320" cy="36004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4868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characters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5A4617-3A6F-EB46-825A-878A1A1E4A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Various coding schemes: ASCII, utf-8</a:t>
            </a:r>
          </a:p>
          <a:p>
            <a:r>
              <a:rPr lang="en-US" dirty="0"/>
              <a:t>‘A’</a:t>
            </a:r>
          </a:p>
          <a:p>
            <a:r>
              <a:rPr lang="en-US" dirty="0"/>
              <a:t>‘c’</a:t>
            </a:r>
          </a:p>
          <a:p>
            <a:r>
              <a:rPr lang="en-US" dirty="0"/>
              <a:t>CR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15680" y="2204864"/>
            <a:ext cx="2880320" cy="360040"/>
            <a:chOff x="1475656" y="4869160"/>
            <a:chExt cx="2880320" cy="360040"/>
          </a:xfrm>
        </p:grpSpPr>
        <p:sp>
          <p:nvSpPr>
            <p:cNvPr id="8" name="Rectangle 7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15680" y="2708920"/>
            <a:ext cx="2880320" cy="360040"/>
            <a:chOff x="1475656" y="4869160"/>
            <a:chExt cx="2880320" cy="36004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15680" y="3212976"/>
            <a:ext cx="2880320" cy="360040"/>
            <a:chOff x="1475656" y="4869160"/>
            <a:chExt cx="2880320" cy="36004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53789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</a:t>
            </a:r>
            <a:r>
              <a:rPr lang="en-US" dirty="0" err="1"/>
              <a:t>booleans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AA2DDF-C40B-AF4C-86FD-D4BF06CA87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byte per value</a:t>
            </a:r>
          </a:p>
          <a:p>
            <a:r>
              <a:rPr lang="en-US" dirty="0"/>
              <a:t>True</a:t>
            </a:r>
          </a:p>
          <a:p>
            <a:r>
              <a:rPr lang="en-US" dirty="0"/>
              <a:t>False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We can pack more than one value per byte, if we’re desperate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007768" y="2708920"/>
            <a:ext cx="2880320" cy="360040"/>
            <a:chOff x="1475656" y="4869160"/>
            <a:chExt cx="2880320" cy="360040"/>
          </a:xfrm>
        </p:grpSpPr>
        <p:sp>
          <p:nvSpPr>
            <p:cNvPr id="10" name="Rectangle 9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07768" y="2204864"/>
            <a:ext cx="2880320" cy="360040"/>
            <a:chOff x="1475656" y="4869160"/>
            <a:chExt cx="2880320" cy="36004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9167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dates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BBFD57-FA54-6D47-A8BA-0693A7285C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Days since a given date (integer)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Jan 1900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Jan 1970 (UNIX epoch)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ISO8601 dates</a:t>
            </a:r>
          </a:p>
          <a:p>
            <a:pPr lvl="1"/>
            <a:r>
              <a:rPr lang="en-US" dirty="0"/>
              <a:t>Calendar dates: 	YYYYMMDD	(8 characters)</a:t>
            </a:r>
          </a:p>
          <a:p>
            <a:pPr lvl="1"/>
            <a:r>
              <a:rPr lang="en-US" dirty="0"/>
              <a:t>Ordinal dates: 	YYYYDDD	(7 characters)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84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times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D8B894-D3D4-154A-89D9-E4248F2F88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Seconds since midnight (integer)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ISO8601 times</a:t>
            </a:r>
          </a:p>
          <a:p>
            <a:pPr lvl="1"/>
            <a:r>
              <a:rPr lang="en-US" dirty="0"/>
              <a:t>HHMMSS		(6 characters)</a:t>
            </a:r>
          </a:p>
          <a:p>
            <a:pPr lvl="1"/>
            <a:r>
              <a:rPr lang="en-US" dirty="0"/>
              <a:t>HHMMSSFF		(8 characters, to represent fractional seconds)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037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strings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078FD8-1EF3-8145-ABE1-77574556CB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Null terminated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Length given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Fixed length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367808" y="1700808"/>
            <a:ext cx="1870086" cy="432048"/>
            <a:chOff x="2483768" y="2636912"/>
            <a:chExt cx="1870086" cy="432048"/>
          </a:xfrm>
        </p:grpSpPr>
        <p:sp>
          <p:nvSpPr>
            <p:cNvPr id="9" name="TextBox 8"/>
            <p:cNvSpPr txBox="1"/>
            <p:nvPr/>
          </p:nvSpPr>
          <p:spPr>
            <a:xfrm>
              <a:off x="3923928" y="2636912"/>
              <a:ext cx="4299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...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483768" y="270892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E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843808" y="270892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03848" y="270892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63888" y="2708920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3563888" y="2708920"/>
              <a:ext cx="36004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3563888" y="2708920"/>
              <a:ext cx="36004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3923928" y="2708920"/>
              <a:ext cx="36004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3923928" y="3068960"/>
              <a:ext cx="36004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4367808" y="2532904"/>
            <a:ext cx="1870086" cy="432048"/>
            <a:chOff x="3851920" y="1268760"/>
            <a:chExt cx="1870086" cy="432048"/>
          </a:xfrm>
        </p:grpSpPr>
        <p:sp>
          <p:nvSpPr>
            <p:cNvPr id="57" name="TextBox 56"/>
            <p:cNvSpPr txBox="1"/>
            <p:nvPr/>
          </p:nvSpPr>
          <p:spPr>
            <a:xfrm>
              <a:off x="5292080" y="1268760"/>
              <a:ext cx="4299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...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851920" y="1340768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3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211960" y="1340768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E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572000" y="1340768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932040" y="1340768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</a:t>
              </a: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5292080" y="1340768"/>
              <a:ext cx="36004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5292080" y="1700808"/>
              <a:ext cx="36004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4367808" y="3461392"/>
            <a:ext cx="1080120" cy="360040"/>
            <a:chOff x="2843808" y="2924944"/>
            <a:chExt cx="1080120" cy="360040"/>
          </a:xfrm>
        </p:grpSpPr>
        <p:sp>
          <p:nvSpPr>
            <p:cNvPr id="61" name="Rectangle 60"/>
            <p:cNvSpPr/>
            <p:nvPr/>
          </p:nvSpPr>
          <p:spPr bwMode="auto">
            <a:xfrm>
              <a:off x="2843808" y="2924944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E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3203848" y="2924944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563888" y="2924944"/>
              <a:ext cx="360040" cy="36004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3064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bit arrays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5807968" y="2420888"/>
            <a:ext cx="1800200" cy="36004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bits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727848" y="2420888"/>
            <a:ext cx="1080120" cy="36004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length</a:t>
            </a:r>
          </a:p>
        </p:txBody>
      </p:sp>
    </p:spTree>
    <p:extLst>
      <p:ext uri="{BB962C8B-B14F-4D97-AF65-F5344CB8AC3E}">
        <p14:creationId xmlns:p14="http://schemas.microsoft.com/office/powerpoint/2010/main" val="35246349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general...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D868EA-BE69-954C-9D01-C2A3CF6C5F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items are either</a:t>
            </a:r>
          </a:p>
          <a:p>
            <a:pPr lvl="1"/>
            <a:r>
              <a:rPr lang="en-US" dirty="0"/>
              <a:t>Fixed length (integers, characters,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Variable length (strings, bit arrays) usually with length given at start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May also include type of data item</a:t>
            </a:r>
          </a:p>
          <a:p>
            <a:pPr lvl="1"/>
            <a:r>
              <a:rPr lang="en-US" dirty="0"/>
              <a:t>Tells us how to interpret the item</a:t>
            </a:r>
          </a:p>
          <a:p>
            <a:pPr lvl="1"/>
            <a:r>
              <a:rPr lang="en-US" dirty="0"/>
              <a:t>Tells us size, if fixed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1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Hierarchy: Main Memory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Volatile storage</a:t>
            </a:r>
          </a:p>
          <a:p>
            <a:pPr marL="0" indent="0">
              <a:buNone/>
            </a:pPr>
            <a:r>
              <a:rPr lang="en-US" dirty="0"/>
              <a:t>Fast, affordable, medium capacity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 capacity: 10</a:t>
            </a:r>
            <a:r>
              <a:rPr lang="en-US" baseline="30000" dirty="0"/>
              <a:t>9</a:t>
            </a:r>
            <a:r>
              <a:rPr lang="en-US" dirty="0"/>
              <a:t>-10</a:t>
            </a:r>
            <a:r>
              <a:rPr lang="en-US" baseline="30000" dirty="0"/>
              <a:t>10</a:t>
            </a:r>
            <a:r>
              <a:rPr lang="en-US" dirty="0"/>
              <a:t> bytes</a:t>
            </a:r>
          </a:p>
          <a:p>
            <a:pPr marL="0" indent="0">
              <a:buNone/>
            </a:pPr>
            <a:r>
              <a:rPr lang="en-US" dirty="0"/>
              <a:t>Typical access time: 10</a:t>
            </a:r>
            <a:r>
              <a:rPr lang="en-US" baseline="30000" dirty="0"/>
              <a:t>-8</a:t>
            </a:r>
            <a:r>
              <a:rPr lang="en-US" dirty="0"/>
              <a:t> s (20-30 cycles)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394E1-05A5-0D4D-8800-D39BBCF5A4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rapezoid 34"/>
          <p:cNvSpPr/>
          <p:nvPr/>
        </p:nvSpPr>
        <p:spPr bwMode="auto">
          <a:xfrm>
            <a:off x="7680176" y="2204864"/>
            <a:ext cx="1224136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Cache</a:t>
            </a:r>
          </a:p>
        </p:txBody>
      </p:sp>
      <p:sp>
        <p:nvSpPr>
          <p:cNvPr id="36" name="Trapezoid 35"/>
          <p:cNvSpPr/>
          <p:nvPr/>
        </p:nvSpPr>
        <p:spPr bwMode="auto">
          <a:xfrm>
            <a:off x="7464152" y="3068960"/>
            <a:ext cx="1656184" cy="720080"/>
          </a:xfrm>
          <a:prstGeom prst="trapezoid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Main Memory</a:t>
            </a:r>
          </a:p>
        </p:txBody>
      </p:sp>
      <p:sp>
        <p:nvSpPr>
          <p:cNvPr id="37" name="Trapezoid 36"/>
          <p:cNvSpPr/>
          <p:nvPr/>
        </p:nvSpPr>
        <p:spPr bwMode="auto">
          <a:xfrm>
            <a:off x="7248128" y="3933056"/>
            <a:ext cx="2088232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Secondary Storage</a:t>
            </a:r>
          </a:p>
        </p:txBody>
      </p:sp>
      <p:sp>
        <p:nvSpPr>
          <p:cNvPr id="38" name="Trapezoid 37"/>
          <p:cNvSpPr/>
          <p:nvPr/>
        </p:nvSpPr>
        <p:spPr bwMode="auto">
          <a:xfrm>
            <a:off x="7032104" y="4797152"/>
            <a:ext cx="2520280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Tertiary Storage</a:t>
            </a:r>
          </a:p>
        </p:txBody>
      </p:sp>
    </p:spTree>
    <p:extLst>
      <p:ext uri="{BB962C8B-B14F-4D97-AF65-F5344CB8AC3E}">
        <p14:creationId xmlns:p14="http://schemas.microsoft.com/office/powerpoint/2010/main" val="25648645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Records</a:t>
            </a:r>
          </a:p>
        </p:txBody>
      </p:sp>
    </p:spTree>
    <p:extLst>
      <p:ext uri="{BB962C8B-B14F-4D97-AF65-F5344CB8AC3E}">
        <p14:creationId xmlns:p14="http://schemas.microsoft.com/office/powerpoint/2010/main" val="29671558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3B4BD9-DBAA-404F-928A-7C6B71DC3C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Collection of related data items (</a:t>
            </a:r>
            <a:r>
              <a:rPr lang="en-US" i="1" dirty="0"/>
              <a:t>fields</a:t>
            </a:r>
            <a:r>
              <a:rPr lang="en-US" dirty="0"/>
              <a:t>)</a:t>
            </a:r>
          </a:p>
          <a:p>
            <a:pPr marL="360000" lvl="1" indent="0">
              <a:buNone/>
            </a:pPr>
            <a:r>
              <a:rPr lang="en-US" dirty="0"/>
              <a:t>e.g. Employee record consists of:</a:t>
            </a:r>
          </a:p>
          <a:p>
            <a:pPr lvl="2"/>
            <a:r>
              <a:rPr lang="en-US" dirty="0"/>
              <a:t>name field</a:t>
            </a:r>
          </a:p>
          <a:p>
            <a:pPr lvl="2"/>
            <a:r>
              <a:rPr lang="en-US" dirty="0"/>
              <a:t>salary field</a:t>
            </a:r>
          </a:p>
          <a:p>
            <a:pPr lvl="2"/>
            <a:r>
              <a:rPr lang="en-US" dirty="0"/>
              <a:t>employment start date field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886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types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F790D4-5D04-4245-9F8A-8079E0002E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Records may have fixed or variable formats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Records may have fixed or variable lengths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694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format records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Schema describes the structure of records:</a:t>
            </a:r>
          </a:p>
          <a:p>
            <a:pPr lvl="1"/>
            <a:r>
              <a:rPr lang="en-US" dirty="0"/>
              <a:t>number of fields</a:t>
            </a:r>
          </a:p>
          <a:p>
            <a:pPr lvl="1"/>
            <a:r>
              <a:rPr lang="en-US" dirty="0"/>
              <a:t>types of fields</a:t>
            </a:r>
          </a:p>
          <a:p>
            <a:pPr lvl="1"/>
            <a:r>
              <a:rPr lang="en-US" dirty="0"/>
              <a:t>order in record</a:t>
            </a:r>
          </a:p>
          <a:p>
            <a:pPr lvl="1"/>
            <a:r>
              <a:rPr lang="en-US" dirty="0"/>
              <a:t>meaning of each field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2CE266-F977-7344-90CD-523D894DFE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686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Fixed format record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7603E-28E9-FD4B-A679-22B498379F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Employee record structure: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e#, 2 byte integer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name, 10 char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dept, 2 byte code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463" name="AutoShape 4"/>
          <p:cNvSpPr>
            <a:spLocks/>
          </p:cNvSpPr>
          <p:nvPr/>
        </p:nvSpPr>
        <p:spPr bwMode="auto">
          <a:xfrm>
            <a:off x="7239000" y="1772816"/>
            <a:ext cx="228600" cy="1981200"/>
          </a:xfrm>
          <a:prstGeom prst="rightBrace">
            <a:avLst>
              <a:gd name="adj1" fmla="val 7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19496" name="AutoShape 37"/>
          <p:cNvSpPr>
            <a:spLocks/>
          </p:cNvSpPr>
          <p:nvPr/>
        </p:nvSpPr>
        <p:spPr bwMode="auto">
          <a:xfrm>
            <a:off x="7248128" y="3861048"/>
            <a:ext cx="152400" cy="1524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19497" name="Text Box 38"/>
          <p:cNvSpPr txBox="1">
            <a:spLocks noChangeArrowheads="1"/>
          </p:cNvSpPr>
          <p:nvPr/>
        </p:nvSpPr>
        <p:spPr bwMode="auto">
          <a:xfrm>
            <a:off x="7565175" y="4365104"/>
            <a:ext cx="1117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Lucida Sans" panose="020B0602030504020204" pitchFamily="34" charset="77"/>
                <a:cs typeface="Georgia"/>
              </a:rPr>
              <a:t>records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08168" y="2564904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schema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47528" y="4149080"/>
            <a:ext cx="5040560" cy="360040"/>
            <a:chOff x="1187624" y="5805264"/>
            <a:chExt cx="5040560" cy="360040"/>
          </a:xfrm>
        </p:grpSpPr>
        <p:sp>
          <p:nvSpPr>
            <p:cNvPr id="49" name="Rectangle 48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s  m  </a:t>
              </a:r>
              <a:r>
                <a:rPr lang="en-US" sz="2000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</a:t>
              </a: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  t   h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0   2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5   5</a:t>
              </a:r>
            </a:p>
          </p:txBody>
        </p:sp>
        <p:cxnSp>
          <p:nvCxnSpPr>
            <p:cNvPr id="7" name="Straight Connector 6"/>
            <p:cNvCxnSpPr>
              <a:stCxn id="54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4" name="Group 73"/>
          <p:cNvGrpSpPr/>
          <p:nvPr/>
        </p:nvGrpSpPr>
        <p:grpSpPr>
          <a:xfrm>
            <a:off x="1847528" y="4725144"/>
            <a:ext cx="5040560" cy="360040"/>
            <a:chOff x="1187624" y="5805264"/>
            <a:chExt cx="5040560" cy="36004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j   o   n  e   s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0   1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8   3</a:t>
              </a:r>
            </a:p>
          </p:txBody>
        </p:sp>
        <p:cxnSp>
          <p:nvCxnSpPr>
            <p:cNvPr id="78" name="Straight Connector 77"/>
            <p:cNvCxnSpPr>
              <a:stCxn id="77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859834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format records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Schema-less format</a:t>
            </a:r>
          </a:p>
          <a:p>
            <a:pPr lvl="1"/>
            <a:r>
              <a:rPr lang="en-US" dirty="0"/>
              <a:t>Record itself contains format: </a:t>
            </a:r>
            <a:r>
              <a:rPr lang="ja-JP" altLang="en-US" dirty="0"/>
              <a:t>“</a:t>
            </a:r>
            <a:r>
              <a:rPr lang="en-US" altLang="ja-JP" dirty="0"/>
              <a:t>s</a:t>
            </a:r>
            <a:r>
              <a:rPr lang="en-US" dirty="0"/>
              <a:t>elf-describing</a:t>
            </a:r>
            <a:r>
              <a:rPr lang="ja-JP" altLang="en-US" dirty="0"/>
              <a:t>”</a:t>
            </a:r>
            <a:endParaRPr lang="en-GB" altLang="ja-JP" dirty="0"/>
          </a:p>
          <a:p>
            <a:pPr lvl="1"/>
            <a:endParaRPr lang="en-GB" altLang="ja-JP" dirty="0"/>
          </a:p>
          <a:p>
            <a:pPr marL="0" indent="0">
              <a:buNone/>
            </a:pPr>
            <a:r>
              <a:rPr lang="en-GB" altLang="ja-JP" dirty="0"/>
              <a:t>Useful for sparse records, repeating fields, evolving formats</a:t>
            </a:r>
          </a:p>
          <a:p>
            <a:pPr marL="0" indent="0">
              <a:buNone/>
            </a:pPr>
            <a:endParaRPr lang="en-GB" altLang="ja-JP" dirty="0"/>
          </a:p>
          <a:p>
            <a:pPr marL="0" indent="0">
              <a:buNone/>
            </a:pPr>
            <a:r>
              <a:rPr lang="en-GB" altLang="ja-JP" dirty="0"/>
              <a:t>May waste space compared to a fixed format records</a:t>
            </a:r>
          </a:p>
          <a:p>
            <a:pPr lvl="1"/>
            <a:endParaRPr lang="en-GB" altLang="ja-JP" dirty="0"/>
          </a:p>
          <a:p>
            <a:endParaRPr lang="en-GB" altLang="ja-JP" dirty="0"/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988FF9-C300-3640-AC07-21C90FF4F3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09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Variable format record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35A639-7F54-1542-846F-E2F8CBD59F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611910" y="3356992"/>
            <a:ext cx="360040" cy="36004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971950" y="3356992"/>
            <a:ext cx="1475978" cy="36004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  5   I   4  6     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36780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72784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08788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5447928" y="3356992"/>
            <a:ext cx="2520280" cy="36004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  4  S  4   F   o   r  d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580796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616800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652804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688808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724812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7608168" y="3356992"/>
            <a:ext cx="0" cy="3600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191F2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1919537" y="3356992"/>
            <a:ext cx="1675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no. of fields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57270" y="4581128"/>
            <a:ext cx="3557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code identifying field as e#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67809" y="407707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integer type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72150" y="2204864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string type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68009" y="2708920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string length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47929" y="1700808"/>
            <a:ext cx="3934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code identifying field as name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5591944" y="2132856"/>
            <a:ext cx="0" cy="11521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5951984" y="2564904"/>
            <a:ext cx="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6384032" y="3068960"/>
            <a:ext cx="0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4151784" y="3861048"/>
            <a:ext cx="0" cy="7920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4511824" y="3861048"/>
            <a:ext cx="0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074393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headers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at beginning of record that describes record:</a:t>
            </a:r>
          </a:p>
          <a:p>
            <a:pPr lvl="1"/>
            <a:r>
              <a:rPr lang="en-US" dirty="0"/>
              <a:t>record type (points to schema)</a:t>
            </a:r>
          </a:p>
          <a:p>
            <a:pPr lvl="1"/>
            <a:r>
              <a:rPr lang="en-US" dirty="0"/>
              <a:t>record length</a:t>
            </a:r>
          </a:p>
          <a:p>
            <a:pPr lvl="1"/>
            <a:r>
              <a:rPr lang="en-US" dirty="0"/>
              <a:t>timestamp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Intermediate between fixed and variable format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9FC3E6-EBCF-E14E-83F0-7D9164DCCC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248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Blocks</a:t>
            </a:r>
          </a:p>
        </p:txBody>
      </p:sp>
    </p:spTree>
    <p:extLst>
      <p:ext uri="{BB962C8B-B14F-4D97-AF65-F5344CB8AC3E}">
        <p14:creationId xmlns:p14="http://schemas.microsoft.com/office/powerpoint/2010/main" val="21563576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Storing records in blocks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46B7F9-3629-6444-A524-EF3428397A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>
          <a:xfrm>
            <a:off x="2999656" y="2060848"/>
            <a:ext cx="2520000" cy="180000"/>
            <a:chOff x="1187624" y="5805264"/>
            <a:chExt cx="5040560" cy="360040"/>
          </a:xfrm>
        </p:grpSpPr>
        <p:sp>
          <p:nvSpPr>
            <p:cNvPr id="5" name="Rectangle 4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s  m  </a:t>
              </a:r>
              <a:r>
                <a:rPr lang="en-US" sz="1000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</a:t>
              </a: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  t   h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0   2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5   5</a:t>
              </a:r>
            </a:p>
          </p:txBody>
        </p:sp>
        <p:cxnSp>
          <p:nvCxnSpPr>
            <p:cNvPr id="8" name="Straight Connector 7"/>
            <p:cNvCxnSpPr>
              <a:stCxn id="7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/>
          <p:cNvGrpSpPr>
            <a:grpSpLocks/>
          </p:cNvGrpSpPr>
          <p:nvPr/>
        </p:nvGrpSpPr>
        <p:grpSpPr>
          <a:xfrm>
            <a:off x="2999656" y="2420888"/>
            <a:ext cx="2520000" cy="180000"/>
            <a:chOff x="1187624" y="5805264"/>
            <a:chExt cx="5040560" cy="36004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j   o   n  e   s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0   1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8   3</a:t>
              </a:r>
            </a:p>
          </p:txBody>
        </p:sp>
        <p:cxnSp>
          <p:nvCxnSpPr>
            <p:cNvPr id="23" name="Straight Connector 22"/>
            <p:cNvCxnSpPr>
              <a:stCxn id="22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33"/>
          <p:cNvGrpSpPr>
            <a:grpSpLocks/>
          </p:cNvGrpSpPr>
          <p:nvPr/>
        </p:nvGrpSpPr>
        <p:grpSpPr>
          <a:xfrm>
            <a:off x="3359976" y="2780928"/>
            <a:ext cx="2520000" cy="180000"/>
            <a:chOff x="1187624" y="5805264"/>
            <a:chExt cx="5040560" cy="36004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j   o   n  e   s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0   1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8   3</a:t>
              </a:r>
            </a:p>
          </p:txBody>
        </p:sp>
        <p:cxnSp>
          <p:nvCxnSpPr>
            <p:cNvPr id="38" name="Straight Connector 37"/>
            <p:cNvCxnSpPr>
              <a:stCxn id="37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" name="Group 48"/>
          <p:cNvGrpSpPr>
            <a:grpSpLocks/>
          </p:cNvGrpSpPr>
          <p:nvPr/>
        </p:nvGrpSpPr>
        <p:grpSpPr>
          <a:xfrm>
            <a:off x="3359976" y="3140968"/>
            <a:ext cx="2520000" cy="180000"/>
            <a:chOff x="1187624" y="5805264"/>
            <a:chExt cx="5040560" cy="360040"/>
          </a:xfrm>
        </p:grpSpPr>
        <p:sp>
          <p:nvSpPr>
            <p:cNvPr id="50" name="Rectangle 49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s  m  </a:t>
              </a:r>
              <a:r>
                <a:rPr lang="en-US" sz="1000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</a:t>
              </a: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  t   h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0   2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5   5</a:t>
              </a:r>
            </a:p>
          </p:txBody>
        </p:sp>
        <p:cxnSp>
          <p:nvCxnSpPr>
            <p:cNvPr id="53" name="Straight Connector 52"/>
            <p:cNvCxnSpPr>
              <a:stCxn id="52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63"/>
          <p:cNvGrpSpPr>
            <a:grpSpLocks/>
          </p:cNvGrpSpPr>
          <p:nvPr/>
        </p:nvGrpSpPr>
        <p:grpSpPr>
          <a:xfrm>
            <a:off x="3359976" y="3501008"/>
            <a:ext cx="2520000" cy="180000"/>
            <a:chOff x="1187624" y="5805264"/>
            <a:chExt cx="5040560" cy="36004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1907704" y="5805264"/>
              <a:ext cx="360040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j   o   n  e   s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550810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0   1</a:t>
              </a: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187624" y="5805264"/>
              <a:ext cx="7200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8   3</a:t>
              </a:r>
            </a:p>
          </p:txBody>
        </p:sp>
        <p:cxnSp>
          <p:nvCxnSpPr>
            <p:cNvPr id="68" name="Straight Connector 67"/>
            <p:cNvCxnSpPr>
              <a:stCxn id="67" idx="0"/>
            </p:cNvCxnSpPr>
            <p:nvPr/>
          </p:nvCxnSpPr>
          <p:spPr bwMode="auto">
            <a:xfrm>
              <a:off x="15476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22677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26277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29878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33478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370790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40679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442798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478802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514806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5868144" y="5805264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9" name="Rectangle 78"/>
          <p:cNvSpPr/>
          <p:nvPr/>
        </p:nvSpPr>
        <p:spPr bwMode="auto">
          <a:xfrm>
            <a:off x="2872628" y="4509120"/>
            <a:ext cx="648000" cy="6480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4418415" y="4505456"/>
            <a:ext cx="648000" cy="6480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038559" y="4509120"/>
            <a:ext cx="648000" cy="6480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8396828" y="4505456"/>
            <a:ext cx="648000" cy="6480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175041" y="4797152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...</a:t>
            </a:r>
          </a:p>
        </p:txBody>
      </p:sp>
      <p:grpSp>
        <p:nvGrpSpPr>
          <p:cNvPr id="100" name="Group 99"/>
          <p:cNvGrpSpPr>
            <a:grpSpLocks noChangeAspect="1"/>
          </p:cNvGrpSpPr>
          <p:nvPr/>
        </p:nvGrpSpPr>
        <p:grpSpPr>
          <a:xfrm>
            <a:off x="6672065" y="2564904"/>
            <a:ext cx="2177907" cy="180000"/>
            <a:chOff x="2087910" y="3356992"/>
            <a:chExt cx="4356298" cy="360040"/>
          </a:xfrm>
        </p:grpSpPr>
        <p:sp>
          <p:nvSpPr>
            <p:cNvPr id="88" name="Rectangle 87"/>
            <p:cNvSpPr/>
            <p:nvPr/>
          </p:nvSpPr>
          <p:spPr bwMode="auto">
            <a:xfrm>
              <a:off x="2087910" y="3356992"/>
              <a:ext cx="36004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2</a:t>
              </a: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2447950" y="3356992"/>
              <a:ext cx="1475978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5   I   4  6     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284380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320384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356388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Rectangle 92"/>
            <p:cNvSpPr/>
            <p:nvPr/>
          </p:nvSpPr>
          <p:spPr bwMode="auto">
            <a:xfrm>
              <a:off x="3923928" y="3356992"/>
              <a:ext cx="25202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4  S   4  F   o   r   d</a:t>
              </a:r>
            </a:p>
          </p:txBody>
        </p:sp>
        <p:cxnSp>
          <p:nvCxnSpPr>
            <p:cNvPr id="94" name="Straight Connector 93"/>
            <p:cNvCxnSpPr/>
            <p:nvPr/>
          </p:nvCxnSpPr>
          <p:spPr bwMode="auto">
            <a:xfrm>
              <a:off x="428396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464400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500404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36408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572412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608416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1" name="Group 100"/>
          <p:cNvGrpSpPr>
            <a:grpSpLocks noChangeAspect="1"/>
          </p:cNvGrpSpPr>
          <p:nvPr/>
        </p:nvGrpSpPr>
        <p:grpSpPr>
          <a:xfrm>
            <a:off x="6672065" y="2888960"/>
            <a:ext cx="2177907" cy="180000"/>
            <a:chOff x="2087910" y="3356992"/>
            <a:chExt cx="4356298" cy="360040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2087910" y="3356992"/>
              <a:ext cx="36004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2</a:t>
              </a: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2447950" y="3356992"/>
              <a:ext cx="1475978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5   I   4  6     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>
              <a:off x="284380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320384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356388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" name="Rectangle 106"/>
            <p:cNvSpPr/>
            <p:nvPr/>
          </p:nvSpPr>
          <p:spPr bwMode="auto">
            <a:xfrm>
              <a:off x="3923928" y="3356992"/>
              <a:ext cx="2520280" cy="36004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  4  S   4  F   o   r   d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>
              <a:off x="428396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464400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500404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536408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572412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>
              <a:off x="6084168" y="3356992"/>
              <a:ext cx="0" cy="36004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191F2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4" name="TextBox 113"/>
          <p:cNvSpPr txBox="1"/>
          <p:nvPr/>
        </p:nvSpPr>
        <p:spPr>
          <a:xfrm>
            <a:off x="1775520" y="2636912"/>
            <a:ext cx="111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records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806984" y="4797152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blocks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951985" y="5907878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file</a:t>
            </a:r>
          </a:p>
        </p:txBody>
      </p:sp>
      <p:sp>
        <p:nvSpPr>
          <p:cNvPr id="117" name="Right Brace 116"/>
          <p:cNvSpPr/>
          <p:nvPr/>
        </p:nvSpPr>
        <p:spPr bwMode="auto">
          <a:xfrm rot="5400000">
            <a:off x="5706698" y="2497744"/>
            <a:ext cx="504056" cy="6172196"/>
          </a:xfrm>
          <a:prstGeom prst="rightBrace">
            <a:avLst>
              <a:gd name="adj1" fmla="val 36326"/>
              <a:gd name="adj2" fmla="val 49274"/>
            </a:avLst>
          </a:prstGeom>
          <a:solidFill>
            <a:srgbClr val="FFFFFF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8" name="Down Arrow 117"/>
          <p:cNvSpPr/>
          <p:nvPr/>
        </p:nvSpPr>
        <p:spPr bwMode="auto">
          <a:xfrm>
            <a:off x="5947446" y="3933057"/>
            <a:ext cx="366958" cy="306735"/>
          </a:xfrm>
          <a:prstGeom prst="downArrow">
            <a:avLst/>
          </a:prstGeom>
          <a:solidFill>
            <a:schemeClr val="tx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47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Hierarchy: Secondary Storage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Non-volatile storage</a:t>
            </a:r>
          </a:p>
          <a:p>
            <a:pPr marL="0" indent="0">
              <a:buNone/>
            </a:pPr>
            <a:r>
              <a:rPr lang="en-US" dirty="0"/>
              <a:t>Slow, cheap, large capacity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 capacity: 10</a:t>
            </a:r>
            <a:r>
              <a:rPr lang="en-US" baseline="30000" dirty="0"/>
              <a:t>11</a:t>
            </a:r>
            <a:r>
              <a:rPr lang="en-US" dirty="0"/>
              <a:t>-10</a:t>
            </a:r>
            <a:r>
              <a:rPr lang="en-US" baseline="30000" dirty="0"/>
              <a:t>12</a:t>
            </a:r>
            <a:r>
              <a:rPr lang="en-US" dirty="0"/>
              <a:t> bytes</a:t>
            </a:r>
          </a:p>
          <a:p>
            <a:pPr marL="0" indent="0">
              <a:buNone/>
            </a:pPr>
            <a:r>
              <a:rPr lang="en-US" dirty="0"/>
              <a:t>Typical access time: 10</a:t>
            </a:r>
            <a:r>
              <a:rPr lang="en-US" baseline="30000" dirty="0"/>
              <a:t>-3</a:t>
            </a:r>
            <a:r>
              <a:rPr lang="en-US" dirty="0"/>
              <a:t> s (10</a:t>
            </a:r>
            <a:r>
              <a:rPr lang="en-US" baseline="30000" dirty="0"/>
              <a:t>6</a:t>
            </a:r>
            <a:r>
              <a:rPr lang="en-US" dirty="0"/>
              <a:t> cycles)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45F03C-7737-ED4A-B190-38FD020AF4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rapezoid 34"/>
          <p:cNvSpPr/>
          <p:nvPr/>
        </p:nvSpPr>
        <p:spPr bwMode="auto">
          <a:xfrm>
            <a:off x="7680176" y="2204864"/>
            <a:ext cx="1224136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Cache</a:t>
            </a:r>
          </a:p>
        </p:txBody>
      </p:sp>
      <p:sp>
        <p:nvSpPr>
          <p:cNvPr id="36" name="Trapezoid 35"/>
          <p:cNvSpPr/>
          <p:nvPr/>
        </p:nvSpPr>
        <p:spPr bwMode="auto">
          <a:xfrm>
            <a:off x="7464152" y="3068960"/>
            <a:ext cx="1656184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Main Memory</a:t>
            </a:r>
          </a:p>
        </p:txBody>
      </p:sp>
      <p:sp>
        <p:nvSpPr>
          <p:cNvPr id="37" name="Trapezoid 36"/>
          <p:cNvSpPr/>
          <p:nvPr/>
        </p:nvSpPr>
        <p:spPr bwMode="auto">
          <a:xfrm>
            <a:off x="7248128" y="3933056"/>
            <a:ext cx="2088232" cy="720080"/>
          </a:xfrm>
          <a:prstGeom prst="trapezoid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Secondary Storage</a:t>
            </a:r>
          </a:p>
        </p:txBody>
      </p:sp>
      <p:sp>
        <p:nvSpPr>
          <p:cNvPr id="38" name="Trapezoid 37"/>
          <p:cNvSpPr/>
          <p:nvPr/>
        </p:nvSpPr>
        <p:spPr bwMode="auto">
          <a:xfrm>
            <a:off x="7032104" y="4797152"/>
            <a:ext cx="2520280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Tertiary Storage</a:t>
            </a:r>
          </a:p>
        </p:txBody>
      </p:sp>
    </p:spTree>
    <p:extLst>
      <p:ext uri="{BB962C8B-B14F-4D97-AF65-F5344CB8AC3E}">
        <p14:creationId xmlns:p14="http://schemas.microsoft.com/office/powerpoint/2010/main" val="15276662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header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301329-224F-CD40-831C-4FA4AC83DF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at beginning that describes block</a:t>
            </a:r>
          </a:p>
          <a:p>
            <a:pPr marL="0" indent="0">
              <a:buNone/>
            </a:pPr>
            <a:r>
              <a:rPr lang="en-US" dirty="0"/>
              <a:t>May contain:</a:t>
            </a:r>
          </a:p>
          <a:p>
            <a:pPr lvl="1"/>
            <a:r>
              <a:rPr lang="en-US" dirty="0"/>
              <a:t>File ID (or RELATION or DB ID)</a:t>
            </a:r>
          </a:p>
          <a:p>
            <a:pPr lvl="1"/>
            <a:r>
              <a:rPr lang="en-US" dirty="0"/>
              <a:t>This block ID</a:t>
            </a:r>
          </a:p>
          <a:p>
            <a:pPr lvl="1"/>
            <a:r>
              <a:rPr lang="en-US" dirty="0"/>
              <a:t>Record directory</a:t>
            </a:r>
          </a:p>
          <a:p>
            <a:pPr lvl="1"/>
            <a:r>
              <a:rPr lang="en-US" dirty="0"/>
              <a:t>Pointer to free space</a:t>
            </a:r>
          </a:p>
          <a:p>
            <a:pPr lvl="1"/>
            <a:r>
              <a:rPr lang="en-US" dirty="0"/>
              <a:t>Type of block (e.g. contains recs type 4; is overflow, …)</a:t>
            </a:r>
          </a:p>
          <a:p>
            <a:pPr lvl="1"/>
            <a:r>
              <a:rPr lang="en-US" dirty="0"/>
              <a:t>Pointer to other blocks </a:t>
            </a:r>
            <a:r>
              <a:rPr lang="ja-JP" altLang="en-US"/>
              <a:t>“</a:t>
            </a:r>
            <a:r>
              <a:rPr lang="en-US" dirty="0"/>
              <a:t>like it</a:t>
            </a:r>
            <a:r>
              <a:rPr lang="ja-JP" altLang="en-US"/>
              <a:t>”</a:t>
            </a:r>
            <a:endParaRPr lang="en-US" dirty="0"/>
          </a:p>
          <a:p>
            <a:pPr lvl="1"/>
            <a:r>
              <a:rPr lang="en-US" dirty="0"/>
              <a:t>Timestamp ...</a:t>
            </a:r>
          </a:p>
          <a:p>
            <a:endParaRPr lang="en-US" dirty="0"/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871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records in blocks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Considerations:</a:t>
            </a:r>
          </a:p>
          <a:p>
            <a:pPr lvl="1"/>
            <a:r>
              <a:rPr lang="en-US" dirty="0"/>
              <a:t>separating records</a:t>
            </a:r>
          </a:p>
          <a:p>
            <a:pPr lvl="1"/>
            <a:r>
              <a:rPr lang="en-US" dirty="0"/>
              <a:t>spanned vs. </a:t>
            </a:r>
            <a:r>
              <a:rPr lang="en-US" dirty="0" err="1"/>
              <a:t>unspanned</a:t>
            </a:r>
            <a:endParaRPr lang="en-US" dirty="0"/>
          </a:p>
          <a:p>
            <a:pPr lvl="1"/>
            <a:r>
              <a:rPr lang="en-US" dirty="0"/>
              <a:t>sequencing</a:t>
            </a:r>
          </a:p>
          <a:p>
            <a:pPr lvl="1"/>
            <a:r>
              <a:rPr lang="en-US" dirty="0"/>
              <a:t>indirection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2236AE-A712-5D46-88FF-92EAD646AC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105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Separating records in a block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Three approaches:</a:t>
            </a:r>
          </a:p>
          <a:p>
            <a:pPr marL="817200" lvl="1" indent="-457200">
              <a:buFont typeface="+mj-lt"/>
              <a:buAutoNum type="arabicPeriod"/>
            </a:pPr>
            <a:r>
              <a:rPr lang="en-US" dirty="0">
                <a:latin typeface="Lucida Sans" panose="020B0602030504020204" pitchFamily="34" charset="77"/>
              </a:rPr>
              <a:t>use fixed length records - no need to separate</a:t>
            </a:r>
          </a:p>
          <a:p>
            <a:pPr marL="817200" lvl="1" indent="-457200">
              <a:buFont typeface="+mj-lt"/>
              <a:buAutoNum type="arabicPeriod"/>
            </a:pPr>
            <a:r>
              <a:rPr lang="en-US" dirty="0">
                <a:latin typeface="Lucida Sans" panose="020B0602030504020204" pitchFamily="34" charset="77"/>
              </a:rPr>
              <a:t>use a special marker to indicate record end</a:t>
            </a:r>
          </a:p>
          <a:p>
            <a:pPr marL="817200" lvl="1" indent="-457200">
              <a:buFont typeface="+mj-lt"/>
              <a:buAutoNum type="arabicPeriod"/>
            </a:pPr>
            <a:r>
              <a:rPr lang="en-US" dirty="0">
                <a:latin typeface="Lucida Sans" panose="020B0602030504020204" pitchFamily="34" charset="77"/>
              </a:rPr>
              <a:t>give record lengths (or offsets)</a:t>
            </a:r>
          </a:p>
          <a:p>
            <a:pPr lvl="2"/>
            <a:r>
              <a:rPr lang="en-US" dirty="0">
                <a:latin typeface="Lucida Sans" panose="020B0602030504020204" pitchFamily="34" charset="77"/>
              </a:rPr>
              <a:t>within each record</a:t>
            </a:r>
          </a:p>
          <a:p>
            <a:pPr lvl="2"/>
            <a:r>
              <a:rPr lang="en-US" dirty="0">
                <a:latin typeface="Lucida Sans" panose="020B0602030504020204" pitchFamily="34" charset="77"/>
              </a:rPr>
              <a:t>in block header</a:t>
            </a:r>
          </a:p>
          <a:p>
            <a:pPr marL="360000" lvl="1" indent="0">
              <a:buNone/>
            </a:pPr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4A351-C769-EF43-8EBD-C420549B42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002528" y="3136047"/>
            <a:ext cx="1728192" cy="57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R2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9730720" y="3136047"/>
            <a:ext cx="1728192" cy="57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R3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74336" y="3136047"/>
            <a:ext cx="1728192" cy="57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R1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274336" y="3141000"/>
            <a:ext cx="5184576" cy="57600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 dirty="0">
              <a:latin typeface="Lucida Sans" panose="020B0602030504020204" pitchFamily="34" charset="77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625334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Spanned vs. </a:t>
            </a:r>
            <a:r>
              <a:rPr lang="en-US" dirty="0" err="1">
                <a:latin typeface="Lucida Sans" panose="020B0602030504020204" pitchFamily="34" charset="77"/>
              </a:rPr>
              <a:t>Unspanned</a:t>
            </a:r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Lucida Sans" panose="020B0602030504020204" pitchFamily="34" charset="77"/>
              </a:rPr>
              <a:t>Unspanned</a:t>
            </a:r>
            <a:r>
              <a:rPr lang="en-US" dirty="0">
                <a:latin typeface="Lucida Sans" panose="020B0602030504020204" pitchFamily="34" charset="77"/>
              </a:rPr>
              <a:t>: each record must fit within a single block</a:t>
            </a: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									</a:t>
            </a: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Spanned: records may be split between blocks		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2CC697-2F9D-B64E-848E-9B3EA0F80E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27648" y="2492896"/>
            <a:ext cx="2880320" cy="576000"/>
            <a:chOff x="1403648" y="5301208"/>
            <a:chExt cx="2880320" cy="576000"/>
          </a:xfrm>
        </p:grpSpPr>
        <p:sp>
          <p:nvSpPr>
            <p:cNvPr id="45063" name="Rectangle 5"/>
            <p:cNvSpPr>
              <a:spLocks noChangeArrowheads="1"/>
            </p:cNvSpPr>
            <p:nvPr/>
          </p:nvSpPr>
          <p:spPr bwMode="auto">
            <a:xfrm>
              <a:off x="1403648" y="5301208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R1</a:t>
              </a:r>
            </a:p>
          </p:txBody>
        </p:sp>
        <p:sp>
          <p:nvSpPr>
            <p:cNvPr id="45064" name="Rectangle 13"/>
            <p:cNvSpPr>
              <a:spLocks noChangeArrowheads="1"/>
            </p:cNvSpPr>
            <p:nvPr/>
          </p:nvSpPr>
          <p:spPr bwMode="auto">
            <a:xfrm>
              <a:off x="1979712" y="5301208"/>
              <a:ext cx="144016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R2</a:t>
              </a:r>
            </a:p>
          </p:txBody>
        </p:sp>
        <p:sp>
          <p:nvSpPr>
            <p:cNvPr id="45066" name="Rectangle 15" descr="Wide upward diagonal"/>
            <p:cNvSpPr>
              <a:spLocks noChangeArrowheads="1"/>
            </p:cNvSpPr>
            <p:nvPr/>
          </p:nvSpPr>
          <p:spPr bwMode="auto">
            <a:xfrm>
              <a:off x="3419872" y="5301208"/>
              <a:ext cx="864096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403648" y="5301208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56040" y="2492896"/>
            <a:ext cx="2880320" cy="576000"/>
            <a:chOff x="4716016" y="5301208"/>
            <a:chExt cx="2880320" cy="576000"/>
          </a:xfrm>
        </p:grpSpPr>
        <p:sp>
          <p:nvSpPr>
            <p:cNvPr id="31" name="Rectangle 15" descr="Wide upward diagonal"/>
            <p:cNvSpPr>
              <a:spLocks noChangeArrowheads="1"/>
            </p:cNvSpPr>
            <p:nvPr/>
          </p:nvSpPr>
          <p:spPr bwMode="auto">
            <a:xfrm>
              <a:off x="7308304" y="5301208"/>
              <a:ext cx="288032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45067" name="Rectangle 16"/>
            <p:cNvSpPr>
              <a:spLocks noChangeArrowheads="1"/>
            </p:cNvSpPr>
            <p:nvPr/>
          </p:nvSpPr>
          <p:spPr bwMode="auto">
            <a:xfrm>
              <a:off x="4716016" y="5301208"/>
              <a:ext cx="144016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R3</a:t>
              </a:r>
            </a:p>
          </p:txBody>
        </p:sp>
        <p:sp>
          <p:nvSpPr>
            <p:cNvPr id="45068" name="Rectangle 17"/>
            <p:cNvSpPr>
              <a:spLocks noChangeArrowheads="1"/>
            </p:cNvSpPr>
            <p:nvPr/>
          </p:nvSpPr>
          <p:spPr bwMode="auto">
            <a:xfrm>
              <a:off x="6156176" y="5301208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R4</a:t>
              </a:r>
            </a:p>
          </p:txBody>
        </p:sp>
        <p:sp>
          <p:nvSpPr>
            <p:cNvPr id="45069" name="Rectangle 18"/>
            <p:cNvSpPr>
              <a:spLocks noChangeArrowheads="1"/>
            </p:cNvSpPr>
            <p:nvPr/>
          </p:nvSpPr>
          <p:spPr bwMode="auto">
            <a:xfrm>
              <a:off x="6732240" y="5301208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R5</a:t>
              </a: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4716016" y="5301208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27648" y="4293096"/>
            <a:ext cx="2880320" cy="576000"/>
            <a:chOff x="1403648" y="4293096"/>
            <a:chExt cx="2880320" cy="576000"/>
          </a:xfrm>
        </p:grpSpPr>
        <p:sp>
          <p:nvSpPr>
            <p:cNvPr id="43" name="Rectangle 16"/>
            <p:cNvSpPr>
              <a:spLocks noChangeArrowheads="1"/>
            </p:cNvSpPr>
            <p:nvPr/>
          </p:nvSpPr>
          <p:spPr bwMode="auto">
            <a:xfrm>
              <a:off x="3419872" y="4293096"/>
              <a:ext cx="864096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R3a</a:t>
              </a:r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1403648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R1</a:t>
              </a: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1979712" y="4293096"/>
              <a:ext cx="144016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R2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1403648" y="4293096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56040" y="4293096"/>
            <a:ext cx="2880320" cy="576000"/>
            <a:chOff x="4932040" y="4293096"/>
            <a:chExt cx="2880320" cy="576000"/>
          </a:xfrm>
        </p:grpSpPr>
        <p:sp>
          <p:nvSpPr>
            <p:cNvPr id="38" name="Rectangle 15" descr="Wide upward diagonal"/>
            <p:cNvSpPr>
              <a:spLocks noChangeArrowheads="1"/>
            </p:cNvSpPr>
            <p:nvPr/>
          </p:nvSpPr>
          <p:spPr bwMode="auto">
            <a:xfrm>
              <a:off x="6660232" y="4293096"/>
              <a:ext cx="1152128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4932040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R3b</a:t>
              </a:r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5508104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R4</a:t>
              </a:r>
            </a:p>
          </p:txBody>
        </p: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6084168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R5</a:t>
              </a:r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4932040" y="4293096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2420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anose="020B0602030504020204" pitchFamily="34" charset="77"/>
              </a:rPr>
              <a:t>Spanned records</a:t>
            </a:r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3DC52-62D2-024A-B614-6E65218F25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27648" y="3068960"/>
            <a:ext cx="2888704" cy="576000"/>
            <a:chOff x="1403648" y="4293096"/>
            <a:chExt cx="2888704" cy="576000"/>
          </a:xfrm>
        </p:grpSpPr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3419872" y="4293096"/>
              <a:ext cx="72008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R3a</a:t>
              </a: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1403648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R1</a:t>
              </a: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1979712" y="4293096"/>
              <a:ext cx="144016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R2</a:t>
              </a:r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403648" y="4293096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4139952" y="4293096"/>
              <a:ext cx="152400" cy="57600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56040" y="3068960"/>
            <a:ext cx="2880320" cy="576000"/>
            <a:chOff x="4932040" y="4293096"/>
            <a:chExt cx="2880320" cy="576000"/>
          </a:xfrm>
        </p:grpSpPr>
        <p:sp>
          <p:nvSpPr>
            <p:cNvPr id="28" name="Rectangle 15" descr="Wide upward diagonal"/>
            <p:cNvSpPr>
              <a:spLocks noChangeArrowheads="1"/>
            </p:cNvSpPr>
            <p:nvPr/>
          </p:nvSpPr>
          <p:spPr bwMode="auto">
            <a:xfrm>
              <a:off x="6948264" y="4293096"/>
              <a:ext cx="864096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5076056" y="4293096"/>
              <a:ext cx="720080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R3b</a:t>
              </a: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5796136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R4</a:t>
              </a: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6372200" y="4293096"/>
              <a:ext cx="576064" cy="57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Lucida Sans" panose="020B0602030504020204" pitchFamily="34" charset="77"/>
                  <a:cs typeface="Georgia"/>
                </a:rPr>
                <a:t>R5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4932040" y="4293096"/>
              <a:ext cx="2880320" cy="57600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4932040" y="4293096"/>
              <a:ext cx="152400" cy="57600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00292" y="3638611"/>
            <a:ext cx="2638298" cy="1310109"/>
            <a:chOff x="2376292" y="3638610"/>
            <a:chExt cx="2638298" cy="1310109"/>
          </a:xfrm>
        </p:grpSpPr>
        <p:sp>
          <p:nvSpPr>
            <p:cNvPr id="4" name="TextBox 3"/>
            <p:cNvSpPr txBox="1"/>
            <p:nvPr/>
          </p:nvSpPr>
          <p:spPr>
            <a:xfrm>
              <a:off x="2376292" y="3933056"/>
              <a:ext cx="219322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need indication</a:t>
              </a:r>
              <a:br>
                <a:rPr lang="en-US" sz="2000" dirty="0">
                  <a:latin typeface="Lucida Sans" panose="020B0602030504020204" pitchFamily="34" charset="77"/>
                  <a:cs typeface="Georgia"/>
                </a:rPr>
              </a:br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of partial record</a:t>
              </a:r>
              <a:br>
                <a:rPr lang="en-US" sz="2000" dirty="0">
                  <a:latin typeface="Lucida Sans" panose="020B0602030504020204" pitchFamily="34" charset="77"/>
                  <a:cs typeface="Georgia"/>
                </a:rPr>
              </a:br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“pointer” to rest</a:t>
              </a:r>
            </a:p>
          </p:txBody>
        </p:sp>
        <p:cxnSp>
          <p:nvCxnSpPr>
            <p:cNvPr id="9" name="Curved Connector 8"/>
            <p:cNvCxnSpPr>
              <a:stCxn id="33" idx="2"/>
              <a:endCxn id="34" idx="2"/>
            </p:cNvCxnSpPr>
            <p:nvPr/>
          </p:nvCxnSpPr>
          <p:spPr bwMode="auto">
            <a:xfrm rot="16200000" flipH="1">
              <a:off x="4612196" y="3248916"/>
              <a:ext cx="12700" cy="792088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5746502" y="1772816"/>
            <a:ext cx="2736181" cy="1302494"/>
            <a:chOff x="4222502" y="1772816"/>
            <a:chExt cx="2736181" cy="1302494"/>
          </a:xfrm>
        </p:grpSpPr>
        <p:sp>
          <p:nvSpPr>
            <p:cNvPr id="5" name="TextBox 4"/>
            <p:cNvSpPr txBox="1"/>
            <p:nvPr/>
          </p:nvSpPr>
          <p:spPr>
            <a:xfrm>
              <a:off x="4860032" y="1772816"/>
              <a:ext cx="20986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need indication</a:t>
              </a:r>
              <a:br>
                <a:rPr lang="en-US" sz="2000" dirty="0">
                  <a:latin typeface="Lucida Sans" panose="020B0602030504020204" pitchFamily="34" charset="77"/>
                  <a:cs typeface="Georgia"/>
                </a:rPr>
              </a:br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of continuation</a:t>
              </a:r>
              <a:br>
                <a:rPr lang="en-US" sz="2000" dirty="0">
                  <a:latin typeface="Lucida Sans" panose="020B0602030504020204" pitchFamily="34" charset="77"/>
                  <a:cs typeface="Georgia"/>
                </a:rPr>
              </a:br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(from where?)</a:t>
              </a:r>
            </a:p>
          </p:txBody>
        </p:sp>
        <p:cxnSp>
          <p:nvCxnSpPr>
            <p:cNvPr id="11" name="Curved Connector 10"/>
            <p:cNvCxnSpPr>
              <a:stCxn id="34" idx="0"/>
              <a:endCxn id="33" idx="0"/>
            </p:cNvCxnSpPr>
            <p:nvPr/>
          </p:nvCxnSpPr>
          <p:spPr bwMode="auto">
            <a:xfrm rot="16200000" flipV="1">
              <a:off x="4612196" y="2672916"/>
              <a:ext cx="12700" cy="792088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7290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Spanned vs. </a:t>
            </a:r>
            <a:r>
              <a:rPr lang="en-US" dirty="0" err="1"/>
              <a:t>Unspanned</a:t>
            </a:r>
            <a:endParaRPr lang="en-US" dirty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Unspanned</a:t>
            </a:r>
            <a:r>
              <a:rPr lang="en-US" dirty="0"/>
              <a:t> records are much simpler, but may waste space…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Spanned records are essential if record size &gt; block size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47BB7-A071-3248-8496-939F642C82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07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Sequencing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Sequencing: ordering records in file (and block) by some key value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Makes it possible to efficiently read records in order</a:t>
            </a:r>
          </a:p>
          <a:p>
            <a:pPr lvl="1"/>
            <a:r>
              <a:rPr lang="en-US" dirty="0"/>
              <a:t>e.g., to do a merge-join  — discussed later in module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F6C5AE-AAF2-6346-927A-3ED5962A96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790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anose="020B0602030504020204" pitchFamily="34" charset="77"/>
              </a:rPr>
              <a:t>Sequencing Options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Next record physically contiguous:</a:t>
            </a: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Linked records:</a:t>
            </a:r>
          </a:p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D6E8FB-BAF0-6845-9192-ABFB26D631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5376000" y="2922719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R2</a:t>
            </a:r>
          </a:p>
        </p:txBody>
      </p:sp>
      <p:sp>
        <p:nvSpPr>
          <p:cNvPr id="50184" name="Rectangle 5"/>
          <p:cNvSpPr>
            <a:spLocks noChangeArrowheads="1"/>
          </p:cNvSpPr>
          <p:nvPr/>
        </p:nvSpPr>
        <p:spPr bwMode="auto">
          <a:xfrm>
            <a:off x="3936000" y="2922719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R1</a:t>
            </a:r>
          </a:p>
        </p:txBody>
      </p:sp>
      <p:sp>
        <p:nvSpPr>
          <p:cNvPr id="50185" name="Rectangle 6"/>
          <p:cNvSpPr>
            <a:spLocks noChangeArrowheads="1"/>
          </p:cNvSpPr>
          <p:nvPr/>
        </p:nvSpPr>
        <p:spPr bwMode="auto">
          <a:xfrm>
            <a:off x="3936000" y="4648200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R1</a:t>
            </a:r>
          </a:p>
        </p:txBody>
      </p:sp>
      <p:sp>
        <p:nvSpPr>
          <p:cNvPr id="50186" name="Rectangle 7"/>
          <p:cNvSpPr>
            <a:spLocks noChangeArrowheads="1"/>
          </p:cNvSpPr>
          <p:nvPr/>
        </p:nvSpPr>
        <p:spPr bwMode="auto">
          <a:xfrm>
            <a:off x="7840800" y="4648200"/>
            <a:ext cx="144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50187" name="Rectangle 9"/>
          <p:cNvSpPr>
            <a:spLocks noChangeArrowheads="1"/>
          </p:cNvSpPr>
          <p:nvPr/>
        </p:nvSpPr>
        <p:spPr bwMode="auto">
          <a:xfrm>
            <a:off x="6400800" y="4648200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R2</a:t>
            </a:r>
          </a:p>
        </p:txBody>
      </p:sp>
      <p:sp>
        <p:nvSpPr>
          <p:cNvPr id="50188" name="Rectangle 10"/>
          <p:cNvSpPr>
            <a:spLocks noChangeArrowheads="1"/>
          </p:cNvSpPr>
          <p:nvPr/>
        </p:nvSpPr>
        <p:spPr bwMode="auto">
          <a:xfrm>
            <a:off x="5376000" y="4648200"/>
            <a:ext cx="144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Lucida Sans" panose="020B0602030504020204" pitchFamily="34" charset="77"/>
              <a:cs typeface="Georgia"/>
            </a:endParaRP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E4DAF259-0BC4-C744-A579-0CD51B15E883}"/>
              </a:ext>
            </a:extLst>
          </p:cNvPr>
          <p:cNvCxnSpPr>
            <a:cxnSpLocks/>
            <a:stCxn id="50188" idx="3"/>
            <a:endCxn id="50187" idx="0"/>
          </p:cNvCxnSpPr>
          <p:nvPr/>
        </p:nvCxnSpPr>
        <p:spPr>
          <a:xfrm flipV="1">
            <a:off x="5520000" y="4648200"/>
            <a:ext cx="1600800" cy="288000"/>
          </a:xfrm>
          <a:prstGeom prst="curvedConnector4">
            <a:avLst>
              <a:gd name="adj1" fmla="val 27511"/>
              <a:gd name="adj2" fmla="val 179375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84CF5ED6-F45F-A04E-BE1C-8ECC4420D6F6}"/>
              </a:ext>
            </a:extLst>
          </p:cNvPr>
          <p:cNvCxnSpPr>
            <a:cxnSpLocks/>
          </p:cNvCxnSpPr>
          <p:nvPr/>
        </p:nvCxnSpPr>
        <p:spPr>
          <a:xfrm flipV="1">
            <a:off x="7984800" y="4648200"/>
            <a:ext cx="1498200" cy="288000"/>
          </a:xfrm>
          <a:prstGeom prst="curvedConnector4">
            <a:avLst>
              <a:gd name="adj1" fmla="val 25971"/>
              <a:gd name="adj2" fmla="val 179375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4">
            <a:extLst>
              <a:ext uri="{FF2B5EF4-FFF2-40B4-BE49-F238E27FC236}">
                <a16:creationId xmlns:a16="http://schemas.microsoft.com/office/drawing/2014/main" id="{04E4065C-AB76-3D40-A221-25E7BE125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000" y="2922719"/>
            <a:ext cx="144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R3</a:t>
            </a:r>
          </a:p>
        </p:txBody>
      </p:sp>
    </p:spTree>
    <p:extLst>
      <p:ext uri="{BB962C8B-B14F-4D97-AF65-F5344CB8AC3E}">
        <p14:creationId xmlns:p14="http://schemas.microsoft.com/office/powerpoint/2010/main" val="68084189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anose="020B0602030504020204" pitchFamily="34" charset="77"/>
              </a:rPr>
              <a:t>Sequencing Options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51206" name="Rectangle 4"/>
          <p:cNvSpPr>
            <a:spLocks noChangeArrowheads="1"/>
          </p:cNvSpPr>
          <p:nvPr/>
        </p:nvSpPr>
        <p:spPr bwMode="auto">
          <a:xfrm>
            <a:off x="4572000" y="3041842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R1</a:t>
            </a:r>
          </a:p>
        </p:txBody>
      </p:sp>
      <p:sp>
        <p:nvSpPr>
          <p:cNvPr id="51207" name="Rectangle 5"/>
          <p:cNvSpPr>
            <a:spLocks noChangeArrowheads="1"/>
          </p:cNvSpPr>
          <p:nvPr/>
        </p:nvSpPr>
        <p:spPr bwMode="auto">
          <a:xfrm>
            <a:off x="4572000" y="3611967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R2</a:t>
            </a:r>
          </a:p>
        </p:txBody>
      </p:sp>
      <p:sp>
        <p:nvSpPr>
          <p:cNvPr id="51208" name="Rectangle 6"/>
          <p:cNvSpPr>
            <a:spLocks noChangeArrowheads="1"/>
          </p:cNvSpPr>
          <p:nvPr/>
        </p:nvSpPr>
        <p:spPr bwMode="auto">
          <a:xfrm>
            <a:off x="4572000" y="4190904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R3</a:t>
            </a:r>
          </a:p>
        </p:txBody>
      </p:sp>
      <p:sp>
        <p:nvSpPr>
          <p:cNvPr id="51209" name="Rectangle 7"/>
          <p:cNvSpPr>
            <a:spLocks noChangeArrowheads="1"/>
          </p:cNvSpPr>
          <p:nvPr/>
        </p:nvSpPr>
        <p:spPr bwMode="auto">
          <a:xfrm>
            <a:off x="4572000" y="4761029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R4</a:t>
            </a:r>
          </a:p>
        </p:txBody>
      </p:sp>
      <p:sp>
        <p:nvSpPr>
          <p:cNvPr id="51210" name="Rectangle 8"/>
          <p:cNvSpPr>
            <a:spLocks noChangeArrowheads="1"/>
          </p:cNvSpPr>
          <p:nvPr/>
        </p:nvSpPr>
        <p:spPr bwMode="auto">
          <a:xfrm>
            <a:off x="4572000" y="5337029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4578" y="3212976"/>
            <a:ext cx="1669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Records</a:t>
            </a:r>
          </a:p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in sequence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72000" y="2465842"/>
            <a:ext cx="2016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header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8892000" y="4187967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R2.1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8892000" y="4761121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R1.3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8892000" y="5334092"/>
            <a:ext cx="2160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R4.7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F71FD-F7F9-C046-B44F-DD5A5801157B}"/>
              </a:ext>
            </a:extLst>
          </p:cNvPr>
          <p:cNvSpPr txBox="1"/>
          <p:nvPr/>
        </p:nvSpPr>
        <p:spPr>
          <a:xfrm>
            <a:off x="8524240" y="2164080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Overflow area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CDEDDAD5-266D-4742-A3E5-6CC0C3D1A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000" y="2465842"/>
            <a:ext cx="144000" cy="57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4CD434A6-B9C8-E14B-BD6E-6362C641A70D}"/>
              </a:ext>
            </a:extLst>
          </p:cNvPr>
          <p:cNvCxnSpPr>
            <a:stCxn id="19" idx="3"/>
            <a:endCxn id="14" idx="0"/>
          </p:cNvCxnSpPr>
          <p:nvPr/>
        </p:nvCxnSpPr>
        <p:spPr>
          <a:xfrm>
            <a:off x="6732000" y="2753842"/>
            <a:ext cx="3240000" cy="1434125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0">
            <a:extLst>
              <a:ext uri="{FF2B5EF4-FFF2-40B4-BE49-F238E27FC236}">
                <a16:creationId xmlns:a16="http://schemas.microsoft.com/office/drawing/2014/main" id="{41FDBE62-EAEB-7544-80DE-BBCCF20BD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465842"/>
            <a:ext cx="2160000" cy="34442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4085C8ED-01C6-5447-8870-B7EE6B4A5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2000" y="4187967"/>
            <a:ext cx="2160000" cy="17221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371508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Indirection</a:t>
            </a:r>
            <a:endParaRPr lang="en-US" dirty="0"/>
          </a:p>
        </p:txBody>
      </p:sp>
      <p:sp>
        <p:nvSpPr>
          <p:cNvPr id="5427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 we refer to records?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Many options: </a:t>
            </a:r>
          </a:p>
          <a:p>
            <a:pPr lvl="1"/>
            <a:r>
              <a:rPr lang="en-US" dirty="0"/>
              <a:t>physical addressing</a:t>
            </a:r>
          </a:p>
          <a:p>
            <a:pPr lvl="1"/>
            <a:r>
              <a:rPr lang="en-US" dirty="0"/>
              <a:t>indirect addressing</a:t>
            </a:r>
          </a:p>
          <a:p>
            <a:pPr lvl="1"/>
            <a:r>
              <a:rPr lang="en-US" dirty="0"/>
              <a:t>other options in between</a:t>
            </a:r>
          </a:p>
          <a:p>
            <a:pPr marL="0" indent="0">
              <a:buNone/>
            </a:pPr>
            <a:r>
              <a:rPr lang="en-US" dirty="0"/>
              <a:t>Tradeoff between: </a:t>
            </a:r>
          </a:p>
          <a:p>
            <a:pPr lvl="1"/>
            <a:r>
              <a:rPr lang="en-US" dirty="0"/>
              <a:t>flexibility (easier to move records on insertion/deletion)</a:t>
            </a:r>
          </a:p>
          <a:p>
            <a:pPr lvl="1"/>
            <a:r>
              <a:rPr lang="en-US" dirty="0"/>
              <a:t>cost (of maintaining indirection)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E0E23B-07B9-1A4A-8532-D8865D9B35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8425088" y="1828800"/>
            <a:ext cx="2209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" panose="020B0602030504020204" pitchFamily="34" charset="77"/>
                <a:cs typeface="Georgia"/>
              </a:rPr>
              <a:t>Rx</a:t>
            </a:r>
          </a:p>
        </p:txBody>
      </p:sp>
      <p:sp>
        <p:nvSpPr>
          <p:cNvPr id="54280" name="Line 21"/>
          <p:cNvSpPr>
            <a:spLocks noChangeShapeType="1"/>
          </p:cNvSpPr>
          <p:nvPr/>
        </p:nvSpPr>
        <p:spPr bwMode="auto">
          <a:xfrm>
            <a:off x="6977288" y="2133600"/>
            <a:ext cx="137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409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Hierarchy: Tertiary Storage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Non-volatile storage</a:t>
            </a:r>
          </a:p>
          <a:p>
            <a:pPr marL="0" indent="0">
              <a:buNone/>
            </a:pPr>
            <a:r>
              <a:rPr lang="en-US" dirty="0"/>
              <a:t>Very slow, very cheap, very large capacity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 capacity: 10</a:t>
            </a:r>
            <a:r>
              <a:rPr lang="en-US" baseline="30000" dirty="0"/>
              <a:t>13</a:t>
            </a:r>
            <a:r>
              <a:rPr lang="en-US" dirty="0"/>
              <a:t>-10</a:t>
            </a:r>
            <a:r>
              <a:rPr lang="en-US" baseline="30000" dirty="0"/>
              <a:t>17</a:t>
            </a:r>
            <a:r>
              <a:rPr lang="en-US" dirty="0"/>
              <a:t> bytes</a:t>
            </a:r>
          </a:p>
          <a:p>
            <a:pPr marL="0" indent="0">
              <a:buNone/>
            </a:pPr>
            <a:r>
              <a:rPr lang="en-US" dirty="0"/>
              <a:t>Typical access time: 10</a:t>
            </a:r>
            <a:r>
              <a:rPr lang="en-US" baseline="30000" dirty="0"/>
              <a:t>1</a:t>
            </a:r>
            <a:r>
              <a:rPr lang="en-US" dirty="0"/>
              <a:t>-10</a:t>
            </a:r>
            <a:r>
              <a:rPr lang="en-US" baseline="30000" dirty="0"/>
              <a:t>2</a:t>
            </a:r>
            <a:r>
              <a:rPr lang="en-US" dirty="0"/>
              <a:t> 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BFA294-EAB7-384D-8F5F-3327978874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rapezoid 34"/>
          <p:cNvSpPr/>
          <p:nvPr/>
        </p:nvSpPr>
        <p:spPr bwMode="auto">
          <a:xfrm>
            <a:off x="7680176" y="2204864"/>
            <a:ext cx="1224136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Cache</a:t>
            </a:r>
          </a:p>
        </p:txBody>
      </p:sp>
      <p:sp>
        <p:nvSpPr>
          <p:cNvPr id="36" name="Trapezoid 35"/>
          <p:cNvSpPr/>
          <p:nvPr/>
        </p:nvSpPr>
        <p:spPr bwMode="auto">
          <a:xfrm>
            <a:off x="7464152" y="3068960"/>
            <a:ext cx="1656184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Main Memory</a:t>
            </a:r>
          </a:p>
        </p:txBody>
      </p:sp>
      <p:sp>
        <p:nvSpPr>
          <p:cNvPr id="37" name="Trapezoid 36"/>
          <p:cNvSpPr/>
          <p:nvPr/>
        </p:nvSpPr>
        <p:spPr bwMode="auto">
          <a:xfrm>
            <a:off x="7248128" y="3933056"/>
            <a:ext cx="2088232" cy="720080"/>
          </a:xfrm>
          <a:prstGeom prst="trapezoid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Secondary Storage</a:t>
            </a:r>
          </a:p>
        </p:txBody>
      </p:sp>
      <p:sp>
        <p:nvSpPr>
          <p:cNvPr id="38" name="Trapezoid 37"/>
          <p:cNvSpPr/>
          <p:nvPr/>
        </p:nvSpPr>
        <p:spPr bwMode="auto">
          <a:xfrm>
            <a:off x="7032104" y="4797152"/>
            <a:ext cx="2520280" cy="720080"/>
          </a:xfrm>
          <a:prstGeom prst="trapezoid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Tertiary Storage</a:t>
            </a:r>
          </a:p>
        </p:txBody>
      </p:sp>
    </p:spTree>
    <p:extLst>
      <p:ext uri="{BB962C8B-B14F-4D97-AF65-F5344CB8AC3E}">
        <p14:creationId xmlns:p14="http://schemas.microsoft.com/office/powerpoint/2010/main" val="6149374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Addressing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8B087C-A456-904B-B8B9-E4F9624E6F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22684" y="3284984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Record ID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9937" y="2636912"/>
            <a:ext cx="23807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Device</a:t>
            </a:r>
            <a:br>
              <a:rPr lang="en-US" sz="2400" dirty="0">
                <a:latin typeface="Lucida Sans" panose="020B0602030504020204" pitchFamily="34" charset="77"/>
                <a:cs typeface="Georgia"/>
              </a:rPr>
            </a:br>
            <a:r>
              <a:rPr lang="en-US" sz="2400" dirty="0">
                <a:latin typeface="Lucida Sans" panose="020B0602030504020204" pitchFamily="34" charset="77"/>
                <a:cs typeface="Georgia"/>
              </a:rPr>
              <a:t>Cylinder</a:t>
            </a:r>
          </a:p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Head</a:t>
            </a:r>
          </a:p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Sector</a:t>
            </a:r>
          </a:p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Offset in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05711" y="3140968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77"/>
                <a:cs typeface="Georgia"/>
              </a:rPr>
              <a:t>Block ID</a:t>
            </a:r>
          </a:p>
        </p:txBody>
      </p:sp>
      <p:sp>
        <p:nvSpPr>
          <p:cNvPr id="13" name="AutoShape 5"/>
          <p:cNvSpPr>
            <a:spLocks/>
          </p:cNvSpPr>
          <p:nvPr/>
        </p:nvSpPr>
        <p:spPr bwMode="auto">
          <a:xfrm>
            <a:off x="4859917" y="2636912"/>
            <a:ext cx="381000" cy="1872208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Lucida Sans" panose="020B0602030504020204" pitchFamily="34" charset="77"/>
            </a:endParaRPr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 rot="10800000">
            <a:off x="7701765" y="2636912"/>
            <a:ext cx="381000" cy="1512168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838613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Addressing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Record ID is arbitrary bit string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7013" y="3817213"/>
            <a:ext cx="42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84445" y="3663325"/>
            <a:ext cx="1191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physical</a:t>
            </a:r>
          </a:p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address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92805" y="3140968"/>
          <a:ext cx="2520280" cy="1752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6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Record ID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Physical Address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56901" y="2636912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map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4182DE5-6EA5-E64D-AD2A-F207CA256B24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3547321" y="4017268"/>
            <a:ext cx="134548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A4DAB4-F690-3B44-9012-54E0CAB2B6F2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7413085" y="4017268"/>
            <a:ext cx="107136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0241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Indirection in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4424B-6EA4-9745-8F81-6104E020F2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Typical implementation</a:t>
            </a:r>
          </a:p>
          <a:p>
            <a:pPr lvl="1"/>
            <a:r>
              <a:rPr lang="en-GB" dirty="0"/>
              <a:t>Records can be shifted within block without changing record ID</a:t>
            </a:r>
          </a:p>
          <a:p>
            <a:pPr lvl="1"/>
            <a:r>
              <a:rPr lang="en-GB" dirty="0"/>
              <a:t>Access to a given record ID is fast </a:t>
            </a:r>
            <a:r>
              <a:rPr lang="en-US" dirty="0"/>
              <a:t>–</a:t>
            </a:r>
            <a:r>
              <a:rPr lang="en-GB" dirty="0"/>
              <a:t> only a single block access needed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D1E1B-D0BD-A64E-A75F-73517CED6B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5" name="Group 194"/>
          <p:cNvGrpSpPr/>
          <p:nvPr/>
        </p:nvGrpSpPr>
        <p:grpSpPr>
          <a:xfrm>
            <a:off x="2567608" y="4032858"/>
            <a:ext cx="1008112" cy="692286"/>
            <a:chOff x="1043608" y="4392898"/>
            <a:chExt cx="1008112" cy="692286"/>
          </a:xfrm>
        </p:grpSpPr>
        <p:sp>
          <p:nvSpPr>
            <p:cNvPr id="129" name="Right Brace 128"/>
            <p:cNvSpPr/>
            <p:nvPr/>
          </p:nvSpPr>
          <p:spPr bwMode="auto">
            <a:xfrm rot="16200000">
              <a:off x="1403649" y="4653135"/>
              <a:ext cx="288032" cy="576065"/>
            </a:xfrm>
            <a:prstGeom prst="rightBrace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043608" y="4392898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offset table</a:t>
              </a:r>
            </a:p>
          </p:txBody>
        </p:sp>
      </p:grpSp>
      <p:cxnSp>
        <p:nvCxnSpPr>
          <p:cNvPr id="142" name="Straight Arrow Connector 141"/>
          <p:cNvCxnSpPr/>
          <p:nvPr/>
        </p:nvCxnSpPr>
        <p:spPr bwMode="auto">
          <a:xfrm flipV="1">
            <a:off x="8904312" y="5373216"/>
            <a:ext cx="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 flipV="1">
            <a:off x="8040216" y="5373216"/>
            <a:ext cx="0" cy="5760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5" name="Straight Arrow Connector 144"/>
          <p:cNvCxnSpPr/>
          <p:nvPr/>
        </p:nvCxnSpPr>
        <p:spPr bwMode="auto">
          <a:xfrm flipV="1">
            <a:off x="7176120" y="5373216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6" name="Straight Arrow Connector 145"/>
          <p:cNvCxnSpPr/>
          <p:nvPr/>
        </p:nvCxnSpPr>
        <p:spPr bwMode="auto">
          <a:xfrm flipV="1">
            <a:off x="6312024" y="5373216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" name="Elbow Connector 152"/>
          <p:cNvCxnSpPr>
            <a:stCxn id="53" idx="2"/>
          </p:cNvCxnSpPr>
          <p:nvPr/>
        </p:nvCxnSpPr>
        <p:spPr bwMode="auto">
          <a:xfrm rot="16200000" flipH="1">
            <a:off x="5511552" y="2700536"/>
            <a:ext cx="736848" cy="6048672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Elbow Connector 153"/>
          <p:cNvCxnSpPr>
            <a:stCxn id="171" idx="2"/>
          </p:cNvCxnSpPr>
          <p:nvPr/>
        </p:nvCxnSpPr>
        <p:spPr bwMode="auto">
          <a:xfrm rot="16200000" flipH="1">
            <a:off x="5223520" y="3132584"/>
            <a:ext cx="592832" cy="504056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Elbow Connector 156"/>
          <p:cNvCxnSpPr>
            <a:stCxn id="172" idx="2"/>
          </p:cNvCxnSpPr>
          <p:nvPr/>
        </p:nvCxnSpPr>
        <p:spPr bwMode="auto">
          <a:xfrm rot="16200000" flipH="1">
            <a:off x="4935488" y="3564632"/>
            <a:ext cx="448816" cy="4032448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Elbow Connector 159"/>
          <p:cNvCxnSpPr>
            <a:stCxn id="173" idx="2"/>
          </p:cNvCxnSpPr>
          <p:nvPr/>
        </p:nvCxnSpPr>
        <p:spPr bwMode="auto">
          <a:xfrm rot="16200000" flipH="1">
            <a:off x="4647456" y="3996680"/>
            <a:ext cx="304800" cy="3024336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96" name="Group 195"/>
          <p:cNvGrpSpPr/>
          <p:nvPr/>
        </p:nvGrpSpPr>
        <p:grpSpPr>
          <a:xfrm>
            <a:off x="2063552" y="3296018"/>
            <a:ext cx="1440160" cy="565031"/>
            <a:chOff x="539552" y="3728065"/>
            <a:chExt cx="1440160" cy="565031"/>
          </a:xfrm>
        </p:grpSpPr>
        <p:sp>
          <p:nvSpPr>
            <p:cNvPr id="178" name="Rectangle 177"/>
            <p:cNvSpPr/>
            <p:nvPr/>
          </p:nvSpPr>
          <p:spPr bwMode="auto">
            <a:xfrm>
              <a:off x="539552" y="4005064"/>
              <a:ext cx="720080" cy="288032"/>
            </a:xfrm>
            <a:prstGeom prst="rect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charset="-128"/>
                  <a:cs typeface="Georgia"/>
                </a:rPr>
                <a:t>block ID</a:t>
              </a: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1259632" y="4005064"/>
              <a:ext cx="720080" cy="288032"/>
            </a:xfrm>
            <a:prstGeom prst="rect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charset="-128"/>
                  <a:cs typeface="Georgia"/>
                </a:rPr>
                <a:t>offset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39552" y="3728065"/>
              <a:ext cx="864096" cy="2049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record ID</a:t>
              </a:r>
            </a:p>
          </p:txBody>
        </p:sp>
      </p:grpSp>
      <p:cxnSp>
        <p:nvCxnSpPr>
          <p:cNvPr id="185" name="Elbow Connector 184"/>
          <p:cNvCxnSpPr>
            <a:stCxn id="178" idx="2"/>
            <a:endCxn id="68" idx="3"/>
          </p:cNvCxnSpPr>
          <p:nvPr/>
        </p:nvCxnSpPr>
        <p:spPr bwMode="auto">
          <a:xfrm rot="5400000">
            <a:off x="1635696" y="4288904"/>
            <a:ext cx="1215752" cy="360040"/>
          </a:xfrm>
          <a:prstGeom prst="bentConnector4">
            <a:avLst>
              <a:gd name="adj1" fmla="val 38499"/>
              <a:gd name="adj2" fmla="val 163493"/>
            </a:avLst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6" name="Elbow Connector 185"/>
          <p:cNvCxnSpPr>
            <a:stCxn id="179" idx="2"/>
            <a:endCxn id="171" idx="0"/>
          </p:cNvCxnSpPr>
          <p:nvPr/>
        </p:nvCxnSpPr>
        <p:spPr bwMode="auto">
          <a:xfrm rot="5400000">
            <a:off x="2603612" y="4257092"/>
            <a:ext cx="936104" cy="14401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93" name="Group 192"/>
          <p:cNvGrpSpPr/>
          <p:nvPr/>
        </p:nvGrpSpPr>
        <p:grpSpPr>
          <a:xfrm>
            <a:off x="2999656" y="5364832"/>
            <a:ext cx="5040560" cy="584448"/>
            <a:chOff x="1628056" y="5517232"/>
            <a:chExt cx="5040560" cy="584448"/>
          </a:xfrm>
        </p:grpSpPr>
        <p:cxnSp>
          <p:nvCxnSpPr>
            <p:cNvPr id="191" name="Straight Arrow Connector 190"/>
            <p:cNvCxnSpPr/>
            <p:nvPr/>
          </p:nvCxnSpPr>
          <p:spPr bwMode="auto">
            <a:xfrm flipV="1">
              <a:off x="6668616" y="5525616"/>
              <a:ext cx="0" cy="57606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2" name="Elbow Connector 191"/>
            <p:cNvCxnSpPr/>
            <p:nvPr/>
          </p:nvCxnSpPr>
          <p:spPr bwMode="auto">
            <a:xfrm rot="16200000" flipH="1">
              <a:off x="3856112" y="3289176"/>
              <a:ext cx="584448" cy="504056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3" name="Rectangle 52"/>
          <p:cNvSpPr/>
          <p:nvPr/>
        </p:nvSpPr>
        <p:spPr bwMode="auto">
          <a:xfrm flipH="1">
            <a:off x="2783632" y="4797152"/>
            <a:ext cx="14401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 flipH="1">
            <a:off x="2063552" y="4797152"/>
            <a:ext cx="720080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#entries</a:t>
            </a:r>
          </a:p>
        </p:txBody>
      </p:sp>
      <p:sp>
        <p:nvSpPr>
          <p:cNvPr id="70" name="Rectangle 69"/>
          <p:cNvSpPr/>
          <p:nvPr/>
        </p:nvSpPr>
        <p:spPr bwMode="auto">
          <a:xfrm flipH="1">
            <a:off x="8904312" y="4797152"/>
            <a:ext cx="86409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record 1</a:t>
            </a:r>
          </a:p>
        </p:txBody>
      </p:sp>
      <p:sp>
        <p:nvSpPr>
          <p:cNvPr id="71" name="Rectangle 70"/>
          <p:cNvSpPr/>
          <p:nvPr/>
        </p:nvSpPr>
        <p:spPr bwMode="auto">
          <a:xfrm flipH="1">
            <a:off x="3359696" y="4797152"/>
            <a:ext cx="2952328" cy="55929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free space</a:t>
            </a:r>
          </a:p>
        </p:txBody>
      </p:sp>
      <p:sp>
        <p:nvSpPr>
          <p:cNvPr id="73" name="Rectangle 72"/>
          <p:cNvSpPr/>
          <p:nvPr/>
        </p:nvSpPr>
        <p:spPr bwMode="auto">
          <a:xfrm flipH="1">
            <a:off x="8040216" y="4797152"/>
            <a:ext cx="855712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record 2</a:t>
            </a:r>
          </a:p>
        </p:txBody>
      </p:sp>
      <p:sp>
        <p:nvSpPr>
          <p:cNvPr id="74" name="Rectangle 73"/>
          <p:cNvSpPr/>
          <p:nvPr/>
        </p:nvSpPr>
        <p:spPr bwMode="auto">
          <a:xfrm flipH="1">
            <a:off x="7176120" y="4797152"/>
            <a:ext cx="86409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record 3</a:t>
            </a:r>
          </a:p>
        </p:txBody>
      </p:sp>
      <p:sp>
        <p:nvSpPr>
          <p:cNvPr id="75" name="Rectangle 74"/>
          <p:cNvSpPr/>
          <p:nvPr/>
        </p:nvSpPr>
        <p:spPr bwMode="auto">
          <a:xfrm flipH="1">
            <a:off x="6312024" y="4797152"/>
            <a:ext cx="86409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record 4</a:t>
            </a:r>
          </a:p>
        </p:txBody>
      </p:sp>
      <p:cxnSp>
        <p:nvCxnSpPr>
          <p:cNvPr id="137" name="Straight Connector 136"/>
          <p:cNvCxnSpPr/>
          <p:nvPr/>
        </p:nvCxnSpPr>
        <p:spPr bwMode="auto">
          <a:xfrm>
            <a:off x="9768408" y="4797152"/>
            <a:ext cx="0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1" name="Rectangle 170"/>
          <p:cNvSpPr/>
          <p:nvPr/>
        </p:nvSpPr>
        <p:spPr bwMode="auto">
          <a:xfrm flipH="1">
            <a:off x="2927648" y="4797152"/>
            <a:ext cx="14401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2" name="Rectangle 171"/>
          <p:cNvSpPr/>
          <p:nvPr/>
        </p:nvSpPr>
        <p:spPr bwMode="auto">
          <a:xfrm flipH="1">
            <a:off x="3071664" y="4797152"/>
            <a:ext cx="14401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3" name="Rectangle 172"/>
          <p:cNvSpPr/>
          <p:nvPr/>
        </p:nvSpPr>
        <p:spPr bwMode="auto">
          <a:xfrm flipH="1">
            <a:off x="3215680" y="4797152"/>
            <a:ext cx="14401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0" name="Rectangle 189"/>
          <p:cNvSpPr/>
          <p:nvPr/>
        </p:nvSpPr>
        <p:spPr bwMode="auto">
          <a:xfrm flipH="1">
            <a:off x="2927648" y="4797152"/>
            <a:ext cx="144016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4" name="Rectangle 193"/>
          <p:cNvSpPr/>
          <p:nvPr/>
        </p:nvSpPr>
        <p:spPr bwMode="auto">
          <a:xfrm flipH="1">
            <a:off x="8040216" y="4797152"/>
            <a:ext cx="855712" cy="55929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record 2</a:t>
            </a:r>
          </a:p>
        </p:txBody>
      </p:sp>
    </p:spTree>
    <p:extLst>
      <p:ext uri="{BB962C8B-B14F-4D97-AF65-F5344CB8AC3E}">
        <p14:creationId xmlns:p14="http://schemas.microsoft.com/office/powerpoint/2010/main" val="79894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Every block and record has </a:t>
            </a:r>
            <a:r>
              <a:rPr lang="en-US" i="1" dirty="0"/>
              <a:t>two</a:t>
            </a:r>
            <a:r>
              <a:rPr lang="en-US" dirty="0"/>
              <a:t> addresses:</a:t>
            </a:r>
          </a:p>
          <a:p>
            <a:pPr lvl="1"/>
            <a:r>
              <a:rPr lang="en-US" dirty="0"/>
              <a:t>a database address (when in secondary storage)</a:t>
            </a:r>
          </a:p>
          <a:p>
            <a:pPr lvl="1"/>
            <a:r>
              <a:rPr lang="en-US" dirty="0"/>
              <a:t>a memory address (when copied into a buffer)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Translation table records mapping from database addresses to memory addresses: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in a buffer, using only memory addresses (= pointers) is more efficient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D0F7B-77C2-FF4D-9976-9F0FB34715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64E14B-1B41-304C-B46F-FF7DDF5FB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769688"/>
              </p:ext>
            </p:extLst>
          </p:nvPr>
        </p:nvGraphicFramePr>
        <p:xfrm>
          <a:off x="3931349" y="4076700"/>
          <a:ext cx="4329300" cy="14630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6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857">
                <a:tc>
                  <a:txBody>
                    <a:bodyPr/>
                    <a:lstStyle/>
                    <a:p>
                      <a:r>
                        <a:rPr lang="en-US" dirty="0"/>
                        <a:t>DB address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Memory address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9415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</a:t>
            </a:r>
            <a:r>
              <a:rPr lang="en-US" dirty="0" err="1"/>
              <a:t>Swizzling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General term for techniques used to translate database address space to virtual memory address space</a:t>
            </a:r>
          </a:p>
          <a:p>
            <a:pPr marL="0" indent="0">
              <a:buNone/>
            </a:pPr>
            <a:r>
              <a:rPr lang="en-US" dirty="0"/>
              <a:t>Swizzled pointers typically consist of</a:t>
            </a:r>
          </a:p>
          <a:p>
            <a:pPr lvl="1"/>
            <a:r>
              <a:rPr lang="en-US" dirty="0"/>
              <a:t>One bit to indicate whether the pointer is a database address or a memory address</a:t>
            </a:r>
          </a:p>
          <a:p>
            <a:pPr lvl="1"/>
            <a:r>
              <a:rPr lang="en-US" dirty="0"/>
              <a:t>A database or memory pointer, as appropriate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Translation table is used to convert pointers (and to record the conversion)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37A89-6079-CC43-90CA-0DA50AB022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7433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CD093F-A038-A84C-BB5C-AEDBA6E071C1}"/>
              </a:ext>
            </a:extLst>
          </p:cNvPr>
          <p:cNvGrpSpPr/>
          <p:nvPr/>
        </p:nvGrpSpPr>
        <p:grpSpPr>
          <a:xfrm>
            <a:off x="623888" y="5427186"/>
            <a:ext cx="3040823" cy="738664"/>
            <a:chOff x="944521" y="5336912"/>
            <a:chExt cx="304082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522B2C-11BD-E640-9577-DBA2773E2507}"/>
                </a:ext>
              </a:extLst>
            </p:cNvPr>
            <p:cNvSpPr txBox="1"/>
            <p:nvPr/>
          </p:nvSpPr>
          <p:spPr>
            <a:xfrm>
              <a:off x="954939" y="5336912"/>
              <a:ext cx="18630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database pointer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254265-5438-2547-A278-30294FED9B34}"/>
                </a:ext>
              </a:extLst>
            </p:cNvPr>
            <p:cNvSpPr txBox="1"/>
            <p:nvPr/>
          </p:nvSpPr>
          <p:spPr>
            <a:xfrm>
              <a:off x="944521" y="5737022"/>
              <a:ext cx="1782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memory pointer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1C425F3-8395-1144-AFBE-DCE10C5AFF23}"/>
                </a:ext>
              </a:extLst>
            </p:cNvPr>
            <p:cNvCxnSpPr/>
            <p:nvPr/>
          </p:nvCxnSpPr>
          <p:spPr>
            <a:xfrm>
              <a:off x="3062616" y="5981640"/>
              <a:ext cx="922728" cy="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A678ED1-9CF1-5846-A981-3D52278DE1C4}"/>
                </a:ext>
              </a:extLst>
            </p:cNvPr>
            <p:cNvCxnSpPr/>
            <p:nvPr/>
          </p:nvCxnSpPr>
          <p:spPr>
            <a:xfrm>
              <a:off x="3062616" y="5545659"/>
              <a:ext cx="9227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42027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CD093F-A038-A84C-BB5C-AEDBA6E071C1}"/>
              </a:ext>
            </a:extLst>
          </p:cNvPr>
          <p:cNvGrpSpPr/>
          <p:nvPr/>
        </p:nvGrpSpPr>
        <p:grpSpPr>
          <a:xfrm>
            <a:off x="623888" y="5427186"/>
            <a:ext cx="3040823" cy="738664"/>
            <a:chOff x="944521" y="5336912"/>
            <a:chExt cx="304082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522B2C-11BD-E640-9577-DBA2773E2507}"/>
                </a:ext>
              </a:extLst>
            </p:cNvPr>
            <p:cNvSpPr txBox="1"/>
            <p:nvPr/>
          </p:nvSpPr>
          <p:spPr>
            <a:xfrm>
              <a:off x="954939" y="5336912"/>
              <a:ext cx="18630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database pointer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254265-5438-2547-A278-30294FED9B34}"/>
                </a:ext>
              </a:extLst>
            </p:cNvPr>
            <p:cNvSpPr txBox="1"/>
            <p:nvPr/>
          </p:nvSpPr>
          <p:spPr>
            <a:xfrm>
              <a:off x="944521" y="5737022"/>
              <a:ext cx="1782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memory pointer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1C425F3-8395-1144-AFBE-DCE10C5AFF23}"/>
                </a:ext>
              </a:extLst>
            </p:cNvPr>
            <p:cNvCxnSpPr/>
            <p:nvPr/>
          </p:nvCxnSpPr>
          <p:spPr>
            <a:xfrm>
              <a:off x="3062616" y="5981640"/>
              <a:ext cx="922728" cy="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A678ED1-9CF1-5846-A981-3D52278DE1C4}"/>
                </a:ext>
              </a:extLst>
            </p:cNvPr>
            <p:cNvCxnSpPr/>
            <p:nvPr/>
          </p:nvCxnSpPr>
          <p:spPr>
            <a:xfrm>
              <a:off x="3062616" y="5545659"/>
              <a:ext cx="9227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B2F5003-0107-2B41-A5F4-F94080B576B8}"/>
              </a:ext>
            </a:extLst>
          </p:cNvPr>
          <p:cNvSpPr/>
          <p:nvPr/>
        </p:nvSpPr>
        <p:spPr>
          <a:xfrm>
            <a:off x="2496376" y="214257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337B6E-AFAF-6B4C-8C3A-990E680235AD}"/>
              </a:ext>
            </a:extLst>
          </p:cNvPr>
          <p:cNvSpPr/>
          <p:nvPr/>
        </p:nvSpPr>
        <p:spPr>
          <a:xfrm>
            <a:off x="2820376" y="32937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02654F-A396-0A47-A6BF-60B10B0BA739}"/>
              </a:ext>
            </a:extLst>
          </p:cNvPr>
          <p:cNvGrpSpPr/>
          <p:nvPr/>
        </p:nvGrpSpPr>
        <p:grpSpPr>
          <a:xfrm>
            <a:off x="2820376" y="2646946"/>
            <a:ext cx="1152000" cy="288000"/>
            <a:chOff x="8040688" y="2717236"/>
            <a:chExt cx="1152000" cy="28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F72ACE-847C-3644-A69F-ED73CC55D8B1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2B441-14B0-C942-A578-FC1F4036793D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889FBA-F963-B741-B480-D1F8E2B958D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1592771F-AACA-1946-9DE0-643EABBD8C02}"/>
              </a:ext>
            </a:extLst>
          </p:cNvPr>
          <p:cNvCxnSpPr>
            <a:cxnSpLocks/>
            <a:stCxn id="31" idx="2"/>
            <a:endCxn id="5" idx="1"/>
          </p:cNvCxnSpPr>
          <p:nvPr/>
        </p:nvCxnSpPr>
        <p:spPr bwMode="auto">
          <a:xfrm rot="16200000" flipH="1">
            <a:off x="5633273" y="842048"/>
            <a:ext cx="494054" cy="4679849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D937AE44-FF30-1B48-96D4-27D611ACF81D}"/>
              </a:ext>
            </a:extLst>
          </p:cNvPr>
          <p:cNvCxnSpPr>
            <a:cxnSpLocks/>
            <a:stCxn id="32" idx="3"/>
            <a:endCxn id="10" idx="1"/>
          </p:cNvCxnSpPr>
          <p:nvPr/>
        </p:nvCxnSpPr>
        <p:spPr bwMode="auto">
          <a:xfrm>
            <a:off x="3972376" y="2790946"/>
            <a:ext cx="4247849" cy="21857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5" name="Left Arrow 34">
            <a:extLst>
              <a:ext uri="{FF2B5EF4-FFF2-40B4-BE49-F238E27FC236}">
                <a16:creationId xmlns:a16="http://schemas.microsoft.com/office/drawing/2014/main" id="{B309CB92-9E31-5540-A81A-4DE305681F8E}"/>
              </a:ext>
            </a:extLst>
          </p:cNvPr>
          <p:cNvSpPr/>
          <p:nvPr/>
        </p:nvSpPr>
        <p:spPr bwMode="auto">
          <a:xfrm>
            <a:off x="5829627" y="2331830"/>
            <a:ext cx="531616" cy="993053"/>
          </a:xfrm>
          <a:prstGeom prst="left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34563E-662F-E549-AEC4-3725613D6A78}"/>
              </a:ext>
            </a:extLst>
          </p:cNvPr>
          <p:cNvSpPr txBox="1"/>
          <p:nvPr/>
        </p:nvSpPr>
        <p:spPr>
          <a:xfrm>
            <a:off x="6347979" y="2485236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into</a:t>
            </a:r>
            <a:br>
              <a:rPr lang="en-US" dirty="0"/>
            </a:br>
            <a:r>
              <a:rPr lang="en-US" dirty="0"/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292268011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CD093F-A038-A84C-BB5C-AEDBA6E071C1}"/>
              </a:ext>
            </a:extLst>
          </p:cNvPr>
          <p:cNvGrpSpPr/>
          <p:nvPr/>
        </p:nvGrpSpPr>
        <p:grpSpPr>
          <a:xfrm>
            <a:off x="623888" y="5427186"/>
            <a:ext cx="3040823" cy="738664"/>
            <a:chOff x="944521" y="5336912"/>
            <a:chExt cx="304082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522B2C-11BD-E640-9577-DBA2773E2507}"/>
                </a:ext>
              </a:extLst>
            </p:cNvPr>
            <p:cNvSpPr txBox="1"/>
            <p:nvPr/>
          </p:nvSpPr>
          <p:spPr>
            <a:xfrm>
              <a:off x="954939" y="5336912"/>
              <a:ext cx="18630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database pointer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254265-5438-2547-A278-30294FED9B34}"/>
                </a:ext>
              </a:extLst>
            </p:cNvPr>
            <p:cNvSpPr txBox="1"/>
            <p:nvPr/>
          </p:nvSpPr>
          <p:spPr>
            <a:xfrm>
              <a:off x="944521" y="5737022"/>
              <a:ext cx="1782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Lucida Sans" panose="020B0602030504020204" pitchFamily="34" charset="77"/>
                  <a:cs typeface="Georgia"/>
                </a:rPr>
                <a:t>memory pointer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1C425F3-8395-1144-AFBE-DCE10C5AFF23}"/>
                </a:ext>
              </a:extLst>
            </p:cNvPr>
            <p:cNvCxnSpPr/>
            <p:nvPr/>
          </p:nvCxnSpPr>
          <p:spPr>
            <a:xfrm>
              <a:off x="3062616" y="5981640"/>
              <a:ext cx="922728" cy="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A678ED1-9CF1-5846-A981-3D52278DE1C4}"/>
                </a:ext>
              </a:extLst>
            </p:cNvPr>
            <p:cNvCxnSpPr/>
            <p:nvPr/>
          </p:nvCxnSpPr>
          <p:spPr>
            <a:xfrm>
              <a:off x="3062616" y="5545659"/>
              <a:ext cx="9227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B2F5003-0107-2B41-A5F4-F94080B576B8}"/>
              </a:ext>
            </a:extLst>
          </p:cNvPr>
          <p:cNvSpPr/>
          <p:nvPr/>
        </p:nvSpPr>
        <p:spPr>
          <a:xfrm>
            <a:off x="2496376" y="214257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337B6E-AFAF-6B4C-8C3A-990E680235AD}"/>
              </a:ext>
            </a:extLst>
          </p:cNvPr>
          <p:cNvSpPr/>
          <p:nvPr/>
        </p:nvSpPr>
        <p:spPr>
          <a:xfrm>
            <a:off x="2820376" y="32937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02654F-A396-0A47-A6BF-60B10B0BA739}"/>
              </a:ext>
            </a:extLst>
          </p:cNvPr>
          <p:cNvGrpSpPr/>
          <p:nvPr/>
        </p:nvGrpSpPr>
        <p:grpSpPr>
          <a:xfrm>
            <a:off x="2820376" y="2646946"/>
            <a:ext cx="1152000" cy="288000"/>
            <a:chOff x="8040688" y="2717236"/>
            <a:chExt cx="1152000" cy="28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F72ACE-847C-3644-A69F-ED73CC55D8B1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2B441-14B0-C942-A578-FC1F4036793D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889FBA-F963-B741-B480-D1F8E2B958D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D937AE44-FF30-1B48-96D4-27D611ACF81D}"/>
              </a:ext>
            </a:extLst>
          </p:cNvPr>
          <p:cNvCxnSpPr>
            <a:cxnSpLocks/>
            <a:stCxn id="32" idx="3"/>
            <a:endCxn id="10" idx="1"/>
          </p:cNvCxnSpPr>
          <p:nvPr/>
        </p:nvCxnSpPr>
        <p:spPr bwMode="auto">
          <a:xfrm>
            <a:off x="3972376" y="2790946"/>
            <a:ext cx="4247849" cy="21857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11D594E-F70C-8B4D-B685-94769FBEFB9B}"/>
              </a:ext>
            </a:extLst>
          </p:cNvPr>
          <p:cNvCxnSpPr>
            <a:cxnSpLocks/>
            <a:stCxn id="31" idx="2"/>
            <a:endCxn id="23" idx="1"/>
          </p:cNvCxnSpPr>
          <p:nvPr/>
        </p:nvCxnSpPr>
        <p:spPr bwMode="auto">
          <a:xfrm rot="5400000">
            <a:off x="2928977" y="2826345"/>
            <a:ext cx="502799" cy="720000"/>
          </a:xfrm>
          <a:prstGeom prst="curvedConnector4">
            <a:avLst>
              <a:gd name="adj1" fmla="val 35680"/>
              <a:gd name="adj2" fmla="val 131750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2AE8C36-308A-0A4F-B03D-8156C4BDBBCD}"/>
              </a:ext>
            </a:extLst>
          </p:cNvPr>
          <p:cNvSpPr txBox="1"/>
          <p:nvPr/>
        </p:nvSpPr>
        <p:spPr>
          <a:xfrm>
            <a:off x="1086994" y="2820094"/>
            <a:ext cx="115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Lucida Sans" panose="020B0602030504020204" pitchFamily="34" charset="77"/>
                <a:cs typeface="Georgia"/>
              </a:rPr>
              <a:t>swizzled</a:t>
            </a:r>
            <a:endParaRPr lang="en-US" dirty="0">
              <a:latin typeface="Lucida Sans" panose="020B0602030504020204" pitchFamily="34" charset="77"/>
              <a:cs typeface="Georgia"/>
            </a:endParaRP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pointer</a:t>
            </a:r>
          </a:p>
        </p:txBody>
      </p:sp>
    </p:spTree>
    <p:extLst>
      <p:ext uri="{BB962C8B-B14F-4D97-AF65-F5344CB8AC3E}">
        <p14:creationId xmlns:p14="http://schemas.microsoft.com/office/powerpoint/2010/main" val="276856437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B2F5003-0107-2B41-A5F4-F94080B576B8}"/>
              </a:ext>
            </a:extLst>
          </p:cNvPr>
          <p:cNvSpPr/>
          <p:nvPr/>
        </p:nvSpPr>
        <p:spPr>
          <a:xfrm>
            <a:off x="2496376" y="214257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337B6E-AFAF-6B4C-8C3A-990E680235AD}"/>
              </a:ext>
            </a:extLst>
          </p:cNvPr>
          <p:cNvSpPr/>
          <p:nvPr/>
        </p:nvSpPr>
        <p:spPr>
          <a:xfrm>
            <a:off x="2820376" y="32937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02654F-A396-0A47-A6BF-60B10B0BA739}"/>
              </a:ext>
            </a:extLst>
          </p:cNvPr>
          <p:cNvGrpSpPr/>
          <p:nvPr/>
        </p:nvGrpSpPr>
        <p:grpSpPr>
          <a:xfrm>
            <a:off x="2820376" y="2646946"/>
            <a:ext cx="1152000" cy="288000"/>
            <a:chOff x="8040688" y="2717236"/>
            <a:chExt cx="1152000" cy="28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F72ACE-847C-3644-A69F-ED73CC55D8B1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2B441-14B0-C942-A578-FC1F4036793D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889FBA-F963-B741-B480-D1F8E2B958D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D937AE44-FF30-1B48-96D4-27D611ACF81D}"/>
              </a:ext>
            </a:extLst>
          </p:cNvPr>
          <p:cNvCxnSpPr>
            <a:cxnSpLocks/>
            <a:stCxn id="32" idx="3"/>
            <a:endCxn id="10" idx="1"/>
          </p:cNvCxnSpPr>
          <p:nvPr/>
        </p:nvCxnSpPr>
        <p:spPr bwMode="auto">
          <a:xfrm>
            <a:off x="3972376" y="2790946"/>
            <a:ext cx="4247849" cy="21857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11D594E-F70C-8B4D-B685-94769FBEFB9B}"/>
              </a:ext>
            </a:extLst>
          </p:cNvPr>
          <p:cNvCxnSpPr>
            <a:cxnSpLocks/>
            <a:stCxn id="31" idx="2"/>
            <a:endCxn id="23" idx="1"/>
          </p:cNvCxnSpPr>
          <p:nvPr/>
        </p:nvCxnSpPr>
        <p:spPr bwMode="auto">
          <a:xfrm rot="5400000">
            <a:off x="2928977" y="2826345"/>
            <a:ext cx="502799" cy="720000"/>
          </a:xfrm>
          <a:prstGeom prst="curvedConnector4">
            <a:avLst>
              <a:gd name="adj1" fmla="val 35680"/>
              <a:gd name="adj2" fmla="val 131750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1597078-E2E7-D845-BDAE-EF82B867F0E5}"/>
              </a:ext>
            </a:extLst>
          </p:cNvPr>
          <p:cNvSpPr/>
          <p:nvPr/>
        </p:nvSpPr>
        <p:spPr>
          <a:xfrm>
            <a:off x="2496376" y="408544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9847BD-F873-8345-8B84-EDB6E0656DE0}"/>
              </a:ext>
            </a:extLst>
          </p:cNvPr>
          <p:cNvSpPr/>
          <p:nvPr/>
        </p:nvSpPr>
        <p:spPr>
          <a:xfrm>
            <a:off x="2820376" y="48414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8" name="Left Arrow 37">
            <a:extLst>
              <a:ext uri="{FF2B5EF4-FFF2-40B4-BE49-F238E27FC236}">
                <a16:creationId xmlns:a16="http://schemas.microsoft.com/office/drawing/2014/main" id="{01C6BD92-3CED-5F4E-83E7-08ECD35CEBA6}"/>
              </a:ext>
            </a:extLst>
          </p:cNvPr>
          <p:cNvSpPr/>
          <p:nvPr/>
        </p:nvSpPr>
        <p:spPr bwMode="auto">
          <a:xfrm>
            <a:off x="5845617" y="4661261"/>
            <a:ext cx="531616" cy="993053"/>
          </a:xfrm>
          <a:prstGeom prst="left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8512D6-6DBA-2F4A-99A7-F80F8C3B4BC5}"/>
              </a:ext>
            </a:extLst>
          </p:cNvPr>
          <p:cNvSpPr txBox="1"/>
          <p:nvPr/>
        </p:nvSpPr>
        <p:spPr>
          <a:xfrm>
            <a:off x="6363969" y="4814667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into</a:t>
            </a:r>
            <a:br>
              <a:rPr lang="en-US" dirty="0"/>
            </a:br>
            <a:r>
              <a:rPr lang="en-US" dirty="0"/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357712581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26CDEF-7DAA-7F4E-AAE8-CC02605F49F4}"/>
              </a:ext>
            </a:extLst>
          </p:cNvPr>
          <p:cNvSpPr/>
          <p:nvPr/>
        </p:nvSpPr>
        <p:spPr>
          <a:xfrm>
            <a:off x="7896225" y="407670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76045-16CE-0D41-8FE9-7191B8D90E7D}"/>
              </a:ext>
            </a:extLst>
          </p:cNvPr>
          <p:cNvSpPr/>
          <p:nvPr/>
        </p:nvSpPr>
        <p:spPr>
          <a:xfrm>
            <a:off x="7896225" y="213382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87011-6EF0-934B-8B16-AE630C6E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Swizzling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3362-708A-704B-8F59-F5CDA775E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157E-95CB-0E45-93DF-95867DC4F6C2}"/>
              </a:ext>
            </a:extLst>
          </p:cNvPr>
          <p:cNvSpPr/>
          <p:nvPr/>
        </p:nvSpPr>
        <p:spPr>
          <a:xfrm>
            <a:off x="8220225" y="32850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9206E0-E5FA-0F4F-844D-DF9668951687}"/>
              </a:ext>
            </a:extLst>
          </p:cNvPr>
          <p:cNvGrpSpPr/>
          <p:nvPr/>
        </p:nvGrpSpPr>
        <p:grpSpPr>
          <a:xfrm>
            <a:off x="8220225" y="2638201"/>
            <a:ext cx="1152000" cy="288000"/>
            <a:chOff x="8040688" y="2717236"/>
            <a:chExt cx="1152000" cy="28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F00F37-6DA5-D845-A9A2-E990D275B628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D6665-B51D-6F40-A2DD-18280AA7C6BC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753C49-8280-8941-B942-AF508D7FC61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76AF692-7BF7-5447-A93D-0A550DD7F6B6}"/>
              </a:ext>
            </a:extLst>
          </p:cNvPr>
          <p:cNvSpPr/>
          <p:nvPr/>
        </p:nvSpPr>
        <p:spPr>
          <a:xfrm>
            <a:off x="8220225" y="4832700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EDCD8A-D29C-3549-85A0-64E6C5010123}"/>
              </a:ext>
            </a:extLst>
          </p:cNvPr>
          <p:cNvCxnSpPr>
            <a:cxnSpLocks/>
          </p:cNvCxnSpPr>
          <p:nvPr/>
        </p:nvCxnSpPr>
        <p:spPr bwMode="auto">
          <a:xfrm>
            <a:off x="6095435" y="1766891"/>
            <a:ext cx="565" cy="4470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C606FF-BEC3-3A44-B5CB-BF4A609A140E}"/>
              </a:ext>
            </a:extLst>
          </p:cNvPr>
          <p:cNvSpPr txBox="1"/>
          <p:nvPr/>
        </p:nvSpPr>
        <p:spPr>
          <a:xfrm>
            <a:off x="6167438" y="17732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4F8BF-E803-0F44-933E-078FBBB52A69}"/>
              </a:ext>
            </a:extLst>
          </p:cNvPr>
          <p:cNvSpPr txBox="1"/>
          <p:nvPr/>
        </p:nvSpPr>
        <p:spPr>
          <a:xfrm>
            <a:off x="5142876" y="17744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F24CC25-39B3-894F-9C27-5206AF1102CA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 bwMode="auto">
          <a:xfrm rot="5400000">
            <a:off x="8688826" y="3033600"/>
            <a:ext cx="358799" cy="144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0B7F8E39-A20B-094F-A528-162BB2303AD2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 bwMode="auto">
          <a:xfrm rot="16200000" flipH="1">
            <a:off x="8274976" y="3879450"/>
            <a:ext cx="2050499" cy="144000"/>
          </a:xfrm>
          <a:prstGeom prst="curvedConnector4">
            <a:avLst>
              <a:gd name="adj1" fmla="val 9015"/>
              <a:gd name="adj2" fmla="val 685641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B2F5003-0107-2B41-A5F4-F94080B576B8}"/>
              </a:ext>
            </a:extLst>
          </p:cNvPr>
          <p:cNvSpPr/>
          <p:nvPr/>
        </p:nvSpPr>
        <p:spPr>
          <a:xfrm>
            <a:off x="2496376" y="2142570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337B6E-AFAF-6B4C-8C3A-990E680235AD}"/>
              </a:ext>
            </a:extLst>
          </p:cNvPr>
          <p:cNvSpPr/>
          <p:nvPr/>
        </p:nvSpPr>
        <p:spPr>
          <a:xfrm>
            <a:off x="2820376" y="32937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02654F-A396-0A47-A6BF-60B10B0BA739}"/>
              </a:ext>
            </a:extLst>
          </p:cNvPr>
          <p:cNvGrpSpPr/>
          <p:nvPr/>
        </p:nvGrpSpPr>
        <p:grpSpPr>
          <a:xfrm>
            <a:off x="2820376" y="2646946"/>
            <a:ext cx="1152000" cy="288000"/>
            <a:chOff x="8040688" y="2717236"/>
            <a:chExt cx="1152000" cy="28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F72ACE-847C-3644-A69F-ED73CC55D8B1}"/>
                </a:ext>
              </a:extLst>
            </p:cNvPr>
            <p:cNvSpPr/>
            <p:nvPr/>
          </p:nvSpPr>
          <p:spPr>
            <a:xfrm>
              <a:off x="8040688" y="2717236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2B441-14B0-C942-A578-FC1F4036793D}"/>
                </a:ext>
              </a:extLst>
            </p:cNvPr>
            <p:cNvSpPr/>
            <p:nvPr/>
          </p:nvSpPr>
          <p:spPr>
            <a:xfrm>
              <a:off x="8616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E889FBA-F963-B741-B480-D1F8E2B958DC}"/>
                </a:ext>
              </a:extLst>
            </p:cNvPr>
            <p:cNvSpPr/>
            <p:nvPr/>
          </p:nvSpPr>
          <p:spPr>
            <a:xfrm>
              <a:off x="8904688" y="2717236"/>
              <a:ext cx="288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baseline="-25000" dirty="0">
                  <a:solidFill>
                    <a:schemeClr val="tx1"/>
                  </a:solidFill>
                </a:rPr>
                <a:t>m</a:t>
              </a:r>
            </a:p>
          </p:txBody>
        </p:sp>
      </p:grp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11D594E-F70C-8B4D-B685-94769FBEFB9B}"/>
              </a:ext>
            </a:extLst>
          </p:cNvPr>
          <p:cNvCxnSpPr>
            <a:cxnSpLocks/>
            <a:stCxn id="31" idx="2"/>
            <a:endCxn id="23" idx="1"/>
          </p:cNvCxnSpPr>
          <p:nvPr/>
        </p:nvCxnSpPr>
        <p:spPr bwMode="auto">
          <a:xfrm rot="5400000">
            <a:off x="2928977" y="2826345"/>
            <a:ext cx="502799" cy="720000"/>
          </a:xfrm>
          <a:prstGeom prst="curvedConnector4">
            <a:avLst>
              <a:gd name="adj1" fmla="val 35680"/>
              <a:gd name="adj2" fmla="val 131750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1597078-E2E7-D845-BDAE-EF82B867F0E5}"/>
              </a:ext>
            </a:extLst>
          </p:cNvPr>
          <p:cNvSpPr/>
          <p:nvPr/>
        </p:nvSpPr>
        <p:spPr>
          <a:xfrm>
            <a:off x="2496376" y="4085445"/>
            <a:ext cx="1800000" cy="180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tx1"/>
                </a:solidFill>
              </a:rPr>
              <a:t>Block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9847BD-F873-8345-8B84-EDB6E0656DE0}"/>
              </a:ext>
            </a:extLst>
          </p:cNvPr>
          <p:cNvSpPr/>
          <p:nvPr/>
        </p:nvSpPr>
        <p:spPr>
          <a:xfrm>
            <a:off x="2820376" y="4841445"/>
            <a:ext cx="1152000" cy="28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E63D21AF-8836-5547-9B43-C45F97B672CA}"/>
              </a:ext>
            </a:extLst>
          </p:cNvPr>
          <p:cNvCxnSpPr>
            <a:cxnSpLocks/>
            <a:stCxn id="32" idx="2"/>
            <a:endCxn id="37" idx="3"/>
          </p:cNvCxnSpPr>
          <p:nvPr/>
        </p:nvCxnSpPr>
        <p:spPr bwMode="auto">
          <a:xfrm rot="16200000" flipH="1">
            <a:off x="2875127" y="3888195"/>
            <a:ext cx="2050499" cy="144000"/>
          </a:xfrm>
          <a:prstGeom prst="curvedConnector4">
            <a:avLst>
              <a:gd name="adj1" fmla="val 11076"/>
              <a:gd name="adj2" fmla="val 663407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0604AA6-EFB8-D645-BEC0-775DE41E95E1}"/>
              </a:ext>
            </a:extLst>
          </p:cNvPr>
          <p:cNvSpPr txBox="1"/>
          <p:nvPr/>
        </p:nvSpPr>
        <p:spPr>
          <a:xfrm>
            <a:off x="4764282" y="3606252"/>
            <a:ext cx="1260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Lucida Sans" panose="020B0602030504020204" pitchFamily="34" charset="77"/>
                <a:cs typeface="Georgia"/>
              </a:rPr>
              <a:t>swizzled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pointer</a:t>
            </a:r>
          </a:p>
        </p:txBody>
      </p:sp>
    </p:spTree>
    <p:extLst>
      <p:ext uri="{BB962C8B-B14F-4D97-AF65-F5344CB8AC3E}">
        <p14:creationId xmlns:p14="http://schemas.microsoft.com/office/powerpoint/2010/main" val="13809823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9d70c51-c368-4dee-9473-bd542f157c2d"/>
</p:tagLst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1910</TotalTime>
  <Words>4325</Words>
  <Application>Microsoft Macintosh PowerPoint</Application>
  <PresentationFormat>Widescreen</PresentationFormat>
  <Paragraphs>1067</Paragraphs>
  <Slides>117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117</vt:i4>
      </vt:variant>
    </vt:vector>
  </HeadingPairs>
  <TitlesOfParts>
    <vt:vector size="130" baseType="lpstr">
      <vt:lpstr>Lucida Sans</vt:lpstr>
      <vt:lpstr>Calibri</vt:lpstr>
      <vt:lpstr>Arial</vt:lpstr>
      <vt:lpstr>Lucida Grande</vt:lpstr>
      <vt:lpstr>Georgia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 Data Storage</vt:lpstr>
      <vt:lpstr>Overview</vt:lpstr>
      <vt:lpstr>Storage Organisation</vt:lpstr>
      <vt:lpstr>The Memory Hierarchy</vt:lpstr>
      <vt:lpstr>The Memory Hierarchy: Cache</vt:lpstr>
      <vt:lpstr>The Memory Hierarchy: Main Memory</vt:lpstr>
      <vt:lpstr>The Memory Hierarchy: Secondary Storage</vt:lpstr>
      <vt:lpstr>The Memory Hierarchy: Tertiary Storage</vt:lpstr>
      <vt:lpstr>Secondary Storage</vt:lpstr>
      <vt:lpstr>Hard Disk Drives</vt:lpstr>
      <vt:lpstr>PowerPoint Presentation</vt:lpstr>
      <vt:lpstr>Disk Structure</vt:lpstr>
      <vt:lpstr>Zone Bit Recording</vt:lpstr>
      <vt:lpstr>Disk Sector Format</vt:lpstr>
      <vt:lpstr>Disk Access Time: Reading</vt:lpstr>
      <vt:lpstr>Seek Time</vt:lpstr>
      <vt:lpstr>Rotational Delay (Latency)</vt:lpstr>
      <vt:lpstr>Transfer Time</vt:lpstr>
      <vt:lpstr>Sequential Access</vt:lpstr>
      <vt:lpstr>Disk Access Time: Writing</vt:lpstr>
      <vt:lpstr>Disk Access Time: Modifying</vt:lpstr>
      <vt:lpstr>Disk Access Time: Modifying</vt:lpstr>
      <vt:lpstr>Block Addressing</vt:lpstr>
      <vt:lpstr>Block Size Selection?</vt:lpstr>
      <vt:lpstr>But what about Solid State Drives?</vt:lpstr>
      <vt:lpstr>Solid State Drives</vt:lpstr>
      <vt:lpstr>HDD versus SSD</vt:lpstr>
      <vt:lpstr>Buffer Management</vt:lpstr>
      <vt:lpstr>The Buffer Pool</vt:lpstr>
      <vt:lpstr>Buffer Metadata</vt:lpstr>
      <vt:lpstr>Requesting a Block</vt:lpstr>
      <vt:lpstr>Buffer Replacement Strategies</vt:lpstr>
      <vt:lpstr>Single Buffering</vt:lpstr>
      <vt:lpstr>Single Buffering</vt:lpstr>
      <vt:lpstr>Single Buffering</vt:lpstr>
      <vt:lpstr>Single Buffering</vt:lpstr>
      <vt:lpstr>Single Buffering</vt:lpstr>
      <vt:lpstr>Single Buffering</vt:lpstr>
      <vt:lpstr>Single Buffering Cost</vt:lpstr>
      <vt:lpstr>Double Buffering</vt:lpstr>
      <vt:lpstr>Double Buffering</vt:lpstr>
      <vt:lpstr>Double Buffering</vt:lpstr>
      <vt:lpstr>Double Buffering</vt:lpstr>
      <vt:lpstr>Double Buffering</vt:lpstr>
      <vt:lpstr>Double Buffering</vt:lpstr>
      <vt:lpstr>The Five Minute Rule</vt:lpstr>
      <vt:lpstr>The Five Minute Rule</vt:lpstr>
      <vt:lpstr>The Five Minute Rule</vt:lpstr>
      <vt:lpstr>The Five Minute Rule</vt:lpstr>
      <vt:lpstr>The Five Minute Rule</vt:lpstr>
      <vt:lpstr>The Five Minute Rule</vt:lpstr>
      <vt:lpstr>Using 1997 numbers</vt:lpstr>
      <vt:lpstr>Using 2007 numbers</vt:lpstr>
      <vt:lpstr>Using 2007 numbers</vt:lpstr>
      <vt:lpstr>Using 2016 numbers</vt:lpstr>
      <vt:lpstr>The changing memory hierarchy</vt:lpstr>
      <vt:lpstr>Disk Organisation</vt:lpstr>
      <vt:lpstr>Overview</vt:lpstr>
      <vt:lpstr>Data Items</vt:lpstr>
      <vt:lpstr>Data Items</vt:lpstr>
      <vt:lpstr>Representing numbers</vt:lpstr>
      <vt:lpstr>Representing characters</vt:lpstr>
      <vt:lpstr>Representing booleans</vt:lpstr>
      <vt:lpstr>Representing dates</vt:lpstr>
      <vt:lpstr>Representing times</vt:lpstr>
      <vt:lpstr>Representing strings</vt:lpstr>
      <vt:lpstr>Representing bit arrays</vt:lpstr>
      <vt:lpstr>In general...</vt:lpstr>
      <vt:lpstr>Records</vt:lpstr>
      <vt:lpstr>Records</vt:lpstr>
      <vt:lpstr>Record types</vt:lpstr>
      <vt:lpstr>Fixed format records</vt:lpstr>
      <vt:lpstr>Example: Fixed format record</vt:lpstr>
      <vt:lpstr>Variable format records</vt:lpstr>
      <vt:lpstr>Example: Variable format record</vt:lpstr>
      <vt:lpstr>Record headers</vt:lpstr>
      <vt:lpstr>Blocks</vt:lpstr>
      <vt:lpstr>Storing records in blocks</vt:lpstr>
      <vt:lpstr>Block header</vt:lpstr>
      <vt:lpstr>Placing records in blocks</vt:lpstr>
      <vt:lpstr>Separating records in a block</vt:lpstr>
      <vt:lpstr>Spanned vs. Unspanned</vt:lpstr>
      <vt:lpstr>Spanned records</vt:lpstr>
      <vt:lpstr>Spanned vs. Unspanned</vt:lpstr>
      <vt:lpstr>Sequencing</vt:lpstr>
      <vt:lpstr>Sequencing Options</vt:lpstr>
      <vt:lpstr>Sequencing Options</vt:lpstr>
      <vt:lpstr>Indirection</vt:lpstr>
      <vt:lpstr>Physical Addressing</vt:lpstr>
      <vt:lpstr>Indirect Addressing</vt:lpstr>
      <vt:lpstr>Indirection in block</vt:lpstr>
      <vt:lpstr>Address Management</vt:lpstr>
      <vt:lpstr>Pointer Swizzling</vt:lpstr>
      <vt:lpstr>Swizzling</vt:lpstr>
      <vt:lpstr>Swizzling</vt:lpstr>
      <vt:lpstr>Swizzling</vt:lpstr>
      <vt:lpstr>Swizzling</vt:lpstr>
      <vt:lpstr>Swizzling</vt:lpstr>
      <vt:lpstr>Swizzling Strategies</vt:lpstr>
      <vt:lpstr>Unswizzling</vt:lpstr>
      <vt:lpstr>Swizzling</vt:lpstr>
      <vt:lpstr>Swizzling</vt:lpstr>
      <vt:lpstr>Swizzling</vt:lpstr>
      <vt:lpstr>Insertion and Deletion</vt:lpstr>
      <vt:lpstr>Insertion: the easy case</vt:lpstr>
      <vt:lpstr>Insertion: the hard case</vt:lpstr>
      <vt:lpstr>Insertion considerations</vt:lpstr>
      <vt:lpstr>Deletion</vt:lpstr>
      <vt:lpstr>Deletion marking</vt:lpstr>
      <vt:lpstr>Deletion tradeoffs</vt:lpstr>
      <vt:lpstr>Deletion considerations</vt:lpstr>
      <vt:lpstr>Tombstones</vt:lpstr>
      <vt:lpstr>Tombstones</vt:lpstr>
      <vt:lpstr>Further Reading</vt:lpstr>
      <vt:lpstr>Further Reading</vt:lpstr>
      <vt:lpstr>Next Lecture: Access Structures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Nicholas Gibbins</cp:lastModifiedBy>
  <cp:revision>13</cp:revision>
  <dcterms:created xsi:type="dcterms:W3CDTF">2019-02-05T08:26:12Z</dcterms:created>
  <dcterms:modified xsi:type="dcterms:W3CDTF">2021-02-11T11:47:10Z</dcterms:modified>
</cp:coreProperties>
</file>