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6"/>
  </p:notesMasterIdLst>
  <p:sldIdLst>
    <p:sldId id="259" r:id="rId9"/>
    <p:sldId id="256" r:id="rId10"/>
    <p:sldId id="270" r:id="rId11"/>
    <p:sldId id="271" r:id="rId12"/>
    <p:sldId id="258" r:id="rId13"/>
    <p:sldId id="272" r:id="rId14"/>
    <p:sldId id="273" r:id="rId15"/>
    <p:sldId id="260" r:id="rId16"/>
    <p:sldId id="261" r:id="rId17"/>
    <p:sldId id="262" r:id="rId18"/>
    <p:sldId id="274" r:id="rId19"/>
    <p:sldId id="263" r:id="rId20"/>
    <p:sldId id="264" r:id="rId21"/>
    <p:sldId id="265" r:id="rId22"/>
    <p:sldId id="266" r:id="rId23"/>
    <p:sldId id="277" r:id="rId24"/>
    <p:sldId id="278" r:id="rId25"/>
    <p:sldId id="279" r:id="rId26"/>
    <p:sldId id="281" r:id="rId27"/>
    <p:sldId id="285" r:id="rId28"/>
    <p:sldId id="282" r:id="rId29"/>
    <p:sldId id="283" r:id="rId30"/>
    <p:sldId id="284" r:id="rId31"/>
    <p:sldId id="267" r:id="rId32"/>
    <p:sldId id="275" r:id="rId33"/>
    <p:sldId id="287" r:id="rId34"/>
    <p:sldId id="276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ucida Console" panose="020B0609040504020204" pitchFamily="49" charset="0"/>
      <p:regular r:id="rId41"/>
    </p:embeddedFont>
    <p:embeddedFont>
      <p:font typeface="Lucida Sans" panose="020B0602030504020204" pitchFamily="34" charset="77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3DD65-D24B-45DC-AC4E-4DA4A243A7A8}" v="12" dt="2019-11-01T13:41:28.936"/>
    <p1510:client id="{EF6980E6-2103-D840-8D99-649D23870AA8}" v="22" dt="2019-10-31T15:53:38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952" y="184"/>
      </p:cViewPr>
      <p:guideLst>
        <p:guide orient="horz" pos="2160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EF6980E6-2103-D840-8D99-649D23870AA8}"/>
    <pc:docChg chg="custSel addSld delSld modSld">
      <pc:chgData name="Gibbins N.M." userId="6a0e944c-4d97-467d-bb7a-7c3315791fe4" providerId="ADAL" clId="{EF6980E6-2103-D840-8D99-649D23870AA8}" dt="2019-10-31T15:55:53.062" v="2545" actId="20577"/>
      <pc:docMkLst>
        <pc:docMk/>
      </pc:docMkLst>
      <pc:sldChg chg="modSp">
        <pc:chgData name="Gibbins N.M." userId="6a0e944c-4d97-467d-bb7a-7c3315791fe4" providerId="ADAL" clId="{EF6980E6-2103-D840-8D99-649D23870AA8}" dt="2019-10-27T19:52:52.663" v="1" actId="20577"/>
        <pc:sldMkLst>
          <pc:docMk/>
          <pc:sldMk cId="1814215581" sldId="262"/>
        </pc:sldMkLst>
        <pc:spChg chg="mod">
          <ac:chgData name="Gibbins N.M." userId="6a0e944c-4d97-467d-bb7a-7c3315791fe4" providerId="ADAL" clId="{EF6980E6-2103-D840-8D99-649D23870AA8}" dt="2019-10-27T19:52:52.663" v="1" actId="20577"/>
          <ac:spMkLst>
            <pc:docMk/>
            <pc:sldMk cId="1814215581" sldId="262"/>
            <ac:spMk id="9" creationId="{00000000-0000-0000-0000-000000000000}"/>
          </ac:spMkLst>
        </pc:spChg>
      </pc:sldChg>
      <pc:sldChg chg="modSp add">
        <pc:chgData name="Gibbins N.M." userId="6a0e944c-4d97-467d-bb7a-7c3315791fe4" providerId="ADAL" clId="{EF6980E6-2103-D840-8D99-649D23870AA8}" dt="2019-10-27T19:53:25.261" v="11" actId="20577"/>
        <pc:sldMkLst>
          <pc:docMk/>
          <pc:sldMk cId="3641254016" sldId="277"/>
        </pc:sldMkLst>
        <pc:spChg chg="mod">
          <ac:chgData name="Gibbins N.M." userId="6a0e944c-4d97-467d-bb7a-7c3315791fe4" providerId="ADAL" clId="{EF6980E6-2103-D840-8D99-649D23870AA8}" dt="2019-10-27T19:53:25.261" v="11" actId="20577"/>
          <ac:spMkLst>
            <pc:docMk/>
            <pc:sldMk cId="3641254016" sldId="277"/>
            <ac:spMk id="2" creationId="{71D01DB1-E987-5749-8772-5C099E30BEC4}"/>
          </ac:spMkLst>
        </pc:spChg>
      </pc:sldChg>
      <pc:sldChg chg="modSp add">
        <pc:chgData name="Gibbins N.M." userId="6a0e944c-4d97-467d-bb7a-7c3315791fe4" providerId="ADAL" clId="{EF6980E6-2103-D840-8D99-649D23870AA8}" dt="2019-10-31T15:22:54.711" v="217" actId="20577"/>
        <pc:sldMkLst>
          <pc:docMk/>
          <pc:sldMk cId="2531520576" sldId="278"/>
        </pc:sldMkLst>
        <pc:spChg chg="mod">
          <ac:chgData name="Gibbins N.M." userId="6a0e944c-4d97-467d-bb7a-7c3315791fe4" providerId="ADAL" clId="{EF6980E6-2103-D840-8D99-649D23870AA8}" dt="2019-10-27T19:53:33.306" v="19" actId="20577"/>
          <ac:spMkLst>
            <pc:docMk/>
            <pc:sldMk cId="2531520576" sldId="278"/>
            <ac:spMk id="2" creationId="{E6796498-544C-7847-B2F2-115182A225F5}"/>
          </ac:spMkLst>
        </pc:spChg>
        <pc:spChg chg="mod">
          <ac:chgData name="Gibbins N.M." userId="6a0e944c-4d97-467d-bb7a-7c3315791fe4" providerId="ADAL" clId="{EF6980E6-2103-D840-8D99-649D23870AA8}" dt="2019-10-31T15:22:54.711" v="217" actId="20577"/>
          <ac:spMkLst>
            <pc:docMk/>
            <pc:sldMk cId="2531520576" sldId="278"/>
            <ac:spMk id="3" creationId="{403B3690-7039-D84A-A7D4-4378DD291A5A}"/>
          </ac:spMkLst>
        </pc:spChg>
      </pc:sldChg>
      <pc:sldChg chg="addSp delSp modSp add">
        <pc:chgData name="Gibbins N.M." userId="6a0e944c-4d97-467d-bb7a-7c3315791fe4" providerId="ADAL" clId="{EF6980E6-2103-D840-8D99-649D23870AA8}" dt="2019-10-31T15:35:21.062" v="1013" actId="255"/>
        <pc:sldMkLst>
          <pc:docMk/>
          <pc:sldMk cId="1928604615" sldId="279"/>
        </pc:sldMkLst>
        <pc:spChg chg="del">
          <ac:chgData name="Gibbins N.M." userId="6a0e944c-4d97-467d-bb7a-7c3315791fe4" providerId="ADAL" clId="{EF6980E6-2103-D840-8D99-649D23870AA8}" dt="2019-10-31T15:24:29.717" v="219"/>
          <ac:spMkLst>
            <pc:docMk/>
            <pc:sldMk cId="1928604615" sldId="279"/>
            <ac:spMk id="2" creationId="{589DE8D0-091C-B740-95DA-23A8E9F4367E}"/>
          </ac:spMkLst>
        </pc:spChg>
        <pc:spChg chg="del">
          <ac:chgData name="Gibbins N.M." userId="6a0e944c-4d97-467d-bb7a-7c3315791fe4" providerId="ADAL" clId="{EF6980E6-2103-D840-8D99-649D23870AA8}" dt="2019-10-31T15:24:29.717" v="219"/>
          <ac:spMkLst>
            <pc:docMk/>
            <pc:sldMk cId="1928604615" sldId="279"/>
            <ac:spMk id="3" creationId="{16B3B97F-0679-D448-9A58-C577C32FDE2F}"/>
          </ac:spMkLst>
        </pc:spChg>
        <pc:spChg chg="add mod">
          <ac:chgData name="Gibbins N.M." userId="6a0e944c-4d97-467d-bb7a-7c3315791fe4" providerId="ADAL" clId="{EF6980E6-2103-D840-8D99-649D23870AA8}" dt="2019-10-31T15:28:23.568" v="352" actId="20577"/>
          <ac:spMkLst>
            <pc:docMk/>
            <pc:sldMk cId="1928604615" sldId="279"/>
            <ac:spMk id="4" creationId="{7BB958A6-AB56-A14F-84B1-C0CA4BFE33C9}"/>
          </ac:spMkLst>
        </pc:spChg>
        <pc:spChg chg="add del mod">
          <ac:chgData name="Gibbins N.M." userId="6a0e944c-4d97-467d-bb7a-7c3315791fe4" providerId="ADAL" clId="{EF6980E6-2103-D840-8D99-649D23870AA8}" dt="2019-10-31T15:27:40.805" v="262"/>
          <ac:spMkLst>
            <pc:docMk/>
            <pc:sldMk cId="1928604615" sldId="279"/>
            <ac:spMk id="5" creationId="{517C1DD3-7AA8-5642-8760-EDC6D40B527C}"/>
          </ac:spMkLst>
        </pc:spChg>
        <pc:spChg chg="add del mod">
          <ac:chgData name="Gibbins N.M." userId="6a0e944c-4d97-467d-bb7a-7c3315791fe4" providerId="ADAL" clId="{EF6980E6-2103-D840-8D99-649D23870AA8}" dt="2019-10-31T15:27:40.805" v="262"/>
          <ac:spMkLst>
            <pc:docMk/>
            <pc:sldMk cId="1928604615" sldId="279"/>
            <ac:spMk id="6" creationId="{1F1E08B2-CE0C-1349-9E8D-0216BDF26DC5}"/>
          </ac:spMkLst>
        </pc:spChg>
        <pc:spChg chg="add mod">
          <ac:chgData name="Gibbins N.M." userId="6a0e944c-4d97-467d-bb7a-7c3315791fe4" providerId="ADAL" clId="{EF6980E6-2103-D840-8D99-649D23870AA8}" dt="2019-10-31T15:35:10.775" v="1011" actId="2711"/>
          <ac:spMkLst>
            <pc:docMk/>
            <pc:sldMk cId="1928604615" sldId="279"/>
            <ac:spMk id="7" creationId="{EFBE5347-1786-E248-A0F3-DE2A829CDB4D}"/>
          </ac:spMkLst>
        </pc:spChg>
        <pc:spChg chg="add mod">
          <ac:chgData name="Gibbins N.M." userId="6a0e944c-4d97-467d-bb7a-7c3315791fe4" providerId="ADAL" clId="{EF6980E6-2103-D840-8D99-649D23870AA8}" dt="2019-10-31T15:35:21.062" v="1013" actId="255"/>
          <ac:spMkLst>
            <pc:docMk/>
            <pc:sldMk cId="1928604615" sldId="279"/>
            <ac:spMk id="8" creationId="{79F4A863-C583-B240-BA45-FBF8C590434E}"/>
          </ac:spMkLst>
        </pc:spChg>
        <pc:spChg chg="add mod">
          <ac:chgData name="Gibbins N.M." userId="6a0e944c-4d97-467d-bb7a-7c3315791fe4" providerId="ADAL" clId="{EF6980E6-2103-D840-8D99-649D23870AA8}" dt="2019-10-31T15:27:40.805" v="262"/>
          <ac:spMkLst>
            <pc:docMk/>
            <pc:sldMk cId="1928604615" sldId="279"/>
            <ac:spMk id="9" creationId="{8E256C93-01D2-E645-8261-C096EC40F6C4}"/>
          </ac:spMkLst>
        </pc:spChg>
      </pc:sldChg>
      <pc:sldChg chg="modSp add del">
        <pc:chgData name="Gibbins N.M." userId="6a0e944c-4d97-467d-bb7a-7c3315791fe4" providerId="ADAL" clId="{EF6980E6-2103-D840-8D99-649D23870AA8}" dt="2019-10-31T15:28:19.518" v="344" actId="2696"/>
        <pc:sldMkLst>
          <pc:docMk/>
          <pc:sldMk cId="4018332813" sldId="280"/>
        </pc:sldMkLst>
        <pc:spChg chg="mod">
          <ac:chgData name="Gibbins N.M." userId="6a0e944c-4d97-467d-bb7a-7c3315791fe4" providerId="ADAL" clId="{EF6980E6-2103-D840-8D99-649D23870AA8}" dt="2019-10-31T15:26:04.329" v="247" actId="20577"/>
          <ac:spMkLst>
            <pc:docMk/>
            <pc:sldMk cId="4018332813" sldId="280"/>
            <ac:spMk id="2" creationId="{3DC457B9-5F82-DB42-9E11-E7009A80D0A0}"/>
          </ac:spMkLst>
        </pc:spChg>
      </pc:sldChg>
      <pc:sldChg chg="addSp delSp modSp add">
        <pc:chgData name="Gibbins N.M." userId="6a0e944c-4d97-467d-bb7a-7c3315791fe4" providerId="ADAL" clId="{EF6980E6-2103-D840-8D99-649D23870AA8}" dt="2019-10-31T15:38:19.094" v="1293" actId="20577"/>
        <pc:sldMkLst>
          <pc:docMk/>
          <pc:sldMk cId="3872155772" sldId="281"/>
        </pc:sldMkLst>
        <pc:spChg chg="mod">
          <ac:chgData name="Gibbins N.M." userId="6a0e944c-4d97-467d-bb7a-7c3315791fe4" providerId="ADAL" clId="{EF6980E6-2103-D840-8D99-649D23870AA8}" dt="2019-10-31T15:26:08.501" v="255" actId="20577"/>
          <ac:spMkLst>
            <pc:docMk/>
            <pc:sldMk cId="3872155772" sldId="281"/>
            <ac:spMk id="2" creationId="{1E411F7A-B1E1-5549-A348-72DEA4F5C51D}"/>
          </ac:spMkLst>
        </pc:spChg>
        <pc:spChg chg="del">
          <ac:chgData name="Gibbins N.M." userId="6a0e944c-4d97-467d-bb7a-7c3315791fe4" providerId="ADAL" clId="{EF6980E6-2103-D840-8D99-649D23870AA8}" dt="2019-10-31T15:28:43.339" v="354"/>
          <ac:spMkLst>
            <pc:docMk/>
            <pc:sldMk cId="3872155772" sldId="281"/>
            <ac:spMk id="3" creationId="{6A138B47-FC23-A540-9912-78A11EEE6D73}"/>
          </ac:spMkLst>
        </pc:spChg>
        <pc:spChg chg="add mod">
          <ac:chgData name="Gibbins N.M." userId="6a0e944c-4d97-467d-bb7a-7c3315791fe4" providerId="ADAL" clId="{EF6980E6-2103-D840-8D99-649D23870AA8}" dt="2019-10-31T15:38:05.490" v="1268" actId="5793"/>
          <ac:spMkLst>
            <pc:docMk/>
            <pc:sldMk cId="3872155772" sldId="281"/>
            <ac:spMk id="4" creationId="{06872944-F983-EF4D-A3E2-34578B121229}"/>
          </ac:spMkLst>
        </pc:spChg>
        <pc:spChg chg="add mod">
          <ac:chgData name="Gibbins N.M." userId="6a0e944c-4d97-467d-bb7a-7c3315791fe4" providerId="ADAL" clId="{EF6980E6-2103-D840-8D99-649D23870AA8}" dt="2019-10-31T15:38:19.094" v="1293" actId="20577"/>
          <ac:spMkLst>
            <pc:docMk/>
            <pc:sldMk cId="3872155772" sldId="281"/>
            <ac:spMk id="5" creationId="{75BA02CF-FCE2-504B-AFE7-92F66E44999D}"/>
          </ac:spMkLst>
        </pc:spChg>
        <pc:spChg chg="add mod">
          <ac:chgData name="Gibbins N.M." userId="6a0e944c-4d97-467d-bb7a-7c3315791fe4" providerId="ADAL" clId="{EF6980E6-2103-D840-8D99-649D23870AA8}" dt="2019-10-31T15:28:43.339" v="354"/>
          <ac:spMkLst>
            <pc:docMk/>
            <pc:sldMk cId="3872155772" sldId="281"/>
            <ac:spMk id="6" creationId="{7801811C-F3C2-7B4A-81F0-F469D92291B5}"/>
          </ac:spMkLst>
        </pc:spChg>
      </pc:sldChg>
      <pc:sldChg chg="addSp delSp modSp add">
        <pc:chgData name="Gibbins N.M." userId="6a0e944c-4d97-467d-bb7a-7c3315791fe4" providerId="ADAL" clId="{EF6980E6-2103-D840-8D99-649D23870AA8}" dt="2019-10-31T15:39:24.870" v="1301" actId="207"/>
        <pc:sldMkLst>
          <pc:docMk/>
          <pc:sldMk cId="2860516069" sldId="282"/>
        </pc:sldMkLst>
        <pc:spChg chg="mod">
          <ac:chgData name="Gibbins N.M." userId="6a0e944c-4d97-467d-bb7a-7c3315791fe4" providerId="ADAL" clId="{EF6980E6-2103-D840-8D99-649D23870AA8}" dt="2019-10-31T15:26:14.166" v="261" actId="20577"/>
          <ac:spMkLst>
            <pc:docMk/>
            <pc:sldMk cId="2860516069" sldId="282"/>
            <ac:spMk id="2" creationId="{C623DBF1-9380-664E-BBF4-79FE20ADC9F1}"/>
          </ac:spMkLst>
        </pc:spChg>
        <pc:spChg chg="del">
          <ac:chgData name="Gibbins N.M." userId="6a0e944c-4d97-467d-bb7a-7c3315791fe4" providerId="ADAL" clId="{EF6980E6-2103-D840-8D99-649D23870AA8}" dt="2019-10-31T15:29:16.706" v="401"/>
          <ac:spMkLst>
            <pc:docMk/>
            <pc:sldMk cId="2860516069" sldId="282"/>
            <ac:spMk id="3" creationId="{63B81F84-1C90-894F-8933-C0900E414ED9}"/>
          </ac:spMkLst>
        </pc:spChg>
        <pc:spChg chg="add mod">
          <ac:chgData name="Gibbins N.M." userId="6a0e944c-4d97-467d-bb7a-7c3315791fe4" providerId="ADAL" clId="{EF6980E6-2103-D840-8D99-649D23870AA8}" dt="2019-10-31T15:39:24.870" v="1301" actId="207"/>
          <ac:spMkLst>
            <pc:docMk/>
            <pc:sldMk cId="2860516069" sldId="282"/>
            <ac:spMk id="4" creationId="{2667B26D-B8DF-2646-8E85-49B647629D48}"/>
          </ac:spMkLst>
        </pc:spChg>
        <pc:spChg chg="add del mod">
          <ac:chgData name="Gibbins N.M." userId="6a0e944c-4d97-467d-bb7a-7c3315791fe4" providerId="ADAL" clId="{EF6980E6-2103-D840-8D99-649D23870AA8}" dt="2019-10-31T15:31:06.358" v="505"/>
          <ac:spMkLst>
            <pc:docMk/>
            <pc:sldMk cId="2860516069" sldId="282"/>
            <ac:spMk id="5" creationId="{F293E854-6F39-D14B-8F3E-9E826C60846D}"/>
          </ac:spMkLst>
        </pc:spChg>
        <pc:spChg chg="add del mod">
          <ac:chgData name="Gibbins N.M." userId="6a0e944c-4d97-467d-bb7a-7c3315791fe4" providerId="ADAL" clId="{EF6980E6-2103-D840-8D99-649D23870AA8}" dt="2019-10-31T15:31:06.358" v="505"/>
          <ac:spMkLst>
            <pc:docMk/>
            <pc:sldMk cId="2860516069" sldId="282"/>
            <ac:spMk id="6" creationId="{0A59F730-AAA8-1848-92DA-040D22AB3E53}"/>
          </ac:spMkLst>
        </pc:spChg>
        <pc:spChg chg="add mod">
          <ac:chgData name="Gibbins N.M." userId="6a0e944c-4d97-467d-bb7a-7c3315791fe4" providerId="ADAL" clId="{EF6980E6-2103-D840-8D99-649D23870AA8}" dt="2019-10-31T15:31:06.358" v="505"/>
          <ac:spMkLst>
            <pc:docMk/>
            <pc:sldMk cId="2860516069" sldId="282"/>
            <ac:spMk id="7" creationId="{56327A5F-726F-6649-A552-D18EA2CA3C9D}"/>
          </ac:spMkLst>
        </pc:spChg>
      </pc:sldChg>
      <pc:sldChg chg="addSp delSp modSp add">
        <pc:chgData name="Gibbins N.M." userId="6a0e944c-4d97-467d-bb7a-7c3315791fe4" providerId="ADAL" clId="{EF6980E6-2103-D840-8D99-649D23870AA8}" dt="2019-10-31T15:52:55.221" v="2296" actId="255"/>
        <pc:sldMkLst>
          <pc:docMk/>
          <pc:sldMk cId="3392017008" sldId="283"/>
        </pc:sldMkLst>
        <pc:spChg chg="del">
          <ac:chgData name="Gibbins N.M." userId="6a0e944c-4d97-467d-bb7a-7c3315791fe4" providerId="ADAL" clId="{EF6980E6-2103-D840-8D99-649D23870AA8}" dt="2019-10-31T15:30:49.920" v="502"/>
          <ac:spMkLst>
            <pc:docMk/>
            <pc:sldMk cId="3392017008" sldId="283"/>
            <ac:spMk id="2" creationId="{CDBF832C-342D-0944-AC37-653DC280AEA5}"/>
          </ac:spMkLst>
        </pc:spChg>
        <pc:spChg chg="del">
          <ac:chgData name="Gibbins N.M." userId="6a0e944c-4d97-467d-bb7a-7c3315791fe4" providerId="ADAL" clId="{EF6980E6-2103-D840-8D99-649D23870AA8}" dt="2019-10-31T15:30:49.920" v="502"/>
          <ac:spMkLst>
            <pc:docMk/>
            <pc:sldMk cId="3392017008" sldId="283"/>
            <ac:spMk id="3" creationId="{401703FF-5BF7-674F-AC17-AF46E3E91F55}"/>
          </ac:spMkLst>
        </pc:spChg>
        <pc:spChg chg="del">
          <ac:chgData name="Gibbins N.M." userId="6a0e944c-4d97-467d-bb7a-7c3315791fe4" providerId="ADAL" clId="{EF6980E6-2103-D840-8D99-649D23870AA8}" dt="2019-10-31T15:30:49.920" v="502"/>
          <ac:spMkLst>
            <pc:docMk/>
            <pc:sldMk cId="3392017008" sldId="283"/>
            <ac:spMk id="4" creationId="{B656E8F7-8E4C-ED4A-AD09-1E024A55607E}"/>
          </ac:spMkLst>
        </pc:spChg>
        <pc:spChg chg="del">
          <ac:chgData name="Gibbins N.M." userId="6a0e944c-4d97-467d-bb7a-7c3315791fe4" providerId="ADAL" clId="{EF6980E6-2103-D840-8D99-649D23870AA8}" dt="2019-10-31T15:30:49.920" v="502"/>
          <ac:spMkLst>
            <pc:docMk/>
            <pc:sldMk cId="3392017008" sldId="283"/>
            <ac:spMk id="5" creationId="{B21617F5-FEAE-A742-AC07-4FC012D73A23}"/>
          </ac:spMkLst>
        </pc:spChg>
        <pc:spChg chg="add mod">
          <ac:chgData name="Gibbins N.M." userId="6a0e944c-4d97-467d-bb7a-7c3315791fe4" providerId="ADAL" clId="{EF6980E6-2103-D840-8D99-649D23870AA8}" dt="2019-10-31T15:41:37.638" v="1524" actId="20577"/>
          <ac:spMkLst>
            <pc:docMk/>
            <pc:sldMk cId="3392017008" sldId="283"/>
            <ac:spMk id="6" creationId="{62A2F4BE-8466-204D-BC22-C43CF169B97F}"/>
          </ac:spMkLst>
        </pc:spChg>
        <pc:spChg chg="add mod">
          <ac:chgData name="Gibbins N.M." userId="6a0e944c-4d97-467d-bb7a-7c3315791fe4" providerId="ADAL" clId="{EF6980E6-2103-D840-8D99-649D23870AA8}" dt="2019-10-31T15:52:55.221" v="2296" actId="255"/>
          <ac:spMkLst>
            <pc:docMk/>
            <pc:sldMk cId="3392017008" sldId="283"/>
            <ac:spMk id="7" creationId="{C31A00A9-62D2-1F48-B6BC-52B89312B295}"/>
          </ac:spMkLst>
        </pc:spChg>
        <pc:spChg chg="add mod">
          <ac:chgData name="Gibbins N.M." userId="6a0e944c-4d97-467d-bb7a-7c3315791fe4" providerId="ADAL" clId="{EF6980E6-2103-D840-8D99-649D23870AA8}" dt="2019-10-31T15:30:49.920" v="502"/>
          <ac:spMkLst>
            <pc:docMk/>
            <pc:sldMk cId="3392017008" sldId="283"/>
            <ac:spMk id="8" creationId="{4AB8D08F-7157-DB48-AC1D-E7EA84718A03}"/>
          </ac:spMkLst>
        </pc:spChg>
      </pc:sldChg>
      <pc:sldChg chg="modSp add">
        <pc:chgData name="Gibbins N.M." userId="6a0e944c-4d97-467d-bb7a-7c3315791fe4" providerId="ADAL" clId="{EF6980E6-2103-D840-8D99-649D23870AA8}" dt="2019-10-31T15:53:02.845" v="2297" actId="255"/>
        <pc:sldMkLst>
          <pc:docMk/>
          <pc:sldMk cId="869813116" sldId="284"/>
        </pc:sldMkLst>
        <pc:spChg chg="mod">
          <ac:chgData name="Gibbins N.M." userId="6a0e944c-4d97-467d-bb7a-7c3315791fe4" providerId="ADAL" clId="{EF6980E6-2103-D840-8D99-649D23870AA8}" dt="2019-10-31T15:53:02.845" v="2297" actId="255"/>
          <ac:spMkLst>
            <pc:docMk/>
            <pc:sldMk cId="869813116" sldId="284"/>
            <ac:spMk id="7" creationId="{C31A00A9-62D2-1F48-B6BC-52B89312B295}"/>
          </ac:spMkLst>
        </pc:spChg>
      </pc:sldChg>
      <pc:sldChg chg="modSp add">
        <pc:chgData name="Gibbins N.M." userId="6a0e944c-4d97-467d-bb7a-7c3315791fe4" providerId="ADAL" clId="{EF6980E6-2103-D840-8D99-649D23870AA8}" dt="2019-10-31T15:52:42.538" v="2295" actId="27636"/>
        <pc:sldMkLst>
          <pc:docMk/>
          <pc:sldMk cId="1179537826" sldId="285"/>
        </pc:sldMkLst>
        <pc:spChg chg="mod">
          <ac:chgData name="Gibbins N.M." userId="6a0e944c-4d97-467d-bb7a-7c3315791fe4" providerId="ADAL" clId="{EF6980E6-2103-D840-8D99-649D23870AA8}" dt="2019-10-31T15:46:33.638" v="1801" actId="20577"/>
          <ac:spMkLst>
            <pc:docMk/>
            <pc:sldMk cId="1179537826" sldId="285"/>
            <ac:spMk id="2" creationId="{2C19E289-CF70-9849-8340-37822D6B0EC2}"/>
          </ac:spMkLst>
        </pc:spChg>
        <pc:spChg chg="mod">
          <ac:chgData name="Gibbins N.M." userId="6a0e944c-4d97-467d-bb7a-7c3315791fe4" providerId="ADAL" clId="{EF6980E6-2103-D840-8D99-649D23870AA8}" dt="2019-10-31T15:47:54.888" v="1998" actId="2711"/>
          <ac:spMkLst>
            <pc:docMk/>
            <pc:sldMk cId="1179537826" sldId="285"/>
            <ac:spMk id="3" creationId="{8B950A85-5E87-634B-895C-BC6A8A077501}"/>
          </ac:spMkLst>
        </pc:spChg>
        <pc:spChg chg="mod">
          <ac:chgData name="Gibbins N.M." userId="6a0e944c-4d97-467d-bb7a-7c3315791fe4" providerId="ADAL" clId="{EF6980E6-2103-D840-8D99-649D23870AA8}" dt="2019-10-31T15:52:42.538" v="2295" actId="27636"/>
          <ac:spMkLst>
            <pc:docMk/>
            <pc:sldMk cId="1179537826" sldId="285"/>
            <ac:spMk id="4" creationId="{52CD1DE1-06DB-3948-B879-EF7CB2F4AAE3}"/>
          </ac:spMkLst>
        </pc:spChg>
      </pc:sldChg>
      <pc:sldChg chg="modSp add del">
        <pc:chgData name="Gibbins N.M." userId="6a0e944c-4d97-467d-bb7a-7c3315791fe4" providerId="ADAL" clId="{EF6980E6-2103-D840-8D99-649D23870AA8}" dt="2019-10-31T15:55:10.054" v="2444" actId="2696"/>
        <pc:sldMkLst>
          <pc:docMk/>
          <pc:sldMk cId="3573924752" sldId="286"/>
        </pc:sldMkLst>
        <pc:spChg chg="mod">
          <ac:chgData name="Gibbins N.M." userId="6a0e944c-4d97-467d-bb7a-7c3315791fe4" providerId="ADAL" clId="{EF6980E6-2103-D840-8D99-649D23870AA8}" dt="2019-10-31T15:53:36.211" v="2323" actId="20577"/>
          <ac:spMkLst>
            <pc:docMk/>
            <pc:sldMk cId="3573924752" sldId="286"/>
            <ac:spMk id="2" creationId="{C0458A1A-3C4B-E840-BED4-7FB6686432AD}"/>
          </ac:spMkLst>
        </pc:spChg>
      </pc:sldChg>
      <pc:sldChg chg="modSp add">
        <pc:chgData name="Gibbins N.M." userId="6a0e944c-4d97-467d-bb7a-7c3315791fe4" providerId="ADAL" clId="{EF6980E6-2103-D840-8D99-649D23870AA8}" dt="2019-10-31T15:55:53.062" v="2545" actId="20577"/>
        <pc:sldMkLst>
          <pc:docMk/>
          <pc:sldMk cId="2169207190" sldId="287"/>
        </pc:sldMkLst>
        <pc:spChg chg="mod">
          <ac:chgData name="Gibbins N.M." userId="6a0e944c-4d97-467d-bb7a-7c3315791fe4" providerId="ADAL" clId="{EF6980E6-2103-D840-8D99-649D23870AA8}" dt="2019-10-31T15:55:15.417" v="2469" actId="20577"/>
          <ac:spMkLst>
            <pc:docMk/>
            <pc:sldMk cId="2169207190" sldId="287"/>
            <ac:spMk id="2" creationId="{0077C09B-2A72-8D48-8462-FD7F65E55DA1}"/>
          </ac:spMkLst>
        </pc:spChg>
        <pc:spChg chg="mod">
          <ac:chgData name="Gibbins N.M." userId="6a0e944c-4d97-467d-bb7a-7c3315791fe4" providerId="ADAL" clId="{EF6980E6-2103-D840-8D99-649D23870AA8}" dt="2019-10-31T15:55:53.062" v="2545" actId="20577"/>
          <ac:spMkLst>
            <pc:docMk/>
            <pc:sldMk cId="2169207190" sldId="287"/>
            <ac:spMk id="3" creationId="{23129BE1-BC7E-C444-B323-FEB3B4CBDFC6}"/>
          </ac:spMkLst>
        </pc:spChg>
      </pc:sldChg>
    </pc:docChg>
  </pc:docChgLst>
  <pc:docChgLst>
    <pc:chgData name="Gibbins N.M." userId="6a0e944c-4d97-467d-bb7a-7c3315791fe4" providerId="ADAL" clId="{BCA3DD65-D24B-45DC-AC4E-4DA4A243A7A8}"/>
    <pc:docChg chg="modSld">
      <pc:chgData name="Gibbins N.M." userId="6a0e944c-4d97-467d-bb7a-7c3315791fe4" providerId="ADAL" clId="{BCA3DD65-D24B-45DC-AC4E-4DA4A243A7A8}" dt="2019-11-01T13:41:30.453" v="10" actId="14"/>
      <pc:docMkLst>
        <pc:docMk/>
      </pc:docMkLst>
      <pc:sldChg chg="modSp">
        <pc:chgData name="Gibbins N.M." userId="6a0e944c-4d97-467d-bb7a-7c3315791fe4" providerId="ADAL" clId="{BCA3DD65-D24B-45DC-AC4E-4DA4A243A7A8}" dt="2019-11-01T13:41:30.453" v="10" actId="14"/>
        <pc:sldMkLst>
          <pc:docMk/>
          <pc:sldMk cId="4171858128" sldId="275"/>
        </pc:sldMkLst>
        <pc:spChg chg="mod">
          <ac:chgData name="Gibbins N.M." userId="6a0e944c-4d97-467d-bb7a-7c3315791fe4" providerId="ADAL" clId="{BCA3DD65-D24B-45DC-AC4E-4DA4A243A7A8}" dt="2019-11-01T13:41:30.453" v="10" actId="14"/>
          <ac:spMkLst>
            <pc:docMk/>
            <pc:sldMk cId="4171858128" sldId="275"/>
            <ac:spMk id="4" creationId="{00000000-0000-0000-0000-000000000000}"/>
          </ac:spMkLst>
        </pc:spChg>
      </pc:sldChg>
      <pc:sldChg chg="modSp">
        <pc:chgData name="Gibbins N.M." userId="6a0e944c-4d97-467d-bb7a-7c3315791fe4" providerId="ADAL" clId="{BCA3DD65-D24B-45DC-AC4E-4DA4A243A7A8}" dt="2019-11-01T13:40:53.053" v="7" actId="20577"/>
        <pc:sldMkLst>
          <pc:docMk/>
          <pc:sldMk cId="3392017008" sldId="283"/>
        </pc:sldMkLst>
        <pc:spChg chg="mod">
          <ac:chgData name="Gibbins N.M." userId="6a0e944c-4d97-467d-bb7a-7c3315791fe4" providerId="ADAL" clId="{BCA3DD65-D24B-45DC-AC4E-4DA4A243A7A8}" dt="2019-11-01T13:40:53.053" v="7" actId="20577"/>
          <ac:spMkLst>
            <pc:docMk/>
            <pc:sldMk cId="3392017008" sldId="283"/>
            <ac:spMk id="7" creationId="{C31A00A9-62D2-1F48-B6BC-52B89312B2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pidocs.imgur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3888" y="2288454"/>
            <a:ext cx="5400675" cy="343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for </a:t>
            </a:r>
            <a:r>
              <a:rPr lang="en-US" dirty="0" err="1"/>
              <a:t>Authorisation</a:t>
            </a:r>
            <a:endParaRPr lang="en-US" dirty="0"/>
          </a:p>
          <a:p>
            <a:pPr lvl="2"/>
            <a:r>
              <a:rPr lang="en-US" dirty="0"/>
              <a:t>OAuth 2.0,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how the various Accept-* headers might be used.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70896-32A6-4B44-AABA-61AE41847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1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95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FFFED-E983-4140-BDE2-C14EDCDA2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0601" r="40863" b="9365"/>
          <a:stretch/>
        </p:blipFill>
        <p:spPr>
          <a:xfrm>
            <a:off x="3519481" y="1833563"/>
            <a:ext cx="4683125" cy="4403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75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1F66E-9D23-2E47-8E85-3EED7ED85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705654"/>
            <a:ext cx="5789467" cy="3680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9" y="1500907"/>
            <a:ext cx="5596470" cy="35581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75679" y="2988858"/>
            <a:ext cx="2841556" cy="206021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24848" y="2065283"/>
            <a:ext cx="1883980" cy="274320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63" y="2836395"/>
            <a:ext cx="5425001" cy="3449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346684" y="3668164"/>
            <a:ext cx="3333489" cy="230856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1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HATEOAS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D0107-B4AC-A548-8E64-0F198663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7259" r="6862" b="9163"/>
          <a:stretch/>
        </p:blipFill>
        <p:spPr>
          <a:xfrm>
            <a:off x="4295775" y="1074738"/>
            <a:ext cx="3354388" cy="5162550"/>
          </a:xfrm>
        </p:spPr>
      </p:pic>
      <p:sp>
        <p:nvSpPr>
          <p:cNvPr id="6" name="Rectangle 5"/>
          <p:cNvSpPr/>
          <p:nvPr/>
        </p:nvSpPr>
        <p:spPr bwMode="auto">
          <a:xfrm>
            <a:off x="4151314" y="4658710"/>
            <a:ext cx="3628970" cy="1300656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5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6F8F3-689A-1F4A-BF28-2F1F8CDAB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6" y="1715293"/>
            <a:ext cx="2924175" cy="457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69" y="2113844"/>
            <a:ext cx="3675647" cy="363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9" y="2343236"/>
            <a:ext cx="3504677" cy="355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95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198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1DB1-E987-5749-8772-5C099E30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5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6498-544C-7847-B2F2-115182A2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3690-7039-D84A-A7D4-4378DD291A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Originated with Swagger tool for designing RESTful APIs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Represents API descriptions in JSON or YAML (Yet Another Markup Language)</a:t>
            </a:r>
          </a:p>
          <a:p>
            <a:pPr lvl="1"/>
            <a:r>
              <a:rPr lang="en-US" dirty="0"/>
              <a:t>We’ll concentrate on the YAML serialization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8E857-1074-A94E-8F61-5267E2EE70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958A6-AB56-A14F-84B1-C0CA4BFE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OpenAPI</a:t>
            </a:r>
            <a:r>
              <a:rPr lang="en-US" dirty="0"/>
              <a:t> metadata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BE5347-1786-E248-A0F3-DE2A829CDB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OpenAPI</a:t>
            </a:r>
            <a:r>
              <a:rPr lang="en-US" dirty="0"/>
              <a:t> description starts with:</a:t>
            </a:r>
          </a:p>
          <a:p>
            <a:pPr lvl="1"/>
            <a:r>
              <a:rPr lang="en-US" dirty="0"/>
              <a:t>Version number of </a:t>
            </a:r>
            <a:r>
              <a:rPr lang="en-US" dirty="0" err="1"/>
              <a:t>OpenAPI</a:t>
            </a:r>
            <a:r>
              <a:rPr lang="en-US" dirty="0"/>
              <a:t> in use</a:t>
            </a:r>
          </a:p>
          <a:p>
            <a:pPr lvl="1"/>
            <a:r>
              <a:rPr lang="en-US" dirty="0"/>
              <a:t>Simple metadata about the service in the </a:t>
            </a:r>
            <a:r>
              <a:rPr lang="en-US" dirty="0">
                <a:latin typeface="Lucida Console" panose="020B0609040504020204" pitchFamily="49" charset="0"/>
              </a:rPr>
              <a:t>info: </a:t>
            </a:r>
            <a:r>
              <a:rPr lang="en-US" dirty="0"/>
              <a:t>block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F4A863-C583-B240-BA45-FBF8C59043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panose="020B0609040504020204" pitchFamily="49" charset="0"/>
              </a:rPr>
              <a:t>openapi</a:t>
            </a:r>
            <a:r>
              <a:rPr lang="en-US" sz="1600" dirty="0">
                <a:latin typeface="Lucida Console" panose="020B0609040504020204" pitchFamily="49" charset="0"/>
              </a:rPr>
              <a:t>: 3.0.0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info: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version: 1.0.0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title: Orinoco API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description: The API for the Orinoco online bookseller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256C93-01D2-E645-8261-C096EC40F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1F7A-B1E1-5549-A348-72DEA4F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72944-F983-EF4D-A3E2-34578B121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API endpoints are defined relative to a base URI</a:t>
            </a:r>
          </a:p>
          <a:p>
            <a:pPr lvl="1"/>
            <a:r>
              <a:rPr lang="en-US" dirty="0"/>
              <a:t>Defined in </a:t>
            </a:r>
            <a:r>
              <a:rPr lang="en-US" dirty="0" err="1"/>
              <a:t>OpenAPI</a:t>
            </a:r>
            <a:r>
              <a:rPr lang="en-US" dirty="0"/>
              <a:t> using the servers: block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A02CF-FCE2-504B-AFE7-92F66E449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servers: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- </a:t>
            </a:r>
            <a:r>
              <a:rPr lang="en-US" sz="1600" dirty="0" err="1">
                <a:latin typeface="Lucida Console" panose="020B0609040504020204" pitchFamily="49" charset="0"/>
              </a:rPr>
              <a:t>url</a:t>
            </a:r>
            <a:r>
              <a:rPr lang="en-US" sz="1600" dirty="0">
                <a:latin typeface="Lucida Console" panose="020B0609040504020204" pitchFamily="49" charset="0"/>
              </a:rPr>
              <a:t>: https://</a:t>
            </a:r>
            <a:r>
              <a:rPr lang="en-US" sz="1600" dirty="0" err="1">
                <a:latin typeface="Lucida Console" panose="020B0609040504020204" pitchFamily="49" charset="0"/>
              </a:rPr>
              <a:t>orinoco.com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description: Live server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_ </a:t>
            </a:r>
            <a:r>
              <a:rPr lang="en-US" sz="1600" dirty="0" err="1">
                <a:latin typeface="Lucida Console" panose="020B0609040504020204" pitchFamily="49" charset="0"/>
              </a:rPr>
              <a:t>url</a:t>
            </a:r>
            <a:r>
              <a:rPr lang="en-US" sz="1600" dirty="0">
                <a:latin typeface="Lucida Console" panose="020B0609040504020204" pitchFamily="49" charset="0"/>
              </a:rPr>
              <a:t>: https://</a:t>
            </a:r>
            <a:r>
              <a:rPr lang="en-US" sz="1600" dirty="0" err="1">
                <a:latin typeface="Lucida Console" panose="020B0609040504020204" pitchFamily="49" charset="0"/>
              </a:rPr>
              <a:t>test.orinoco.com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description: Test server (uses dummy data)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1811C-F3C2-7B4A-81F0-F469D9229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Documenting 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75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E289-CF70-9849-8340-37822D6B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0A85-5E87-634B-895C-BC6A8A0775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components:</a:t>
            </a:r>
            <a:r>
              <a:rPr lang="en-US" dirty="0"/>
              <a:t> block used to define repeatedly-used information</a:t>
            </a:r>
          </a:p>
          <a:p>
            <a:pPr lvl="1"/>
            <a:r>
              <a:rPr lang="en-US" dirty="0"/>
              <a:t>Most often used to define format of message bodies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D1DE1-06DB-3948-B879-EF7CB2F4AA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components: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schemas: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order: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type: object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properties: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items: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array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item: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status: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string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C625F-4032-3046-8287-BF502AA3B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BF1-9380-664E-BBF4-79FE20AD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7B26D-B8DF-2646-8E85-49B647629D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Lists available paths on the server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orinoco.com</a:t>
            </a:r>
            <a:r>
              <a:rPr lang="en-US" dirty="0"/>
              <a:t>/order/1234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each path, lists:</a:t>
            </a:r>
          </a:p>
          <a:p>
            <a:pPr lvl="1"/>
            <a:r>
              <a:rPr lang="en-US" dirty="0"/>
              <a:t>The methods which can be used on that path</a:t>
            </a:r>
          </a:p>
          <a:p>
            <a:pPr lvl="1"/>
            <a:r>
              <a:rPr lang="en-US" dirty="0"/>
              <a:t>The content of any request body which should accompany the method (for PUT, POST)</a:t>
            </a:r>
          </a:p>
          <a:p>
            <a:pPr lvl="1"/>
            <a:r>
              <a:rPr lang="en-US" dirty="0"/>
              <a:t>The responses which may be received from the method (including response bodies)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327A5F-726F-6649-A552-D18EA2CA3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1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paths:</a:t>
            </a:r>
            <a:br>
              <a:rPr lang="en-US" sz="1600" dirty="0"/>
            </a:br>
            <a:r>
              <a:rPr lang="en-US" sz="1600" dirty="0"/>
              <a:t>  /order{</a:t>
            </a:r>
            <a:r>
              <a:rPr lang="en-US" sz="1600" dirty="0" err="1"/>
              <a:t>order_id</a:t>
            </a:r>
            <a:r>
              <a:rPr lang="en-US" sz="1600" dirty="0"/>
              <a:t>}:</a:t>
            </a:r>
            <a:br>
              <a:rPr lang="en-US" sz="1600" dirty="0"/>
            </a:br>
            <a:r>
              <a:rPr lang="en-US" sz="1600" dirty="0"/>
              <a:t>    get:</a:t>
            </a:r>
            <a:br>
              <a:rPr lang="en-US" sz="1600" dirty="0"/>
            </a:br>
            <a:r>
              <a:rPr lang="en-US" sz="1600" dirty="0"/>
              <a:t>      description: Obtain information about an order</a:t>
            </a:r>
            <a:br>
              <a:rPr lang="en-US" sz="1600" dirty="0"/>
            </a:br>
            <a:r>
              <a:rPr lang="en-US" sz="1600" dirty="0"/>
              <a:t>      parameters:</a:t>
            </a:r>
            <a:br>
              <a:rPr lang="en-US" sz="1600" dirty="0"/>
            </a:br>
            <a:r>
              <a:rPr lang="en-US" sz="1600" dirty="0"/>
              <a:t>        - name: </a:t>
            </a:r>
            <a:r>
              <a:rPr lang="en-US" sz="1600" err="1"/>
              <a:t>order_id</a:t>
            </a:r>
            <a:br>
              <a:rPr lang="en-US" sz="1600" dirty="0"/>
            </a:br>
            <a:r>
              <a:rPr lang="en-US" sz="1600" dirty="0"/>
              <a:t>          in: path</a:t>
            </a:r>
            <a:br>
              <a:rPr lang="en-US" sz="1600" dirty="0"/>
            </a:br>
            <a:r>
              <a:rPr lang="en-US" sz="1600" dirty="0"/>
              <a:t>          required: true</a:t>
            </a:r>
            <a:br>
              <a:rPr lang="en-US" sz="1600" dirty="0"/>
            </a:br>
            <a:r>
              <a:rPr lang="en-US" sz="1600" dirty="0"/>
              <a:t>          schema:</a:t>
            </a:r>
            <a:br>
              <a:rPr lang="en-US" sz="1600" dirty="0"/>
            </a:br>
            <a:r>
              <a:rPr lang="en-US" sz="1600" dirty="0"/>
              <a:t>            type: string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paths:</a:t>
            </a:r>
            <a:br>
              <a:rPr lang="en-US" sz="1600" dirty="0"/>
            </a:br>
            <a:r>
              <a:rPr lang="en-US" sz="1600" dirty="0"/>
              <a:t>  /order{</a:t>
            </a:r>
            <a:r>
              <a:rPr lang="en-US" sz="1600" dirty="0" err="1"/>
              <a:t>order_id</a:t>
            </a:r>
            <a:r>
              <a:rPr lang="en-US" sz="1600" dirty="0"/>
              <a:t>}:</a:t>
            </a:r>
            <a:br>
              <a:rPr lang="en-US" sz="1600" dirty="0"/>
            </a:br>
            <a:r>
              <a:rPr lang="en-US" sz="1600" dirty="0"/>
              <a:t>    get:</a:t>
            </a:r>
            <a:br>
              <a:rPr lang="en-US" sz="1600" dirty="0"/>
            </a:br>
            <a:r>
              <a:rPr lang="en-US" sz="1600" dirty="0"/>
              <a:t>      ...</a:t>
            </a:r>
            <a:br>
              <a:rPr lang="en-US" sz="1600" dirty="0"/>
            </a:br>
            <a:r>
              <a:rPr lang="en-US" sz="1600" dirty="0"/>
              <a:t>      responses:</a:t>
            </a:r>
            <a:br>
              <a:rPr lang="en-US" sz="1600" dirty="0"/>
            </a:br>
            <a:r>
              <a:rPr lang="en-US" sz="1600" dirty="0"/>
              <a:t>        ‘200’:</a:t>
            </a:r>
            <a:br>
              <a:rPr lang="en-US" sz="1600" dirty="0"/>
            </a:br>
            <a:r>
              <a:rPr lang="en-US" sz="1600" dirty="0"/>
              <a:t>          description: Successfully returned an order</a:t>
            </a:r>
            <a:br>
              <a:rPr lang="en-US" sz="1600" dirty="0"/>
            </a:br>
            <a:r>
              <a:rPr lang="en-US" sz="1600" dirty="0"/>
              <a:t>          content:</a:t>
            </a:r>
            <a:br>
              <a:rPr lang="en-US" sz="1600" dirty="0"/>
            </a:br>
            <a:r>
              <a:rPr lang="en-US" sz="1600" dirty="0"/>
              <a:t>            application/xml:</a:t>
            </a:r>
            <a:br>
              <a:rPr lang="en-US" sz="1600" dirty="0"/>
            </a:br>
            <a:r>
              <a:rPr lang="en-US" sz="1600" dirty="0"/>
              <a:t>              schema: </a:t>
            </a:r>
            <a:br>
              <a:rPr lang="en-US" sz="1600" dirty="0"/>
            </a:br>
            <a:r>
              <a:rPr lang="en-US" sz="1600" dirty="0"/>
              <a:t>                $ref: ‘#/components/schemas/order’</a:t>
            </a:r>
            <a:br>
              <a:rPr lang="en-US" sz="1600" dirty="0"/>
            </a:br>
            <a:r>
              <a:rPr lang="en-US" dirty="0"/>
              <a:t>       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13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Documentation should cover all the bases of the web architecture</a:t>
            </a:r>
          </a:p>
          <a:p>
            <a:pPr lvl="1"/>
            <a:r>
              <a:rPr lang="en-GB" dirty="0"/>
              <a:t>Identification – parameterised URIs</a:t>
            </a:r>
          </a:p>
          <a:p>
            <a:pPr lvl="1"/>
            <a:r>
              <a:rPr lang="en-GB" dirty="0"/>
              <a:t>Interaction – HTTP methods, status codes and headers</a:t>
            </a:r>
          </a:p>
          <a:p>
            <a:pPr lvl="1"/>
            <a:r>
              <a:rPr lang="en-GB" dirty="0"/>
              <a:t>Representation – formats for request and response, with examples</a:t>
            </a:r>
          </a:p>
          <a:p>
            <a:pPr marL="0" indent="0">
              <a:buNone/>
            </a:pPr>
            <a:r>
              <a:rPr lang="en-GB" dirty="0"/>
              <a:t>Listings of all of the above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39E36-F348-3F48-B346-EE40B7AD7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RESTful API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developer.twitter.com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-reference-index</a:t>
            </a:r>
          </a:p>
          <a:p>
            <a:pPr marL="0" indent="0">
              <a:buNone/>
            </a:pPr>
            <a:r>
              <a:rPr lang="en-GB" dirty="0" err="1"/>
              <a:t>Paypal</a:t>
            </a:r>
            <a:endParaRPr lang="en-GB" dirty="0"/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developer.paypal.com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/payments/</a:t>
            </a:r>
          </a:p>
          <a:p>
            <a:pPr marL="0" indent="0">
              <a:buNone/>
            </a:pPr>
            <a:r>
              <a:rPr lang="en-GB" dirty="0" err="1"/>
              <a:t>Imgur</a:t>
            </a:r>
            <a:endParaRPr lang="en-GB" dirty="0"/>
          </a:p>
          <a:p>
            <a:pPr lvl="1"/>
            <a:r>
              <a:rPr lang="en-GB">
                <a:hlinkClick r:id="rId2"/>
              </a:rPr>
              <a:t>https://apidocs.imgur.com</a:t>
            </a:r>
            <a:endParaRPr lang="en-GB" dirty="0"/>
          </a:p>
          <a:p>
            <a:pPr lvl="1"/>
            <a:r>
              <a:rPr lang="en-GB"/>
              <a:t>Wordpress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C7195-B569-6B4E-90FD-E1792C906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5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C09B-2A72-8D48-8462-FD7F65E5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9BE1-BC7E-C444-B323-FEB3B4CBDF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Swagger API development tool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</a:t>
            </a:r>
          </a:p>
          <a:p>
            <a:r>
              <a:rPr lang="en-US" dirty="0"/>
              <a:t>Overview of </a:t>
            </a:r>
            <a:r>
              <a:rPr lang="en-US" dirty="0" err="1"/>
              <a:t>OpenAPI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/docs/specification/about/</a:t>
            </a:r>
          </a:p>
          <a:p>
            <a:r>
              <a:rPr lang="en-US" dirty="0" err="1"/>
              <a:t>OpenAPI</a:t>
            </a:r>
            <a:r>
              <a:rPr lang="en-US" dirty="0"/>
              <a:t> Specification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/OAI/</a:t>
            </a:r>
            <a:r>
              <a:rPr lang="en-US" dirty="0" err="1"/>
              <a:t>OpenAPI</a:t>
            </a:r>
            <a:r>
              <a:rPr lang="en-US" dirty="0"/>
              <a:t>-Specification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2FC9C-578E-DC4D-A934-7D11D0E43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Telling Tales</a:t>
            </a:r>
          </a:p>
        </p:txBody>
      </p:sp>
    </p:spTree>
    <p:extLst>
      <p:ext uri="{BB962C8B-B14F-4D97-AF65-F5344CB8AC3E}">
        <p14:creationId xmlns:p14="http://schemas.microsoft.com/office/powerpoint/2010/main" val="128239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Five-minute discussion in pairs:</a:t>
            </a:r>
          </a:p>
          <a:p>
            <a:pPr lvl="1"/>
            <a:r>
              <a:rPr lang="en-GB" dirty="0"/>
              <a:t>What are the key aspects of a RESTful interface?</a:t>
            </a:r>
          </a:p>
          <a:p>
            <a:pPr lvl="1"/>
            <a:r>
              <a:rPr lang="en-GB" dirty="0"/>
              <a:t>How could you document each of these?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(remind yourselves of the three parts of the Web architecture)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75F98-C1C0-034D-9FC5-496305248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4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8759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33304" b="32075"/>
          <a:stretch/>
        </p:blipFill>
        <p:spPr>
          <a:xfrm>
            <a:off x="5669962" y="788797"/>
            <a:ext cx="6131374" cy="40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FCE901-FD20-9F41-9B39-681F4635A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1628775"/>
            <a:ext cx="7071610" cy="4495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59652" y="2895777"/>
            <a:ext cx="1374548" cy="15222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92861" y="1760163"/>
            <a:ext cx="2328756" cy="18790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26" y="3292311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601555" y="4204154"/>
            <a:ext cx="1912428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" y="1631582"/>
            <a:ext cx="7071610" cy="449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 Parameters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92013-DF9D-5A40-919B-1579047F2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6" y="3307005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3404163" y="2881751"/>
            <a:ext cx="474521" cy="181044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391" y="4675051"/>
            <a:ext cx="1511199" cy="44329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24563" y="4208245"/>
            <a:ext cx="380009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1090" y="4208245"/>
            <a:ext cx="662864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69405" y="6050433"/>
            <a:ext cx="2629499" cy="42325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1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150382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CD9C06-7FE8-194E-84AC-E3CC25F2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622285"/>
            <a:ext cx="7071610" cy="449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9" y="764470"/>
            <a:ext cx="5698492" cy="3622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071584" y="2830513"/>
            <a:ext cx="426451" cy="26387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52099" y="1455931"/>
            <a:ext cx="499352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84" y="3307313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148660" y="4181696"/>
            <a:ext cx="496766" cy="29131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>
          <a:xfrm>
            <a:off x="1350376" y="1707555"/>
            <a:ext cx="8090115" cy="386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95F1E-489E-4E48-A8D2-599E15711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5"/>
          <a:stretch/>
        </p:blipFill>
        <p:spPr>
          <a:xfrm>
            <a:off x="7796213" y="857250"/>
            <a:ext cx="4395787" cy="56483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b="52401"/>
          <a:stretch/>
        </p:blipFill>
        <p:spPr>
          <a:xfrm>
            <a:off x="1524000" y="3552487"/>
            <a:ext cx="5933136" cy="2448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314449" y="2858217"/>
            <a:ext cx="2370734" cy="44729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14521" y="3644347"/>
            <a:ext cx="3571461" cy="217335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1778" y="5083505"/>
            <a:ext cx="4871057" cy="34325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3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2250</TotalTime>
  <Words>622</Words>
  <Application>Microsoft Macintosh PowerPoint</Application>
  <PresentationFormat>Widescreen</PresentationFormat>
  <Paragraphs>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Calibri</vt:lpstr>
      <vt:lpstr>Lucida Console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Documenting REST</vt:lpstr>
      <vt:lpstr>Exercise</vt:lpstr>
      <vt:lpstr>Identification</vt:lpstr>
      <vt:lpstr>URIs</vt:lpstr>
      <vt:lpstr>URI Parameters</vt:lpstr>
      <vt:lpstr>Interaction</vt:lpstr>
      <vt:lpstr>Methods</vt:lpstr>
      <vt:lpstr>Status Codes</vt:lpstr>
      <vt:lpstr>Headers</vt:lpstr>
      <vt:lpstr>Representation</vt:lpstr>
      <vt:lpstr>Representation</vt:lpstr>
      <vt:lpstr>Examples</vt:lpstr>
      <vt:lpstr>HATEOAS</vt:lpstr>
      <vt:lpstr>Listings</vt:lpstr>
      <vt:lpstr>OpenAPI</vt:lpstr>
      <vt:lpstr>OpenAPI</vt:lpstr>
      <vt:lpstr>OpenAPI metadata</vt:lpstr>
      <vt:lpstr>Servers</vt:lpstr>
      <vt:lpstr>Components</vt:lpstr>
      <vt:lpstr>Paths</vt:lpstr>
      <vt:lpstr>Path Example</vt:lpstr>
      <vt:lpstr>Path Example</vt:lpstr>
      <vt:lpstr>Summary</vt:lpstr>
      <vt:lpstr>RESTful API Examples</vt:lpstr>
      <vt:lpstr>Tools and Further Reading</vt:lpstr>
      <vt:lpstr>Next Lecture: Telling Tales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5</cp:revision>
  <dcterms:created xsi:type="dcterms:W3CDTF">2018-10-10T09:14:21Z</dcterms:created>
  <dcterms:modified xsi:type="dcterms:W3CDTF">2019-11-01T13:43:44Z</dcterms:modified>
</cp:coreProperties>
</file>