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  <p:sldMasterId id="2147483686" r:id="rId4"/>
    <p:sldMasterId id="2147483710" r:id="rId5"/>
    <p:sldMasterId id="2147483724" r:id="rId6"/>
  </p:sldMasterIdLst>
  <p:notesMasterIdLst>
    <p:notesMasterId r:id="rId65"/>
  </p:notesMasterIdLst>
  <p:sldIdLst>
    <p:sldId id="276" r:id="rId7"/>
    <p:sldId id="338" r:id="rId8"/>
    <p:sldId id="384" r:id="rId9"/>
    <p:sldId id="385" r:id="rId10"/>
    <p:sldId id="339" r:id="rId11"/>
    <p:sldId id="340" r:id="rId12"/>
    <p:sldId id="341" r:id="rId13"/>
    <p:sldId id="342" r:id="rId14"/>
    <p:sldId id="343" r:id="rId15"/>
    <p:sldId id="344" r:id="rId16"/>
    <p:sldId id="397" r:id="rId17"/>
    <p:sldId id="345" r:id="rId18"/>
    <p:sldId id="391" r:id="rId19"/>
    <p:sldId id="392" r:id="rId20"/>
    <p:sldId id="393" r:id="rId21"/>
    <p:sldId id="390" r:id="rId22"/>
    <p:sldId id="316" r:id="rId23"/>
    <p:sldId id="327" r:id="rId24"/>
    <p:sldId id="300" r:id="rId25"/>
    <p:sldId id="328" r:id="rId26"/>
    <p:sldId id="334" r:id="rId27"/>
    <p:sldId id="335" r:id="rId28"/>
    <p:sldId id="303" r:id="rId29"/>
    <p:sldId id="389" r:id="rId30"/>
    <p:sldId id="283" r:id="rId31"/>
    <p:sldId id="321" r:id="rId32"/>
    <p:sldId id="298" r:id="rId33"/>
    <p:sldId id="299" r:id="rId34"/>
    <p:sldId id="319" r:id="rId35"/>
    <p:sldId id="286" r:id="rId36"/>
    <p:sldId id="279" r:id="rId37"/>
    <p:sldId id="330" r:id="rId38"/>
    <p:sldId id="336" r:id="rId39"/>
    <p:sldId id="337" r:id="rId40"/>
    <p:sldId id="346" r:id="rId41"/>
    <p:sldId id="348" r:id="rId42"/>
    <p:sldId id="349" r:id="rId43"/>
    <p:sldId id="305" r:id="rId44"/>
    <p:sldId id="291" r:id="rId45"/>
    <p:sldId id="307" r:id="rId46"/>
    <p:sldId id="310" r:id="rId47"/>
    <p:sldId id="311" r:id="rId48"/>
    <p:sldId id="317" r:id="rId49"/>
    <p:sldId id="312" r:id="rId50"/>
    <p:sldId id="398" r:id="rId51"/>
    <p:sldId id="399" r:id="rId52"/>
    <p:sldId id="313" r:id="rId53"/>
    <p:sldId id="314" r:id="rId54"/>
    <p:sldId id="309" r:id="rId55"/>
    <p:sldId id="325" r:id="rId56"/>
    <p:sldId id="324" r:id="rId57"/>
    <p:sldId id="332" r:id="rId58"/>
    <p:sldId id="302" r:id="rId59"/>
    <p:sldId id="331" r:id="rId60"/>
    <p:sldId id="395" r:id="rId61"/>
    <p:sldId id="396" r:id="rId62"/>
    <p:sldId id="400" r:id="rId63"/>
    <p:sldId id="333" r:id="rId64"/>
  </p:sldIdLst>
  <p:sldSz cx="9144000" cy="6858000" type="screen4x3"/>
  <p:notesSz cx="6797675" cy="9926638"/>
  <p:custDataLst>
    <p:tags r:id="rId66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1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02"/>
    <a:srgbClr val="000000"/>
    <a:srgbClr val="E5F7FF"/>
    <a:srgbClr val="C9EEFF"/>
    <a:srgbClr val="EAEBEC"/>
    <a:srgbClr val="D8D5CA"/>
    <a:srgbClr val="FCEECC"/>
    <a:srgbClr val="BFC4C5"/>
    <a:srgbClr val="F2F1ED"/>
    <a:srgbClr val="E5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86ED4-89B3-3E46-979E-102644D09A49}" v="1" dt="2020-10-07T13:54:35.467"/>
    <p1510:client id="{D670DDEB-8A16-5945-8C2A-E2B35DBF7AF0}" v="18" dt="2020-10-07T13:51:42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hite" userId="c62c063b-3710-49aa-af5f-0e2760f8fb33" providerId="ADAL" clId="{D670DDEB-8A16-5945-8C2A-E2B35DBF7AF0}"/>
    <pc:docChg chg="undo custSel mod addSld delSld modSld">
      <pc:chgData name="Su White" userId="c62c063b-3710-49aa-af5f-0e2760f8fb33" providerId="ADAL" clId="{D670DDEB-8A16-5945-8C2A-E2B35DBF7AF0}" dt="2020-10-07T13:51:51.491" v="1714" actId="1076"/>
      <pc:docMkLst>
        <pc:docMk/>
      </pc:docMkLst>
      <pc:sldChg chg="modNotesTx">
        <pc:chgData name="Su White" userId="c62c063b-3710-49aa-af5f-0e2760f8fb33" providerId="ADAL" clId="{D670DDEB-8A16-5945-8C2A-E2B35DBF7AF0}" dt="2020-10-06T13:29:43.807" v="21" actId="20577"/>
        <pc:sldMkLst>
          <pc:docMk/>
          <pc:sldMk cId="3582652887" sldId="276"/>
        </pc:sldMkLst>
      </pc:sldChg>
      <pc:sldChg chg="modSp mod">
        <pc:chgData name="Su White" userId="c62c063b-3710-49aa-af5f-0e2760f8fb33" providerId="ADAL" clId="{D670DDEB-8A16-5945-8C2A-E2B35DBF7AF0}" dt="2020-10-07T13:31:35.369" v="1492" actId="1076"/>
        <pc:sldMkLst>
          <pc:docMk/>
          <pc:sldMk cId="2464959287" sldId="305"/>
        </pc:sldMkLst>
        <pc:spChg chg="mod">
          <ac:chgData name="Su White" userId="c62c063b-3710-49aa-af5f-0e2760f8fb33" providerId="ADAL" clId="{D670DDEB-8A16-5945-8C2A-E2B35DBF7AF0}" dt="2020-10-07T13:31:35.369" v="1492" actId="1076"/>
          <ac:spMkLst>
            <pc:docMk/>
            <pc:sldMk cId="2464959287" sldId="305"/>
            <ac:spMk id="5" creationId="{00000000-0000-0000-0000-000000000000}"/>
          </ac:spMkLst>
        </pc:spChg>
        <pc:picChg chg="mod">
          <ac:chgData name="Su White" userId="c62c063b-3710-49aa-af5f-0e2760f8fb33" providerId="ADAL" clId="{D670DDEB-8A16-5945-8C2A-E2B35DBF7AF0}" dt="2020-10-07T13:30:45.497" v="1490" actId="1076"/>
          <ac:picMkLst>
            <pc:docMk/>
            <pc:sldMk cId="2464959287" sldId="305"/>
            <ac:picMk id="6" creationId="{00000000-0000-0000-0000-000000000000}"/>
          </ac:picMkLst>
        </pc:picChg>
      </pc:sldChg>
      <pc:sldChg chg="modSp mod">
        <pc:chgData name="Su White" userId="c62c063b-3710-49aa-af5f-0e2760f8fb33" providerId="ADAL" clId="{D670DDEB-8A16-5945-8C2A-E2B35DBF7AF0}" dt="2020-10-07T13:43:40.113" v="1594" actId="1076"/>
        <pc:sldMkLst>
          <pc:docMk/>
          <pc:sldMk cId="1088100539" sldId="309"/>
        </pc:sldMkLst>
        <pc:spChg chg="mod">
          <ac:chgData name="Su White" userId="c62c063b-3710-49aa-af5f-0e2760f8fb33" providerId="ADAL" clId="{D670DDEB-8A16-5945-8C2A-E2B35DBF7AF0}" dt="2020-10-07T13:43:40.113" v="1594" actId="1076"/>
          <ac:spMkLst>
            <pc:docMk/>
            <pc:sldMk cId="1088100539" sldId="309"/>
            <ac:spMk id="7" creationId="{00000000-0000-0000-0000-000000000000}"/>
          </ac:spMkLst>
        </pc:spChg>
        <pc:picChg chg="mod">
          <ac:chgData name="Su White" userId="c62c063b-3710-49aa-af5f-0e2760f8fb33" providerId="ADAL" clId="{D670DDEB-8A16-5945-8C2A-E2B35DBF7AF0}" dt="2020-10-07T13:43:35.422" v="1593" actId="1076"/>
          <ac:picMkLst>
            <pc:docMk/>
            <pc:sldMk cId="1088100539" sldId="309"/>
            <ac:picMk id="6" creationId="{00000000-0000-0000-0000-000000000000}"/>
          </ac:picMkLst>
        </pc:picChg>
      </pc:sldChg>
      <pc:sldChg chg="addSp modSp mod">
        <pc:chgData name="Su White" userId="c62c063b-3710-49aa-af5f-0e2760f8fb33" providerId="ADAL" clId="{D670DDEB-8A16-5945-8C2A-E2B35DBF7AF0}" dt="2020-10-07T13:51:51.491" v="1714" actId="1076"/>
        <pc:sldMkLst>
          <pc:docMk/>
          <pc:sldMk cId="1466825458" sldId="313"/>
        </pc:sldMkLst>
        <pc:spChg chg="mod">
          <ac:chgData name="Su White" userId="c62c063b-3710-49aa-af5f-0e2760f8fb33" providerId="ADAL" clId="{D670DDEB-8A16-5945-8C2A-E2B35DBF7AF0}" dt="2020-10-07T13:51:42.533" v="1712" actId="164"/>
          <ac:spMkLst>
            <pc:docMk/>
            <pc:sldMk cId="1466825458" sldId="313"/>
            <ac:spMk id="14338" creationId="{00000000-0000-0000-0000-000000000000}"/>
          </ac:spMkLst>
        </pc:spChg>
        <pc:grpChg chg="add mod">
          <ac:chgData name="Su White" userId="c62c063b-3710-49aa-af5f-0e2760f8fb33" providerId="ADAL" clId="{D670DDEB-8A16-5945-8C2A-E2B35DBF7AF0}" dt="2020-10-07T13:51:51.491" v="1714" actId="1076"/>
          <ac:grpSpMkLst>
            <pc:docMk/>
            <pc:sldMk cId="1466825458" sldId="313"/>
            <ac:grpSpMk id="2" creationId="{688D7447-EC74-FF4C-A135-9CF86273ABF8}"/>
          </ac:grpSpMkLst>
        </pc:grpChg>
        <pc:picChg chg="mod">
          <ac:chgData name="Su White" userId="c62c063b-3710-49aa-af5f-0e2760f8fb33" providerId="ADAL" clId="{D670DDEB-8A16-5945-8C2A-E2B35DBF7AF0}" dt="2020-10-07T13:51:42.533" v="1712" actId="164"/>
          <ac:picMkLst>
            <pc:docMk/>
            <pc:sldMk cId="1466825458" sldId="313"/>
            <ac:picMk id="14341" creationId="{00000000-0000-0000-0000-000000000000}"/>
          </ac:picMkLst>
        </pc:picChg>
      </pc:sldChg>
      <pc:sldChg chg="addSp delSp modSp mod">
        <pc:chgData name="Su White" userId="c62c063b-3710-49aa-af5f-0e2760f8fb33" providerId="ADAL" clId="{D670DDEB-8A16-5945-8C2A-E2B35DBF7AF0}" dt="2020-10-07T13:43:15.835" v="1592" actId="20577"/>
        <pc:sldMkLst>
          <pc:docMk/>
          <pc:sldMk cId="1247357555" sldId="314"/>
        </pc:sldMkLst>
        <pc:spChg chg="mod">
          <ac:chgData name="Su White" userId="c62c063b-3710-49aa-af5f-0e2760f8fb33" providerId="ADAL" clId="{D670DDEB-8A16-5945-8C2A-E2B35DBF7AF0}" dt="2020-10-07T13:43:15.835" v="1592" actId="20577"/>
          <ac:spMkLst>
            <pc:docMk/>
            <pc:sldMk cId="1247357555" sldId="314"/>
            <ac:spMk id="17410" creationId="{00000000-0000-0000-0000-000000000000}"/>
          </ac:spMkLst>
        </pc:spChg>
        <pc:spChg chg="mod">
          <ac:chgData name="Su White" userId="c62c063b-3710-49aa-af5f-0e2760f8fb33" providerId="ADAL" clId="{D670DDEB-8A16-5945-8C2A-E2B35DBF7AF0}" dt="2020-10-07T13:43:08.383" v="1580" actId="20577"/>
          <ac:spMkLst>
            <pc:docMk/>
            <pc:sldMk cId="1247357555" sldId="314"/>
            <ac:spMk id="17412" creationId="{00000000-0000-0000-0000-000000000000}"/>
          </ac:spMkLst>
        </pc:spChg>
        <pc:picChg chg="add mod">
          <ac:chgData name="Su White" userId="c62c063b-3710-49aa-af5f-0e2760f8fb33" providerId="ADAL" clId="{D670DDEB-8A16-5945-8C2A-E2B35DBF7AF0}" dt="2020-10-07T13:42:29.469" v="1565" actId="1076"/>
          <ac:picMkLst>
            <pc:docMk/>
            <pc:sldMk cId="1247357555" sldId="314"/>
            <ac:picMk id="3" creationId="{7401E609-7C82-0F4A-B280-9E33350DDD9F}"/>
          </ac:picMkLst>
        </pc:picChg>
        <pc:picChg chg="del">
          <ac:chgData name="Su White" userId="c62c063b-3710-49aa-af5f-0e2760f8fb33" providerId="ADAL" clId="{D670DDEB-8A16-5945-8C2A-E2B35DBF7AF0}" dt="2020-10-07T13:41:59.034" v="1559" actId="478"/>
          <ac:picMkLst>
            <pc:docMk/>
            <pc:sldMk cId="1247357555" sldId="314"/>
            <ac:picMk id="17415" creationId="{00000000-0000-0000-0000-000000000000}"/>
          </ac:picMkLst>
        </pc:picChg>
      </pc:sldChg>
      <pc:sldChg chg="modSp mod">
        <pc:chgData name="Su White" userId="c62c063b-3710-49aa-af5f-0e2760f8fb33" providerId="ADAL" clId="{D670DDEB-8A16-5945-8C2A-E2B35DBF7AF0}" dt="2020-10-07T13:17:51.094" v="1252" actId="20577"/>
        <pc:sldMkLst>
          <pc:docMk/>
          <pc:sldMk cId="762687290" sldId="319"/>
        </pc:sldMkLst>
        <pc:spChg chg="mod">
          <ac:chgData name="Su White" userId="c62c063b-3710-49aa-af5f-0e2760f8fb33" providerId="ADAL" clId="{D670DDEB-8A16-5945-8C2A-E2B35DBF7AF0}" dt="2020-10-07T13:17:51.094" v="1252" actId="20577"/>
          <ac:spMkLst>
            <pc:docMk/>
            <pc:sldMk cId="762687290" sldId="319"/>
            <ac:spMk id="2" creationId="{00000000-0000-0000-0000-000000000000}"/>
          </ac:spMkLst>
        </pc:spChg>
      </pc:sldChg>
      <pc:sldChg chg="modSp del mod">
        <pc:chgData name="Su White" userId="c62c063b-3710-49aa-af5f-0e2760f8fb33" providerId="ADAL" clId="{D670DDEB-8A16-5945-8C2A-E2B35DBF7AF0}" dt="2020-10-07T13:46:13.167" v="1659" actId="2696"/>
        <pc:sldMkLst>
          <pc:docMk/>
          <pc:sldMk cId="1101460167" sldId="323"/>
        </pc:sldMkLst>
        <pc:spChg chg="mod">
          <ac:chgData name="Su White" userId="c62c063b-3710-49aa-af5f-0e2760f8fb33" providerId="ADAL" clId="{D670DDEB-8A16-5945-8C2A-E2B35DBF7AF0}" dt="2020-10-07T13:45:08.460" v="1635" actId="20577"/>
          <ac:spMkLst>
            <pc:docMk/>
            <pc:sldMk cId="1101460167" sldId="323"/>
            <ac:spMk id="7" creationId="{00000000-0000-0000-0000-000000000000}"/>
          </ac:spMkLst>
        </pc:spChg>
      </pc:sldChg>
      <pc:sldChg chg="modSp mod">
        <pc:chgData name="Su White" userId="c62c063b-3710-49aa-af5f-0e2760f8fb33" providerId="ADAL" clId="{D670DDEB-8A16-5945-8C2A-E2B35DBF7AF0}" dt="2020-10-07T13:44:19.343" v="1627" actId="5793"/>
        <pc:sldMkLst>
          <pc:docMk/>
          <pc:sldMk cId="352384283" sldId="324"/>
        </pc:sldMkLst>
        <pc:spChg chg="mod">
          <ac:chgData name="Su White" userId="c62c063b-3710-49aa-af5f-0e2760f8fb33" providerId="ADAL" clId="{D670DDEB-8A16-5945-8C2A-E2B35DBF7AF0}" dt="2020-10-07T13:44:19.343" v="1627" actId="5793"/>
          <ac:spMkLst>
            <pc:docMk/>
            <pc:sldMk cId="352384283" sldId="324"/>
            <ac:spMk id="4" creationId="{44B355F7-C2A7-7746-80A0-96B6E006D400}"/>
          </ac:spMkLst>
        </pc:spChg>
      </pc:sldChg>
      <pc:sldChg chg="modSp mod">
        <pc:chgData name="Su White" userId="c62c063b-3710-49aa-af5f-0e2760f8fb33" providerId="ADAL" clId="{D670DDEB-8A16-5945-8C2A-E2B35DBF7AF0}" dt="2020-10-07T13:44:54.245" v="1634" actId="20577"/>
        <pc:sldMkLst>
          <pc:docMk/>
          <pc:sldMk cId="589903752" sldId="332"/>
        </pc:sldMkLst>
        <pc:spChg chg="mod">
          <ac:chgData name="Su White" userId="c62c063b-3710-49aa-af5f-0e2760f8fb33" providerId="ADAL" clId="{D670DDEB-8A16-5945-8C2A-E2B35DBF7AF0}" dt="2020-10-07T13:44:54.245" v="1634" actId="20577"/>
          <ac:spMkLst>
            <pc:docMk/>
            <pc:sldMk cId="589903752" sldId="332"/>
            <ac:spMk id="6" creationId="{C4C31B79-2A17-CD47-8854-E3E3A4F9A510}"/>
          </ac:spMkLst>
        </pc:spChg>
      </pc:sldChg>
      <pc:sldChg chg="modSp mod">
        <pc:chgData name="Su White" userId="c62c063b-3710-49aa-af5f-0e2760f8fb33" providerId="ADAL" clId="{D670DDEB-8A16-5945-8C2A-E2B35DBF7AF0}" dt="2020-10-07T13:18:22.481" v="1294" actId="20577"/>
        <pc:sldMkLst>
          <pc:docMk/>
          <pc:sldMk cId="3606933463" sldId="336"/>
        </pc:sldMkLst>
        <pc:spChg chg="mod">
          <ac:chgData name="Su White" userId="c62c063b-3710-49aa-af5f-0e2760f8fb33" providerId="ADAL" clId="{D670DDEB-8A16-5945-8C2A-E2B35DBF7AF0}" dt="2020-10-07T13:18:22.481" v="1294" actId="20577"/>
          <ac:spMkLst>
            <pc:docMk/>
            <pc:sldMk cId="3606933463" sldId="336"/>
            <ac:spMk id="2" creationId="{F42424C4-8285-1441-9521-877CC5E29EC0}"/>
          </ac:spMkLst>
        </pc:spChg>
      </pc:sldChg>
      <pc:sldChg chg="modSp">
        <pc:chgData name="Su White" userId="c62c063b-3710-49aa-af5f-0e2760f8fb33" providerId="ADAL" clId="{D670DDEB-8A16-5945-8C2A-E2B35DBF7AF0}" dt="2020-10-05T14:04:07.070" v="0"/>
        <pc:sldMkLst>
          <pc:docMk/>
          <pc:sldMk cId="2664288448" sldId="343"/>
        </pc:sldMkLst>
        <pc:picChg chg="mod">
          <ac:chgData name="Su White" userId="c62c063b-3710-49aa-af5f-0e2760f8fb33" providerId="ADAL" clId="{D670DDEB-8A16-5945-8C2A-E2B35DBF7AF0}" dt="2020-10-05T14:04:07.070" v="0"/>
          <ac:picMkLst>
            <pc:docMk/>
            <pc:sldMk cId="2664288448" sldId="343"/>
            <ac:picMk id="9" creationId="{A3EEFC3B-2C13-8C4B-A1A8-6745CBF50016}"/>
          </ac:picMkLst>
        </pc:picChg>
      </pc:sldChg>
      <pc:sldChg chg="modSp mod">
        <pc:chgData name="Su White" userId="c62c063b-3710-49aa-af5f-0e2760f8fb33" providerId="ADAL" clId="{D670DDEB-8A16-5945-8C2A-E2B35DBF7AF0}" dt="2020-10-07T13:20:25.493" v="1488" actId="20577"/>
        <pc:sldMkLst>
          <pc:docMk/>
          <pc:sldMk cId="3535678058" sldId="346"/>
        </pc:sldMkLst>
        <pc:spChg chg="mod">
          <ac:chgData name="Su White" userId="c62c063b-3710-49aa-af5f-0e2760f8fb33" providerId="ADAL" clId="{D670DDEB-8A16-5945-8C2A-E2B35DBF7AF0}" dt="2020-10-07T13:20:25.493" v="1488" actId="20577"/>
          <ac:spMkLst>
            <pc:docMk/>
            <pc:sldMk cId="3535678058" sldId="346"/>
            <ac:spMk id="3" creationId="{ACF9E957-FB14-2D44-A7CA-1FC887074B89}"/>
          </ac:spMkLst>
        </pc:spChg>
        <pc:spChg chg="mod">
          <ac:chgData name="Su White" userId="c62c063b-3710-49aa-af5f-0e2760f8fb33" providerId="ADAL" clId="{D670DDEB-8A16-5945-8C2A-E2B35DBF7AF0}" dt="2020-10-07T13:18:57.363" v="1328" actId="20577"/>
          <ac:spMkLst>
            <pc:docMk/>
            <pc:sldMk cId="3535678058" sldId="346"/>
            <ac:spMk id="4" creationId="{B7695F08-800C-F74E-8928-7B9F73A5A21B}"/>
          </ac:spMkLst>
        </pc:spChg>
        <pc:spChg chg="mod">
          <ac:chgData name="Su White" userId="c62c063b-3710-49aa-af5f-0e2760f8fb33" providerId="ADAL" clId="{D670DDEB-8A16-5945-8C2A-E2B35DBF7AF0}" dt="2020-10-07T13:20:06.136" v="1451" actId="20577"/>
          <ac:spMkLst>
            <pc:docMk/>
            <pc:sldMk cId="3535678058" sldId="346"/>
            <ac:spMk id="5" creationId="{EDD88F47-68AA-3742-949C-08BA8796D110}"/>
          </ac:spMkLst>
        </pc:spChg>
      </pc:sldChg>
      <pc:sldChg chg="mod modShow">
        <pc:chgData name="Su White" userId="c62c063b-3710-49aa-af5f-0e2760f8fb33" providerId="ADAL" clId="{D670DDEB-8A16-5945-8C2A-E2B35DBF7AF0}" dt="2020-10-07T13:30:34.062" v="1489" actId="729"/>
        <pc:sldMkLst>
          <pc:docMk/>
          <pc:sldMk cId="910389424" sldId="349"/>
        </pc:sldMkLst>
      </pc:sldChg>
      <pc:sldChg chg="new del">
        <pc:chgData name="Su White" userId="c62c063b-3710-49aa-af5f-0e2760f8fb33" providerId="ADAL" clId="{D670DDEB-8A16-5945-8C2A-E2B35DBF7AF0}" dt="2020-10-07T11:16:42.220" v="24" actId="2696"/>
        <pc:sldMkLst>
          <pc:docMk/>
          <pc:sldMk cId="3182742294" sldId="350"/>
        </pc:sldMkLst>
      </pc:sldChg>
      <pc:sldChg chg="modSp add mod modTransition">
        <pc:chgData name="Su White" userId="c62c063b-3710-49aa-af5f-0e2760f8fb33" providerId="ADAL" clId="{D670DDEB-8A16-5945-8C2A-E2B35DBF7AF0}" dt="2020-10-07T13:13:14.922" v="895" actId="27636"/>
        <pc:sldMkLst>
          <pc:docMk/>
          <pc:sldMk cId="158595325" sldId="384"/>
        </pc:sldMkLst>
        <pc:spChg chg="mod">
          <ac:chgData name="Su White" userId="c62c063b-3710-49aa-af5f-0e2760f8fb33" providerId="ADAL" clId="{D670DDEB-8A16-5945-8C2A-E2B35DBF7AF0}" dt="2020-10-07T13:13:14.915" v="894" actId="27636"/>
          <ac:spMkLst>
            <pc:docMk/>
            <pc:sldMk cId="158595325" sldId="384"/>
            <ac:spMk id="5" creationId="{AB439232-2FB1-9B48-ADE7-4140710D72B1}"/>
          </ac:spMkLst>
        </pc:spChg>
        <pc:spChg chg="mod">
          <ac:chgData name="Su White" userId="c62c063b-3710-49aa-af5f-0e2760f8fb33" providerId="ADAL" clId="{D670DDEB-8A16-5945-8C2A-E2B35DBF7AF0}" dt="2020-10-07T13:13:14.922" v="895" actId="27636"/>
          <ac:spMkLst>
            <pc:docMk/>
            <pc:sldMk cId="158595325" sldId="384"/>
            <ac:spMk id="6" creationId="{EFC39A52-DC9A-0D4B-AD56-10C0FF7A0A45}"/>
          </ac:spMkLst>
        </pc:spChg>
      </pc:sldChg>
      <pc:sldChg chg="modSp add mod modTransition">
        <pc:chgData name="Su White" userId="c62c063b-3710-49aa-af5f-0e2760f8fb33" providerId="ADAL" clId="{D670DDEB-8A16-5945-8C2A-E2B35DBF7AF0}" dt="2020-10-07T13:14:10.543" v="941" actId="5793"/>
        <pc:sldMkLst>
          <pc:docMk/>
          <pc:sldMk cId="1695181283" sldId="385"/>
        </pc:sldMkLst>
        <pc:spChg chg="mod">
          <ac:chgData name="Su White" userId="c62c063b-3710-49aa-af5f-0e2760f8fb33" providerId="ADAL" clId="{D670DDEB-8A16-5945-8C2A-E2B35DBF7AF0}" dt="2020-10-07T13:14:10.543" v="941" actId="5793"/>
          <ac:spMkLst>
            <pc:docMk/>
            <pc:sldMk cId="1695181283" sldId="385"/>
            <ac:spMk id="2" creationId="{EDB1759D-01BC-C149-82D9-9D9B74503C77}"/>
          </ac:spMkLst>
        </pc:spChg>
      </pc:sldChg>
      <pc:sldChg chg="modSp add mod modTransition">
        <pc:chgData name="Su White" userId="c62c063b-3710-49aa-af5f-0e2760f8fb33" providerId="ADAL" clId="{D670DDEB-8A16-5945-8C2A-E2B35DBF7AF0}" dt="2020-10-07T11:17:16.001" v="36" actId="403"/>
        <pc:sldMkLst>
          <pc:docMk/>
          <pc:sldMk cId="1461950933" sldId="389"/>
        </pc:sldMkLst>
        <pc:spChg chg="mod">
          <ac:chgData name="Su White" userId="c62c063b-3710-49aa-af5f-0e2760f8fb33" providerId="ADAL" clId="{D670DDEB-8A16-5945-8C2A-E2B35DBF7AF0}" dt="2020-10-07T11:16:55.861" v="30" actId="20577"/>
          <ac:spMkLst>
            <pc:docMk/>
            <pc:sldMk cId="1461950933" sldId="389"/>
            <ac:spMk id="4" creationId="{657F5CD4-18FB-5C44-A260-23487EC5E96E}"/>
          </ac:spMkLst>
        </pc:spChg>
        <pc:spChg chg="mod">
          <ac:chgData name="Su White" userId="c62c063b-3710-49aa-af5f-0e2760f8fb33" providerId="ADAL" clId="{D670DDEB-8A16-5945-8C2A-E2B35DBF7AF0}" dt="2020-10-07T11:17:07.087" v="33" actId="403"/>
          <ac:spMkLst>
            <pc:docMk/>
            <pc:sldMk cId="1461950933" sldId="389"/>
            <ac:spMk id="5" creationId="{EB8781C4-B4EF-4D4A-9960-FC6CA549754B}"/>
          </ac:spMkLst>
        </pc:spChg>
        <pc:spChg chg="mod">
          <ac:chgData name="Su White" userId="c62c063b-3710-49aa-af5f-0e2760f8fb33" providerId="ADAL" clId="{D670DDEB-8A16-5945-8C2A-E2B35DBF7AF0}" dt="2020-10-07T11:17:16.001" v="36" actId="403"/>
          <ac:spMkLst>
            <pc:docMk/>
            <pc:sldMk cId="1461950933" sldId="389"/>
            <ac:spMk id="6" creationId="{78B6F7AB-2502-7E41-8AC0-F528CFC15679}"/>
          </ac:spMkLst>
        </pc:spChg>
      </pc:sldChg>
      <pc:sldChg chg="addSp delSp modSp add mod modClrScheme chgLayout">
        <pc:chgData name="Su White" userId="c62c063b-3710-49aa-af5f-0e2760f8fb33" providerId="ADAL" clId="{D670DDEB-8A16-5945-8C2A-E2B35DBF7AF0}" dt="2020-10-07T11:23:53.513" v="608" actId="20577"/>
        <pc:sldMkLst>
          <pc:docMk/>
          <pc:sldMk cId="4024866088" sldId="390"/>
        </pc:sldMkLst>
        <pc:spChg chg="del mod ord">
          <ac:chgData name="Su White" userId="c62c063b-3710-49aa-af5f-0e2760f8fb33" providerId="ADAL" clId="{D670DDEB-8A16-5945-8C2A-E2B35DBF7AF0}" dt="2020-10-07T11:17:56.309" v="38" actId="700"/>
          <ac:spMkLst>
            <pc:docMk/>
            <pc:sldMk cId="4024866088" sldId="390"/>
            <ac:spMk id="2" creationId="{90424545-5413-B242-A246-1D7C2C1F1D04}"/>
          </ac:spMkLst>
        </pc:spChg>
        <pc:spChg chg="del mod ord">
          <ac:chgData name="Su White" userId="c62c063b-3710-49aa-af5f-0e2760f8fb33" providerId="ADAL" clId="{D670DDEB-8A16-5945-8C2A-E2B35DBF7AF0}" dt="2020-10-07T11:17:56.309" v="38" actId="700"/>
          <ac:spMkLst>
            <pc:docMk/>
            <pc:sldMk cId="4024866088" sldId="390"/>
            <ac:spMk id="3" creationId="{55C8FAD8-8A80-4247-BCBA-2F46F9483967}"/>
          </ac:spMkLst>
        </pc:spChg>
        <pc:spChg chg="del">
          <ac:chgData name="Su White" userId="c62c063b-3710-49aa-af5f-0e2760f8fb33" providerId="ADAL" clId="{D670DDEB-8A16-5945-8C2A-E2B35DBF7AF0}" dt="2020-10-07T11:17:56.309" v="38" actId="700"/>
          <ac:spMkLst>
            <pc:docMk/>
            <pc:sldMk cId="4024866088" sldId="390"/>
            <ac:spMk id="4" creationId="{DFDC9BAC-6876-604B-BF7A-89239CCACFCD}"/>
          </ac:spMkLst>
        </pc:spChg>
        <pc:spChg chg="mod ord">
          <ac:chgData name="Su White" userId="c62c063b-3710-49aa-af5f-0e2760f8fb33" providerId="ADAL" clId="{D670DDEB-8A16-5945-8C2A-E2B35DBF7AF0}" dt="2020-10-07T11:17:56.309" v="38" actId="700"/>
          <ac:spMkLst>
            <pc:docMk/>
            <pc:sldMk cId="4024866088" sldId="390"/>
            <ac:spMk id="5" creationId="{156098EC-EA30-E54D-AD23-A008FAFA3B43}"/>
          </ac:spMkLst>
        </pc:spChg>
        <pc:spChg chg="add mod ord">
          <ac:chgData name="Su White" userId="c62c063b-3710-49aa-af5f-0e2760f8fb33" providerId="ADAL" clId="{D670DDEB-8A16-5945-8C2A-E2B35DBF7AF0}" dt="2020-10-07T11:23:53.513" v="608" actId="20577"/>
          <ac:spMkLst>
            <pc:docMk/>
            <pc:sldMk cId="4024866088" sldId="390"/>
            <ac:spMk id="6" creationId="{6599357B-F07B-D34C-A4FD-844A18F1ACF7}"/>
          </ac:spMkLst>
        </pc:spChg>
        <pc:spChg chg="add mod ord">
          <ac:chgData name="Su White" userId="c62c063b-3710-49aa-af5f-0e2760f8fb33" providerId="ADAL" clId="{D670DDEB-8A16-5945-8C2A-E2B35DBF7AF0}" dt="2020-10-07T11:23:45.535" v="595" actId="20577"/>
          <ac:spMkLst>
            <pc:docMk/>
            <pc:sldMk cId="4024866088" sldId="390"/>
            <ac:spMk id="7" creationId="{BBCFC92F-194B-7B46-83F8-33A1FB5F7E38}"/>
          </ac:spMkLst>
        </pc:spChg>
      </pc:sldChg>
      <pc:sldChg chg="delSp modSp new mod modClrScheme chgLayout">
        <pc:chgData name="Su White" userId="c62c063b-3710-49aa-af5f-0e2760f8fb33" providerId="ADAL" clId="{D670DDEB-8A16-5945-8C2A-E2B35DBF7AF0}" dt="2020-10-07T11:20:23.078" v="233" actId="700"/>
        <pc:sldMkLst>
          <pc:docMk/>
          <pc:sldMk cId="4280312374" sldId="391"/>
        </pc:sldMkLst>
        <pc:spChg chg="mod ord">
          <ac:chgData name="Su White" userId="c62c063b-3710-49aa-af5f-0e2760f8fb33" providerId="ADAL" clId="{D670DDEB-8A16-5945-8C2A-E2B35DBF7AF0}" dt="2020-10-07T11:20:23.078" v="233" actId="700"/>
          <ac:spMkLst>
            <pc:docMk/>
            <pc:sldMk cId="4280312374" sldId="391"/>
            <ac:spMk id="2" creationId="{32920AAE-52E1-DE4D-A0BF-101CFDCFD6AA}"/>
          </ac:spMkLst>
        </pc:spChg>
        <pc:spChg chg="mod ord">
          <ac:chgData name="Su White" userId="c62c063b-3710-49aa-af5f-0e2760f8fb33" providerId="ADAL" clId="{D670DDEB-8A16-5945-8C2A-E2B35DBF7AF0}" dt="2020-10-07T11:20:23.078" v="233" actId="700"/>
          <ac:spMkLst>
            <pc:docMk/>
            <pc:sldMk cId="4280312374" sldId="391"/>
            <ac:spMk id="3" creationId="{05EBCF48-8B16-0445-BA8B-73DF9F122C4C}"/>
          </ac:spMkLst>
        </pc:spChg>
        <pc:spChg chg="del">
          <ac:chgData name="Su White" userId="c62c063b-3710-49aa-af5f-0e2760f8fb33" providerId="ADAL" clId="{D670DDEB-8A16-5945-8C2A-E2B35DBF7AF0}" dt="2020-10-07T11:20:23.078" v="233" actId="700"/>
          <ac:spMkLst>
            <pc:docMk/>
            <pc:sldMk cId="4280312374" sldId="391"/>
            <ac:spMk id="4" creationId="{B40EF5DA-B683-1D4F-9430-80A4AA6EF8BB}"/>
          </ac:spMkLst>
        </pc:spChg>
        <pc:spChg chg="mod ord">
          <ac:chgData name="Su White" userId="c62c063b-3710-49aa-af5f-0e2760f8fb33" providerId="ADAL" clId="{D670DDEB-8A16-5945-8C2A-E2B35DBF7AF0}" dt="2020-10-07T11:20:23.078" v="233" actId="700"/>
          <ac:spMkLst>
            <pc:docMk/>
            <pc:sldMk cId="4280312374" sldId="391"/>
            <ac:spMk id="5" creationId="{3FF01C24-47DC-D64D-B594-701C37993E1B}"/>
          </ac:spMkLst>
        </pc:spChg>
      </pc:sldChg>
      <pc:sldChg chg="modSp new mod">
        <pc:chgData name="Su White" userId="c62c063b-3710-49aa-af5f-0e2760f8fb33" providerId="ADAL" clId="{D670DDEB-8A16-5945-8C2A-E2B35DBF7AF0}" dt="2020-10-07T11:22:11.985" v="472" actId="15"/>
        <pc:sldMkLst>
          <pc:docMk/>
          <pc:sldMk cId="1208748142" sldId="392"/>
        </pc:sldMkLst>
        <pc:spChg chg="mod">
          <ac:chgData name="Su White" userId="c62c063b-3710-49aa-af5f-0e2760f8fb33" providerId="ADAL" clId="{D670DDEB-8A16-5945-8C2A-E2B35DBF7AF0}" dt="2020-10-07T11:20:47.599" v="250" actId="20577"/>
          <ac:spMkLst>
            <pc:docMk/>
            <pc:sldMk cId="1208748142" sldId="392"/>
            <ac:spMk id="2" creationId="{FEBD6C8E-078F-4847-9C65-9DEAE85C6DCD}"/>
          </ac:spMkLst>
        </pc:spChg>
        <pc:spChg chg="mod">
          <ac:chgData name="Su White" userId="c62c063b-3710-49aa-af5f-0e2760f8fb33" providerId="ADAL" clId="{D670DDEB-8A16-5945-8C2A-E2B35DBF7AF0}" dt="2020-10-07T11:22:11.985" v="472" actId="15"/>
          <ac:spMkLst>
            <pc:docMk/>
            <pc:sldMk cId="1208748142" sldId="392"/>
            <ac:spMk id="3" creationId="{99985085-7EB2-1A45-8EAA-0BB72E8A4DBC}"/>
          </ac:spMkLst>
        </pc:spChg>
      </pc:sldChg>
      <pc:sldChg chg="modSp new mod">
        <pc:chgData name="Su White" userId="c62c063b-3710-49aa-af5f-0e2760f8fb33" providerId="ADAL" clId="{D670DDEB-8A16-5945-8C2A-E2B35DBF7AF0}" dt="2020-10-07T11:23:18.782" v="563" actId="20577"/>
        <pc:sldMkLst>
          <pc:docMk/>
          <pc:sldMk cId="842707376" sldId="393"/>
        </pc:sldMkLst>
        <pc:spChg chg="mod">
          <ac:chgData name="Su White" userId="c62c063b-3710-49aa-af5f-0e2760f8fb33" providerId="ADAL" clId="{D670DDEB-8A16-5945-8C2A-E2B35DBF7AF0}" dt="2020-10-07T11:22:51.718" v="494" actId="20577"/>
          <ac:spMkLst>
            <pc:docMk/>
            <pc:sldMk cId="842707376" sldId="393"/>
            <ac:spMk id="2" creationId="{D9C01746-2700-3149-B8FF-BCEA3A24B1CF}"/>
          </ac:spMkLst>
        </pc:spChg>
        <pc:spChg chg="mod">
          <ac:chgData name="Su White" userId="c62c063b-3710-49aa-af5f-0e2760f8fb33" providerId="ADAL" clId="{D670DDEB-8A16-5945-8C2A-E2B35DBF7AF0}" dt="2020-10-07T11:23:18.782" v="563" actId="20577"/>
          <ac:spMkLst>
            <pc:docMk/>
            <pc:sldMk cId="842707376" sldId="393"/>
            <ac:spMk id="3" creationId="{CFCE5190-6730-0640-AFF8-7BA8A1A1B1CE}"/>
          </ac:spMkLst>
        </pc:spChg>
      </pc:sldChg>
      <pc:sldChg chg="new del">
        <pc:chgData name="Su White" userId="c62c063b-3710-49aa-af5f-0e2760f8fb33" providerId="ADAL" clId="{D670DDEB-8A16-5945-8C2A-E2B35DBF7AF0}" dt="2020-10-07T11:24:11.229" v="610" actId="2696"/>
        <pc:sldMkLst>
          <pc:docMk/>
          <pc:sldMk cId="1953444906" sldId="394"/>
        </pc:sldMkLst>
      </pc:sldChg>
      <pc:sldChg chg="modSp new del mod">
        <pc:chgData name="Su White" userId="c62c063b-3710-49aa-af5f-0e2760f8fb33" providerId="ADAL" clId="{D670DDEB-8A16-5945-8C2A-E2B35DBF7AF0}" dt="2020-10-07T11:25:38.448" v="623" actId="2696"/>
        <pc:sldMkLst>
          <pc:docMk/>
          <pc:sldMk cId="2805144369" sldId="394"/>
        </pc:sldMkLst>
        <pc:spChg chg="mod">
          <ac:chgData name="Su White" userId="c62c063b-3710-49aa-af5f-0e2760f8fb33" providerId="ADAL" clId="{D670DDEB-8A16-5945-8C2A-E2B35DBF7AF0}" dt="2020-10-07T11:24:47.269" v="619" actId="20577"/>
          <ac:spMkLst>
            <pc:docMk/>
            <pc:sldMk cId="2805144369" sldId="394"/>
            <ac:spMk id="2" creationId="{C535D548-53DA-994D-87AD-305A15AD8193}"/>
          </ac:spMkLst>
        </pc:spChg>
      </pc:sldChg>
      <pc:sldChg chg="modSp add mod">
        <pc:chgData name="Su White" userId="c62c063b-3710-49aa-af5f-0e2760f8fb33" providerId="ADAL" clId="{D670DDEB-8A16-5945-8C2A-E2B35DBF7AF0}" dt="2020-10-07T11:26:09.380" v="636" actId="20577"/>
        <pc:sldMkLst>
          <pc:docMk/>
          <pc:sldMk cId="315705117" sldId="395"/>
        </pc:sldMkLst>
        <pc:spChg chg="mod">
          <ac:chgData name="Su White" userId="c62c063b-3710-49aa-af5f-0e2760f8fb33" providerId="ADAL" clId="{D670DDEB-8A16-5945-8C2A-E2B35DBF7AF0}" dt="2020-10-07T11:25:59.753" v="634" actId="20577"/>
          <ac:spMkLst>
            <pc:docMk/>
            <pc:sldMk cId="315705117" sldId="395"/>
            <ac:spMk id="2" creationId="{829A8C31-0018-5846-8F86-EC6ABD7AA64E}"/>
          </ac:spMkLst>
        </pc:spChg>
        <pc:spChg chg="mod">
          <ac:chgData name="Su White" userId="c62c063b-3710-49aa-af5f-0e2760f8fb33" providerId="ADAL" clId="{D670DDEB-8A16-5945-8C2A-E2B35DBF7AF0}" dt="2020-10-07T11:26:09.380" v="636" actId="20577"/>
          <ac:spMkLst>
            <pc:docMk/>
            <pc:sldMk cId="315705117" sldId="395"/>
            <ac:spMk id="7" creationId="{53D80A24-9B37-D543-96D2-95C748D65E89}"/>
          </ac:spMkLst>
        </pc:spChg>
      </pc:sldChg>
      <pc:sldChg chg="add del">
        <pc:chgData name="Su White" userId="c62c063b-3710-49aa-af5f-0e2760f8fb33" providerId="ADAL" clId="{D670DDEB-8A16-5945-8C2A-E2B35DBF7AF0}" dt="2020-10-07T11:25:26.882" v="621" actId="2696"/>
        <pc:sldMkLst>
          <pc:docMk/>
          <pc:sldMk cId="2320381191" sldId="395"/>
        </pc:sldMkLst>
      </pc:sldChg>
      <pc:sldChg chg="addSp delSp modSp new mod modClrScheme chgLayout">
        <pc:chgData name="Su White" userId="c62c063b-3710-49aa-af5f-0e2760f8fb33" providerId="ADAL" clId="{D670DDEB-8A16-5945-8C2A-E2B35DBF7AF0}" dt="2020-10-07T13:50:07.700" v="1705" actId="313"/>
        <pc:sldMkLst>
          <pc:docMk/>
          <pc:sldMk cId="338519283" sldId="396"/>
        </pc:sldMkLst>
        <pc:spChg chg="del mod ord">
          <ac:chgData name="Su White" userId="c62c063b-3710-49aa-af5f-0e2760f8fb33" providerId="ADAL" clId="{D670DDEB-8A16-5945-8C2A-E2B35DBF7AF0}" dt="2020-10-07T11:26:30.203" v="666" actId="700"/>
          <ac:spMkLst>
            <pc:docMk/>
            <pc:sldMk cId="338519283" sldId="396"/>
            <ac:spMk id="2" creationId="{E24398D3-9B12-014F-8B0A-7AA189C17235}"/>
          </ac:spMkLst>
        </pc:spChg>
        <pc:spChg chg="mod ord">
          <ac:chgData name="Su White" userId="c62c063b-3710-49aa-af5f-0e2760f8fb33" providerId="ADAL" clId="{D670DDEB-8A16-5945-8C2A-E2B35DBF7AF0}" dt="2020-10-07T11:26:53.533" v="670" actId="700"/>
          <ac:spMkLst>
            <pc:docMk/>
            <pc:sldMk cId="338519283" sldId="396"/>
            <ac:spMk id="3" creationId="{88BD6E74-876E-CF45-807D-6074399FFD44}"/>
          </ac:spMkLst>
        </pc:spChg>
        <pc:spChg chg="del">
          <ac:chgData name="Su White" userId="c62c063b-3710-49aa-af5f-0e2760f8fb33" providerId="ADAL" clId="{D670DDEB-8A16-5945-8C2A-E2B35DBF7AF0}" dt="2020-10-07T11:26:30.203" v="666" actId="700"/>
          <ac:spMkLst>
            <pc:docMk/>
            <pc:sldMk cId="338519283" sldId="396"/>
            <ac:spMk id="4" creationId="{7B0ADC1C-D2F5-AC42-A4DD-DFC67D68E75F}"/>
          </ac:spMkLst>
        </pc:spChg>
        <pc:spChg chg="mod ord modVis">
          <ac:chgData name="Su White" userId="c62c063b-3710-49aa-af5f-0e2760f8fb33" providerId="ADAL" clId="{D670DDEB-8A16-5945-8C2A-E2B35DBF7AF0}" dt="2020-10-07T11:26:53.533" v="670" actId="700"/>
          <ac:spMkLst>
            <pc:docMk/>
            <pc:sldMk cId="338519283" sldId="396"/>
            <ac:spMk id="5" creationId="{0002BA83-10A3-4B4D-B92E-A59B063065A1}"/>
          </ac:spMkLst>
        </pc:spChg>
        <pc:spChg chg="add del mod ord">
          <ac:chgData name="Su White" userId="c62c063b-3710-49aa-af5f-0e2760f8fb33" providerId="ADAL" clId="{D670DDEB-8A16-5945-8C2A-E2B35DBF7AF0}" dt="2020-10-07T11:26:36.106" v="669" actId="26606"/>
          <ac:spMkLst>
            <pc:docMk/>
            <pc:sldMk cId="338519283" sldId="396"/>
            <ac:spMk id="6" creationId="{FE7517DC-1C23-294B-A8F5-427361E38A23}"/>
          </ac:spMkLst>
        </pc:spChg>
        <pc:spChg chg="add mod ord">
          <ac:chgData name="Su White" userId="c62c063b-3710-49aa-af5f-0e2760f8fb33" providerId="ADAL" clId="{D670DDEB-8A16-5945-8C2A-E2B35DBF7AF0}" dt="2020-10-07T13:50:07.700" v="1705" actId="313"/>
          <ac:spMkLst>
            <pc:docMk/>
            <pc:sldMk cId="338519283" sldId="396"/>
            <ac:spMk id="7" creationId="{06E09549-107A-F843-89C7-3338107A9A39}"/>
          </ac:spMkLst>
        </pc:spChg>
        <pc:spChg chg="add del mod">
          <ac:chgData name="Su White" userId="c62c063b-3710-49aa-af5f-0e2760f8fb33" providerId="ADAL" clId="{D670DDEB-8A16-5945-8C2A-E2B35DBF7AF0}" dt="2020-10-07T11:26:36.089" v="668" actId="26606"/>
          <ac:spMkLst>
            <pc:docMk/>
            <pc:sldMk cId="338519283" sldId="396"/>
            <ac:spMk id="11" creationId="{9CB267EF-AD36-4F48-8167-8685E3C2FB59}"/>
          </ac:spMkLst>
        </pc:spChg>
      </pc:sldChg>
      <pc:sldChg chg="modSp new mod">
        <pc:chgData name="Su White" userId="c62c063b-3710-49aa-af5f-0e2760f8fb33" providerId="ADAL" clId="{D670DDEB-8A16-5945-8C2A-E2B35DBF7AF0}" dt="2020-10-07T13:16:25.150" v="1226" actId="20577"/>
        <pc:sldMkLst>
          <pc:docMk/>
          <pc:sldMk cId="990886651" sldId="397"/>
        </pc:sldMkLst>
        <pc:spChg chg="mod">
          <ac:chgData name="Su White" userId="c62c063b-3710-49aa-af5f-0e2760f8fb33" providerId="ADAL" clId="{D670DDEB-8A16-5945-8C2A-E2B35DBF7AF0}" dt="2020-10-07T13:15:00.947" v="998" actId="20577"/>
          <ac:spMkLst>
            <pc:docMk/>
            <pc:sldMk cId="990886651" sldId="397"/>
            <ac:spMk id="2" creationId="{F60BD706-5D32-D045-9241-92084B61EC57}"/>
          </ac:spMkLst>
        </pc:spChg>
        <pc:spChg chg="mod">
          <ac:chgData name="Su White" userId="c62c063b-3710-49aa-af5f-0e2760f8fb33" providerId="ADAL" clId="{D670DDEB-8A16-5945-8C2A-E2B35DBF7AF0}" dt="2020-10-07T13:16:25.150" v="1226" actId="20577"/>
          <ac:spMkLst>
            <pc:docMk/>
            <pc:sldMk cId="990886651" sldId="397"/>
            <ac:spMk id="3" creationId="{C4C65B92-E5D4-2044-AACC-C01672A65307}"/>
          </ac:spMkLst>
        </pc:spChg>
      </pc:sldChg>
      <pc:sldChg chg="addSp delSp modSp new mod modClrScheme chgLayout">
        <pc:chgData name="Su White" userId="c62c063b-3710-49aa-af5f-0e2760f8fb33" providerId="ADAL" clId="{D670DDEB-8A16-5945-8C2A-E2B35DBF7AF0}" dt="2020-10-07T13:40:00.560" v="1508" actId="1076"/>
        <pc:sldMkLst>
          <pc:docMk/>
          <pc:sldMk cId="898152931" sldId="398"/>
        </pc:sldMkLst>
        <pc:spChg chg="del">
          <ac:chgData name="Su White" userId="c62c063b-3710-49aa-af5f-0e2760f8fb33" providerId="ADAL" clId="{D670DDEB-8A16-5945-8C2A-E2B35DBF7AF0}" dt="2020-10-07T13:39:40.518" v="1506" actId="700"/>
          <ac:spMkLst>
            <pc:docMk/>
            <pc:sldMk cId="898152931" sldId="398"/>
            <ac:spMk id="2" creationId="{FE3733A1-9EB0-6E4B-B429-4FBF4CF1E9C5}"/>
          </ac:spMkLst>
        </pc:spChg>
        <pc:spChg chg="del">
          <ac:chgData name="Su White" userId="c62c063b-3710-49aa-af5f-0e2760f8fb33" providerId="ADAL" clId="{D670DDEB-8A16-5945-8C2A-E2B35DBF7AF0}" dt="2020-10-07T13:38:25.484" v="1494" actId="931"/>
          <ac:spMkLst>
            <pc:docMk/>
            <pc:sldMk cId="898152931" sldId="398"/>
            <ac:spMk id="3" creationId="{EAA7183B-1046-0449-9221-F1C32198B249}"/>
          </ac:spMkLst>
        </pc:spChg>
        <pc:spChg chg="mod ord">
          <ac:chgData name="Su White" userId="c62c063b-3710-49aa-af5f-0e2760f8fb33" providerId="ADAL" clId="{D670DDEB-8A16-5945-8C2A-E2B35DBF7AF0}" dt="2020-10-07T13:39:40.518" v="1506" actId="700"/>
          <ac:spMkLst>
            <pc:docMk/>
            <pc:sldMk cId="898152931" sldId="398"/>
            <ac:spMk id="4" creationId="{F6CDECA8-D884-DB44-92A7-15CF4FDD9CA9}"/>
          </ac:spMkLst>
        </pc:spChg>
        <pc:picChg chg="add mod ord">
          <ac:chgData name="Su White" userId="c62c063b-3710-49aa-af5f-0e2760f8fb33" providerId="ADAL" clId="{D670DDEB-8A16-5945-8C2A-E2B35DBF7AF0}" dt="2020-10-07T13:40:00.560" v="1508" actId="1076"/>
          <ac:picMkLst>
            <pc:docMk/>
            <pc:sldMk cId="898152931" sldId="398"/>
            <ac:picMk id="6" creationId="{7AE007AA-1E85-964D-94D3-B6CFF546CF77}"/>
          </ac:picMkLst>
        </pc:picChg>
      </pc:sldChg>
      <pc:sldChg chg="addSp delSp modSp new mod modClrScheme chgLayout">
        <pc:chgData name="Su White" userId="c62c063b-3710-49aa-af5f-0e2760f8fb33" providerId="ADAL" clId="{D670DDEB-8A16-5945-8C2A-E2B35DBF7AF0}" dt="2020-10-07T13:40:07.071" v="1509" actId="1076"/>
        <pc:sldMkLst>
          <pc:docMk/>
          <pc:sldMk cId="4165671297" sldId="399"/>
        </pc:sldMkLst>
        <pc:spChg chg="del">
          <ac:chgData name="Su White" userId="c62c063b-3710-49aa-af5f-0e2760f8fb33" providerId="ADAL" clId="{D670DDEB-8A16-5945-8C2A-E2B35DBF7AF0}" dt="2020-10-07T13:39:22.370" v="1503" actId="700"/>
          <ac:spMkLst>
            <pc:docMk/>
            <pc:sldMk cId="4165671297" sldId="399"/>
            <ac:spMk id="2" creationId="{662123D2-F872-6341-8D95-B8DF8E7C675D}"/>
          </ac:spMkLst>
        </pc:spChg>
        <pc:spChg chg="del">
          <ac:chgData name="Su White" userId="c62c063b-3710-49aa-af5f-0e2760f8fb33" providerId="ADAL" clId="{D670DDEB-8A16-5945-8C2A-E2B35DBF7AF0}" dt="2020-10-07T13:39:02.507" v="1500" actId="931"/>
          <ac:spMkLst>
            <pc:docMk/>
            <pc:sldMk cId="4165671297" sldId="399"/>
            <ac:spMk id="3" creationId="{F247E230-2282-C14D-ADDD-00826E78F6FD}"/>
          </ac:spMkLst>
        </pc:spChg>
        <pc:spChg chg="mod ord">
          <ac:chgData name="Su White" userId="c62c063b-3710-49aa-af5f-0e2760f8fb33" providerId="ADAL" clId="{D670DDEB-8A16-5945-8C2A-E2B35DBF7AF0}" dt="2020-10-07T13:39:22.370" v="1503" actId="700"/>
          <ac:spMkLst>
            <pc:docMk/>
            <pc:sldMk cId="4165671297" sldId="399"/>
            <ac:spMk id="4" creationId="{ECF20833-43F8-8845-90F0-979C18715C36}"/>
          </ac:spMkLst>
        </pc:spChg>
        <pc:picChg chg="add mod ord">
          <ac:chgData name="Su White" userId="c62c063b-3710-49aa-af5f-0e2760f8fb33" providerId="ADAL" clId="{D670DDEB-8A16-5945-8C2A-E2B35DBF7AF0}" dt="2020-10-07T13:40:07.071" v="1509" actId="1076"/>
          <ac:picMkLst>
            <pc:docMk/>
            <pc:sldMk cId="4165671297" sldId="399"/>
            <ac:picMk id="6" creationId="{FAEAA8E1-B6DE-DC47-A999-2A22311CD035}"/>
          </ac:picMkLst>
        </pc:picChg>
      </pc:sldChg>
      <pc:sldChg chg="modSp add mod">
        <pc:chgData name="Su White" userId="c62c063b-3710-49aa-af5f-0e2760f8fb33" providerId="ADAL" clId="{D670DDEB-8A16-5945-8C2A-E2B35DBF7AF0}" dt="2020-10-07T13:48:46.453" v="1696" actId="20577"/>
        <pc:sldMkLst>
          <pc:docMk/>
          <pc:sldMk cId="3909314950" sldId="400"/>
        </pc:sldMkLst>
        <pc:spChg chg="mod">
          <ac:chgData name="Su White" userId="c62c063b-3710-49aa-af5f-0e2760f8fb33" providerId="ADAL" clId="{D670DDEB-8A16-5945-8C2A-E2B35DBF7AF0}" dt="2020-10-07T13:48:36.738" v="1691" actId="20577"/>
          <ac:spMkLst>
            <pc:docMk/>
            <pc:sldMk cId="3909314950" sldId="400"/>
            <ac:spMk id="2" creationId="{00000000-0000-0000-0000-000000000000}"/>
          </ac:spMkLst>
        </pc:spChg>
        <pc:spChg chg="mod">
          <ac:chgData name="Su White" userId="c62c063b-3710-49aa-af5f-0e2760f8fb33" providerId="ADAL" clId="{D670DDEB-8A16-5945-8C2A-E2B35DBF7AF0}" dt="2020-10-07T13:48:46.453" v="1696" actId="20577"/>
          <ac:spMkLst>
            <pc:docMk/>
            <pc:sldMk cId="3909314950" sldId="400"/>
            <ac:spMk id="7" creationId="{00000000-0000-0000-0000-000000000000}"/>
          </ac:spMkLst>
        </pc:spChg>
      </pc:sldChg>
      <pc:sldChg chg="add del">
        <pc:chgData name="Su White" userId="c62c063b-3710-49aa-af5f-0e2760f8fb33" providerId="ADAL" clId="{D670DDEB-8A16-5945-8C2A-E2B35DBF7AF0}" dt="2020-10-07T13:46:56.300" v="1663"/>
        <pc:sldMkLst>
          <pc:docMk/>
          <pc:sldMk cId="2906569868" sldId="401"/>
        </pc:sldMkLst>
      </pc:sldChg>
    </pc:docChg>
  </pc:docChgLst>
  <pc:docChgLst>
    <pc:chgData name="Su White" userId="c62c063b-3710-49aa-af5f-0e2760f8fb33" providerId="ADAL" clId="{8CB86ED4-89B3-3E46-979E-102644D09A49}"/>
    <pc:docChg chg="modSld">
      <pc:chgData name="Su White" userId="c62c063b-3710-49aa-af5f-0e2760f8fb33" providerId="ADAL" clId="{8CB86ED4-89B3-3E46-979E-102644D09A49}" dt="2020-10-07T13:54:35.467" v="0" actId="1076"/>
      <pc:docMkLst>
        <pc:docMk/>
      </pc:docMkLst>
      <pc:sldChg chg="modSp">
        <pc:chgData name="Su White" userId="c62c063b-3710-49aa-af5f-0e2760f8fb33" providerId="ADAL" clId="{8CB86ED4-89B3-3E46-979E-102644D09A49}" dt="2020-10-07T13:54:35.467" v="0" actId="1076"/>
        <pc:sldMkLst>
          <pc:docMk/>
          <pc:sldMk cId="3582652887" sldId="276"/>
        </pc:sldMkLst>
        <pc:spChg chg="mod">
          <ac:chgData name="Su White" userId="c62c063b-3710-49aa-af5f-0e2760f8fb33" providerId="ADAL" clId="{8CB86ED4-89B3-3E46-979E-102644D09A49}" dt="2020-10-07T13:54:35.467" v="0" actId="1076"/>
          <ac:spMkLst>
            <pc:docMk/>
            <pc:sldMk cId="3582652887" sldId="27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D1E7E81-CC60-4AB5-B69E-781BF7F43A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24AD7F6-01CA-4BEA-B5E1-E437F736B211}" type="slidenum">
              <a:rPr lang="en-GB" b="0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GB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>
                <a:latin typeface="Arial" pitchFamily="34" charset="0"/>
                <a:ea typeface="ＭＳ Ｐゴシック" pitchFamily="34" charset="-128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91288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8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31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40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8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D2D00ED-20D0-428B-8F00-66E5B748F383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39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3889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4" y="4216400"/>
            <a:ext cx="6048375" cy="5427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Volume of applications can be really high, don’t let it put you off, just make sure you put in the effort.</a:t>
            </a: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Relevant</a:t>
            </a:r>
            <a:r>
              <a:rPr lang="en-US" altLang="en-US" baseline="0">
                <a:latin typeface="Arial" pitchFamily="34" charset="0"/>
              </a:rPr>
              <a:t> information:  tasks – can you make a cappuccino, is it relevant?  </a:t>
            </a:r>
            <a:endParaRPr lang="en-US" altLang="en-US">
              <a:latin typeface="Arial" pitchFamily="34" charset="0"/>
            </a:endParaRP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This summer every Excel placement had something like 10 applicants per place,  SKY TV stats:    </a:t>
            </a:r>
          </a:p>
          <a:p>
            <a:endParaRPr lang="en-US" altLang="en-US">
              <a:latin typeface="Arial" pitchFamily="34" charset="0"/>
            </a:endParaRPr>
          </a:p>
          <a:p>
            <a:r>
              <a:rPr lang="en-US" altLang="en-US">
                <a:latin typeface="Arial" pitchFamily="34" charset="0"/>
              </a:rPr>
              <a:t>So even though there is a shortage of IT skills, there is always competition 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D355F64-D607-4D3B-A274-61D6E863E70E}" type="slidenum">
              <a:rPr lang="en-GB" altLang="en-US">
                <a:latin typeface="Arial" pitchFamily="34" charset="0"/>
              </a:rPr>
              <a:pPr/>
              <a:t>41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74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www.isurvey.soton.ac.uk</a:t>
            </a:r>
            <a:r>
              <a:rPr lang="en-GB"/>
              <a:t>/admin/data/</a:t>
            </a:r>
            <a:r>
              <a:rPr lang="en-GB" err="1"/>
              <a:t>view.php?surveyID</a:t>
            </a:r>
            <a:r>
              <a:rPr lang="en-GB"/>
              <a:t>=38410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17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26A78E9-13A6-424C-9E17-0ADE737FA06A}" type="slidenum">
              <a:rPr lang="en-GB" altLang="en-US">
                <a:latin typeface="Arial" pitchFamily="34" charset="0"/>
              </a:rPr>
              <a:pPr/>
              <a:t>48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9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5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C397DB62-5C69-4F6A-8E83-C4D097D9CCA9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09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6529" y="4747295"/>
            <a:ext cx="5438140" cy="446698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9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1233B6A-32BE-4310-9422-591A3D29FE8F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85800"/>
            <a:ext cx="5989637" cy="44942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17" y="5431371"/>
            <a:ext cx="5904656" cy="33038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5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9149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9B8747F-670C-4896-806F-38E2128203FD}" type="slidenum">
              <a:rPr lang="en-GB" altLang="en-US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</a:pPr>
              <a:t>23</a:t>
            </a:fld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6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200">
              <a:effectLst/>
              <a:latin typeface="Times New Roman"/>
              <a:ea typeface="SimSu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8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7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7E81-CC60-4AB5-B69E-781BF7F43A3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14DAA-C12D-4D7B-8437-0C4C3478CF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F32C-090F-47B4-97D8-66989C4FB0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200">
                <a:solidFill>
                  <a:srgbClr val="005C8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4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B280-6989-4276-9254-F79D529802C6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1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12F7-1A9D-477C-9934-32579A6EDEC0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6E5F-C986-431E-8D9B-10FEF5D8BD43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5235-752C-4C01-86CD-4ACDC0E066F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7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8EC3-DBBB-4A10-9CEB-42E41D76249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181A-5AE4-4F93-80BB-9482B11A2518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1975-91E7-46F9-9B0F-AC81451E268F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A50E-70D9-40D7-ABCF-AA06D7F87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482D-77E9-414C-8E80-D182AE44FBA4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9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B60B8-62F0-4E53-BD71-BDD2A0EE955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9D04-7D2C-4B62-847C-0B39B26EC542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379F4A-F681-474E-BC5B-6DF0FAFDAC3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6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6483-E838-400E-931F-82519BB60D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6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>
                <a:spcAft>
                  <a:spcPct val="70000"/>
                </a:spcAft>
                <a:buFontTx/>
                <a:buChar char="•"/>
              </a:pPr>
              <a:endParaRPr lang="en-GB" sz="900">
                <a:solidFill>
                  <a:srgbClr val="FFFFFF"/>
                </a:solidFill>
                <a:latin typeface="Georgia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19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7170FF-7E8F-47EA-8E0F-414ABA36E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67816F-BB4B-4283-AC1A-7A03A45E5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7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04A33A-A2D5-423E-A6F4-A5014EC74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EB4F21-DD13-4B18-A9F7-ACFE4992F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1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824D-CE2C-46B1-B481-84B77DB37B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7EB6EC8-38FC-4BD1-93C4-935AEE159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3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0708573-175D-4A89-9899-BA6883402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5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F54FFE-BB5A-423C-875A-BB3D7B16F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606013-A2D2-4520-B125-89E1841F8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1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E7C165-7831-44E3-9008-26CA3D3BD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3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Aft>
                <a:spcPct val="70000"/>
              </a:spcAft>
              <a:buFontTx/>
              <a:buChar char="•"/>
              <a:defRPr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0926CB3-FADB-4AE6-8458-0B5B36892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28E98B-A781-4C9C-B23F-742FDD3BF2F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D6DC-09E5-4E35-8076-F0AC666DDFE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7881-4D90-4918-B5BD-426F956EB3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B9B9-7D2E-4246-A1BF-3425EF41CD51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673D-7410-4F2A-962A-5AEC9562D3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ADA9-8A8A-4160-A72B-463D1D39F65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A65B-CDAF-4F77-8E71-8E71D45D3E6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4A98-F74F-4D1D-B7C1-5C7892A34167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F464-3113-4A6B-BEAB-A7AC3345058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7A9-4C8F-4BA9-B5DB-6159380FEC9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9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6E4C-A5EF-41D7-8C8B-CECBB00BEB8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6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28AE-C299-4C06-A351-44690D9EB57B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5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908050"/>
            <a:ext cx="84963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760F-A83F-4F36-830F-75D4F1CC356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4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06B5-31CF-4BF7-9483-CDDA1FF35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C5CA3-0B45-4A8F-986E-DBAA9AF24C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6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2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AC13A-04FF-4939-A36D-21B8D327B1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74E4-B13B-4CF6-AA7F-DB14FA42A1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7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39C6-E4F9-4658-9A6F-37896A03D5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7DBA21C-584E-4183-AA52-3DF5CD58D7BD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5C84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6C9D6-EE14-418A-82B5-27321D84219D}" type="slidenum">
              <a:rPr lang="en-GB">
                <a:solidFill>
                  <a:srgbClr val="005C84"/>
                </a:solidFill>
              </a:rPr>
              <a:pPr/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>
                <a:solidFill>
                  <a:srgbClr val="FFFFFF"/>
                </a:solidFill>
                <a:latin typeface="Lucida Sans" pitchFamily="34" charset="0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fld id="{2E846962-E2DB-49D4-BDCE-BB06F11F7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87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FontTx/>
              <a:buNone/>
              <a:defRPr sz="1400"/>
            </a:lvl1pPr>
          </a:lstStyle>
          <a:p>
            <a:pPr>
              <a:defRPr/>
            </a:pPr>
            <a:fld id="{288B4A3E-0181-4A39-A2CB-831FF38AC720}" type="slidenum">
              <a:rPr lang="en-GB">
                <a:solidFill>
                  <a:srgbClr val="323D43"/>
                </a:solidFill>
                <a:latin typeface="Georgia" pitchFamily="18" charset="0"/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3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31" charset="0"/>
          <a:ea typeface="ＭＳ Ｐゴシック" pitchFamily="31" charset="-128"/>
          <a:cs typeface="ＭＳ Ｐゴシック" pitchFamily="3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ECB87D7-B9E1-1A4F-8572-26BBB2EDEE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D21B14E-3934-2A46-B980-849CBBECDDA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career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ropbox.com/s/7zjishrmenimja8/Screenshot%202020-10-05%20at%2013.29.48.png?dl=0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lug4X96bESg" TargetMode="External"/><Relationship Id="rId4" Type="http://schemas.openxmlformats.org/officeDocument/2006/relationships/hyperlink" Target="http://www.southampton.ac.uk/careers/contact-us.pa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.soton.ac.uk/student/hom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hyperlink" Target="https://secure.ecs.soton.ac.uk/careers/" TargetMode="External"/><Relationship Id="rId4" Type="http://schemas.openxmlformats.org/officeDocument/2006/relationships/hyperlink" Target="https://webauth.soton.ac.uk/shibboleth-idp/profile/SAML2/POST/SSOhttp:/www.southampton.ac.uk/careers/students/work-experience/index.pag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cracker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rospects.ac.uk/" TargetMode="External"/><Relationship Id="rId4" Type="http://schemas.openxmlformats.org/officeDocument/2006/relationships/hyperlink" Target="http://www.targetjobs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events-workshops-fairs/index.page?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southampton.ac.uk/careers/students/events-workshops-fairs/index.page" TargetMode="Externa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southampton.ac.uk/career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png"/><Relationship Id="rId4" Type="http://schemas.openxmlformats.org/officeDocument/2006/relationships/hyperlink" Target="https://goo.gl/5gLzP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://www.itjobswatch.co.uk/jobs/uk/developer.do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goo.gl/ieBq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ampton.ac.uk/careers/students/career-planning/index.pag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careers@southampton.ac.uk" TargetMode="External"/><Relationship Id="rId7" Type="http://schemas.openxmlformats.org/officeDocument/2006/relationships/hyperlink" Target="http://www.southampton.ac.uk/careers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://gb.pinterest.com/uoscareers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southampton.ac.uk/careers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goo.gl/grvpYA" TargetMode="Externa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urvey.soton.ac.uk/384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094856"/>
            <a:ext cx="8907692" cy="1198240"/>
          </a:xfrm>
        </p:spPr>
        <p:txBody>
          <a:bodyPr/>
          <a:lstStyle/>
          <a:p>
            <a:pPr eaLnBrk="1" hangingPunct="1"/>
            <a:r>
              <a:rPr lang="en-GB" sz="5400"/>
              <a:t>Careers and Employability</a:t>
            </a:r>
            <a:endParaRPr lang="en-GB" sz="400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312876"/>
            <a:ext cx="8568952" cy="792088"/>
          </a:xfrm>
        </p:spPr>
        <p:txBody>
          <a:bodyPr/>
          <a:lstStyle/>
          <a:p>
            <a:pPr eaLnBrk="1" hangingPunct="1">
              <a:lnSpc>
                <a:spcPts val="4100"/>
              </a:lnSpc>
            </a:pPr>
            <a:r>
              <a:rPr lang="en-GB">
                <a:solidFill>
                  <a:srgbClr val="B2D5D5"/>
                </a:solidFill>
              </a:rPr>
              <a:t>COMP1205 Professional Development</a:t>
            </a:r>
            <a:endParaRPr lang="en-GB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2196" y="5625244"/>
            <a:ext cx="4875888" cy="9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000">
                <a:solidFill>
                  <a:srgbClr val="B2D5D5"/>
                </a:solidFill>
              </a:rPr>
              <a:t>Careers and Employability Service </a:t>
            </a:r>
            <a:r>
              <a:rPr lang="en-GB" sz="1600">
                <a:solidFill>
                  <a:srgbClr val="B2D5D5"/>
                </a:solidFill>
                <a:hlinkClick r:id="rId3"/>
              </a:rPr>
              <a:t>www.southampton.ac.uk/careers</a:t>
            </a:r>
            <a:endParaRPr lang="en-GB" sz="1600">
              <a:solidFill>
                <a:srgbClr val="B2D5D5"/>
              </a:solidFill>
            </a:endParaRPr>
          </a:p>
          <a:p>
            <a:pPr algn="l"/>
            <a:r>
              <a:rPr lang="en-GB" sz="1600">
                <a:solidFill>
                  <a:srgbClr val="B2D5D5"/>
                </a:solidFill>
              </a:rPr>
              <a:t>careers@southampton.ac.uk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35996" y="5933251"/>
            <a:ext cx="3158360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kern="0" err="1">
                <a:solidFill>
                  <a:srgbClr val="E5E3DB"/>
                </a:solidFill>
                <a:cs typeface="+mn-cs"/>
              </a:rPr>
              <a:t>UoSCareersandEmployability</a:t>
            </a:r>
            <a:endParaRPr lang="en-GB" sz="1600" kern="0">
              <a:solidFill>
                <a:srgbClr val="E5E3DB"/>
              </a:solidFill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00724" y="6318734"/>
            <a:ext cx="2443276" cy="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sz="1600" kern="0" err="1">
                <a:solidFill>
                  <a:srgbClr val="E5E3DB"/>
                </a:solidFill>
              </a:rPr>
              <a:t>UoS_Careers</a:t>
            </a:r>
            <a:endParaRPr lang="en-GB" sz="1600" kern="0">
              <a:solidFill>
                <a:srgbClr val="E5E3DB"/>
              </a:solidFill>
            </a:endParaRPr>
          </a:p>
        </p:txBody>
      </p:sp>
      <p:pic>
        <p:nvPicPr>
          <p:cNvPr id="7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6265193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399628" cy="3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71" y="6265193"/>
            <a:ext cx="439590" cy="3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4841A-8A71-C748-B5A9-F1955D773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1" y="48586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5AF6B5-F335-C344-92AF-81711C22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Please complete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36A33D-A617-8149-9819-45D131D0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 will resume the lecture </a:t>
            </a:r>
          </a:p>
          <a:p>
            <a:r>
              <a:rPr lang="en-GB"/>
              <a:t>after approx. 10 minutes</a:t>
            </a:r>
          </a:p>
          <a:p>
            <a:r>
              <a:rPr lang="en-GB"/>
              <a:t>We will then go on to discuss some of the issues raised</a:t>
            </a:r>
          </a:p>
          <a:p>
            <a:r>
              <a:rPr lang="en-GB"/>
              <a:t>I will need you to use the chat channel to help sustain discussion and allow us to shape future online lectures and activities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CA79D-2052-994F-B3CE-3DF1B952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39C6-E4F9-4658-9A6F-37896A03D51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0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D706-5D32-D045-9241-92084B61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Check out the slide set in </a:t>
            </a:r>
            <a:r>
              <a:rPr lang="en-GB" err="1"/>
              <a:t>EdShare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5B92-E5D4-2044-AACC-C01672A65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For a summary of this year’s responses</a:t>
            </a:r>
          </a:p>
          <a:p>
            <a:pPr lvl="1"/>
            <a:r>
              <a:rPr lang="en-GB"/>
              <a:t>There is a slide show in </a:t>
            </a:r>
            <a:r>
              <a:rPr lang="en-GB" err="1"/>
              <a:t>edshare</a:t>
            </a:r>
            <a:endParaRPr lang="en-GB"/>
          </a:p>
          <a:p>
            <a:pPr lvl="1"/>
            <a:r>
              <a:rPr lang="en-GB"/>
              <a:t>You were mailed the details
Through the slides if you have not done so already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7A20-84FA-1D41-A89D-762F357F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8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10FA-E4C0-CF4C-AF79-07C4D2B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F4574-BF03-1649-BDBA-5BD008AA0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/>
              <a:t>Would you like to have distanced safe meetings with your fellow students from ECS?</a:t>
            </a:r>
          </a:p>
          <a:p>
            <a:r>
              <a:rPr lang="en-GB" sz="2400"/>
              <a:t>Would you prefer small group meetings online?</a:t>
            </a:r>
          </a:p>
          <a:p>
            <a:r>
              <a:rPr lang="en-GB" sz="2400"/>
              <a:t>Can you imagine that your tutor groups will help?</a:t>
            </a: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5C74C-6FEB-024A-B5D4-2DE11D3D0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/>
              <a:t>What can we do to make remote teaching better?</a:t>
            </a:r>
          </a:p>
          <a:p>
            <a:r>
              <a:rPr lang="en-GB" sz="2400"/>
              <a:t>How many of you might like small group tutorials from me as part of this course?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3F065-6B8B-5842-8B4B-E93679A1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7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0AAE-52E1-DE4D-A0BF-101CFDCF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Responses to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CF48-8B16-0445-BA8B-73DF9F12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Responses to these questions will be discussed further </a:t>
            </a:r>
          </a:p>
          <a:p>
            <a:pPr lvl="1"/>
            <a:r>
              <a:rPr lang="en-GB"/>
              <a:t>in class emails</a:t>
            </a:r>
          </a:p>
          <a:p>
            <a:pPr lvl="1"/>
            <a:r>
              <a:rPr lang="en-GB"/>
              <a:t>In class videos</a:t>
            </a:r>
          </a:p>
          <a:p>
            <a:pPr lvl="1"/>
            <a:r>
              <a:rPr lang="en-GB"/>
              <a:t>In lectures</a:t>
            </a:r>
          </a:p>
          <a:p>
            <a:pPr lvl="1"/>
            <a:r>
              <a:rPr lang="en-GB"/>
              <a:t>In future surveys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1C24-47DC-D64D-B594-701C3799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24D-CE2C-46B1-B481-84B77DB37B8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6C8E-078F-4847-9C65-9DEAE85C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5085-7EB2-1A45-8EAA-0BB72E8A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copy of the slides from the first lecture plus a summary of the responses will be circulated as a slide set</a:t>
            </a:r>
          </a:p>
          <a:p>
            <a:pPr lvl="1"/>
            <a:r>
              <a:rPr lang="en-GB"/>
              <a:t>Some narrative discussion will be added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28F3-F7A7-DC40-838D-BBC9C5D2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6-2700-3149-B8FF-BCEA3A24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the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5190-6730-0640-AFF8-7BA8A1A1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will send you an email with</a:t>
            </a:r>
          </a:p>
          <a:p>
            <a:pPr lvl="1"/>
            <a:r>
              <a:rPr lang="en-GB"/>
              <a:t>Links to follow</a:t>
            </a:r>
          </a:p>
          <a:p>
            <a:pPr lvl="1"/>
            <a:r>
              <a:rPr lang="en-GB"/>
              <a:t>Suggested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7EBE7-7155-BB46-BDFB-5C4D2C21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0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99357B-F07B-D34C-A4FD-844A18F1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part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CFC92F-194B-7B46-83F8-33A1FB5F7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the first week of teaching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98EC-EA30-E54D-AD23-A008FAF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24D-CE2C-46B1-B481-84B77DB37B8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6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employability?</a:t>
            </a:r>
          </a:p>
          <a:p>
            <a:r>
              <a:rPr lang="en-GB"/>
              <a:t>The Careers and Employability Service</a:t>
            </a:r>
          </a:p>
          <a:p>
            <a:r>
              <a:rPr lang="en-GB"/>
              <a:t>Work and development opportunities</a:t>
            </a:r>
          </a:p>
          <a:p>
            <a:r>
              <a:rPr lang="en-GB"/>
              <a:t>Introduction to writing your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17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let’s begin with some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18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>
                <a:latin typeface="Lucinda sans"/>
              </a:rPr>
              <a:t>Employability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358775" y="1412776"/>
            <a:ext cx="8426450" cy="5256584"/>
          </a:xfrm>
        </p:spPr>
        <p:txBody>
          <a:bodyPr/>
          <a:lstStyle/>
          <a:p>
            <a:r>
              <a:rPr lang="en-GB" altLang="en-US" sz="2800">
                <a:latin typeface="Lucinda sans"/>
              </a:rPr>
              <a:t>What does it mean?    </a:t>
            </a:r>
          </a:p>
          <a:p>
            <a:r>
              <a:rPr lang="en-GB" altLang="en-US" sz="2800">
                <a:latin typeface="Lucinda sans"/>
              </a:rPr>
              <a:t>Graduate Destinations and earnings (FT, UK, UG)?</a:t>
            </a:r>
          </a:p>
          <a:p>
            <a:pPr lvl="1">
              <a:lnSpc>
                <a:spcPct val="100000"/>
              </a:lnSpc>
            </a:pPr>
            <a:endParaRPr lang="en-GB" altLang="en-US" sz="200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>
                <a:latin typeface="Lucida Sans" pitchFamily="34" charset="0"/>
              </a:rPr>
              <a:t>2009 ECS – CS/SE/ITO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FT Employed 67%		FT study = 7%	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Unemployed 7%</a:t>
            </a:r>
          </a:p>
          <a:p>
            <a:pPr lvl="1">
              <a:lnSpc>
                <a:spcPct val="100000"/>
              </a:lnSpc>
            </a:pPr>
            <a:endParaRPr lang="en-GB" altLang="en-US" sz="2000">
              <a:latin typeface="Lucida Sans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altLang="en-US" sz="2000">
                <a:latin typeface="Lucida Sans" pitchFamily="34" charset="0"/>
              </a:rPr>
              <a:t>2016 ECS – All ECS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 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FT Employment </a:t>
            </a:r>
            <a:r>
              <a:rPr lang="en-GB" altLang="en-US" sz="2000" b="1">
                <a:latin typeface="Lucida Sans" pitchFamily="34" charset="0"/>
              </a:rPr>
              <a:t>70.7%</a:t>
            </a:r>
            <a:r>
              <a:rPr lang="en-GB" altLang="en-US" sz="2000">
                <a:latin typeface="Lucida Sans" pitchFamily="34" charset="0"/>
              </a:rPr>
              <a:t>  	   FT Study </a:t>
            </a:r>
            <a:r>
              <a:rPr lang="en-GB" altLang="en-US" sz="2000" b="1">
                <a:latin typeface="Lucida Sans" pitchFamily="34" charset="0"/>
              </a:rPr>
              <a:t>= 11.9%   </a:t>
            </a:r>
            <a:r>
              <a:rPr lang="en-GB" altLang="en-US" sz="2000">
                <a:latin typeface="Lucida Sans" pitchFamily="34" charset="0"/>
              </a:rPr>
              <a:t>	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      Unemployed 5.8</a:t>
            </a:r>
            <a:r>
              <a:rPr lang="en-GB" altLang="en-US" sz="2000" b="1">
                <a:latin typeface="Lucida Sans" pitchFamily="34" charset="0"/>
              </a:rPr>
              <a:t>%</a:t>
            </a:r>
            <a:r>
              <a:rPr lang="en-GB" altLang="en-US" sz="2000">
                <a:latin typeface="Lucida Sans" pitchFamily="34" charset="0"/>
              </a:rPr>
              <a:t>   </a:t>
            </a:r>
            <a:br>
              <a:rPr lang="en-GB" altLang="en-US" sz="2000">
                <a:latin typeface="Lucida Sans" pitchFamily="34" charset="0"/>
              </a:rPr>
            </a:br>
            <a:r>
              <a:rPr lang="en-GB" altLang="en-US" sz="2000">
                <a:latin typeface="Lucida Sans" pitchFamily="34" charset="0"/>
              </a:rPr>
              <a:t>	Pay £30,637 average - more earn over £30k than below) . 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en-GB" altLang="en-US" sz="2000">
                <a:latin typeface="Lucida Sans" pitchFamily="34" charset="0"/>
              </a:rPr>
              <a:t>	364/601 responded, 99.3% in positive employment</a:t>
            </a:r>
            <a:endParaRPr lang="en-GB" altLang="en-US" sz="2000"/>
          </a:p>
          <a:p>
            <a:endParaRPr lang="en-GB" altLang="en-US" sz="2000"/>
          </a:p>
          <a:p>
            <a:endParaRPr lang="en-US" altLang="en-US" sz="2000"/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r">
              <a:spcAft>
                <a:spcPct val="0"/>
              </a:spcAft>
              <a:buFontTx/>
              <a:buNone/>
            </a:pPr>
            <a:fld id="{C474EC10-3850-44CE-940E-DD100185999D}" type="slidenum">
              <a:rPr lang="en-GB" altLang="en-US" sz="1400">
                <a:solidFill>
                  <a:srgbClr val="323D43"/>
                </a:solidFill>
              </a:rPr>
              <a:pPr algn="r"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400">
              <a:solidFill>
                <a:srgbClr val="323D43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63800" y="2817813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algn="l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323D43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E73DC-0622-5846-9C50-381C5598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Careers, Employability and…your first coursework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50252-C013-A344-8E11-8D0AEF100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need some introductions and context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3F7F-D1CD-524B-8CC5-F2F3E2C6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A50E-70D9-40D7-ABCF-AA06D7F87B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1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recently available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/>
              <a:t>Via annual DLHE survey</a:t>
            </a:r>
          </a:p>
          <a:p>
            <a:r>
              <a:rPr lang="en-US" sz="1600"/>
              <a:t>16/17 is the most recently available from the careers and employability service in October 2020</a:t>
            </a:r>
          </a:p>
          <a:p>
            <a:r>
              <a:rPr lang="en-US" sz="1600"/>
              <a:t>The reason for this is that the method of collecting and </a:t>
            </a:r>
            <a:r>
              <a:rPr lang="en-GB" sz="1600"/>
              <a:t>analysing</a:t>
            </a:r>
            <a:r>
              <a:rPr lang="en-US" sz="1600"/>
              <a:t> data changed</a:t>
            </a:r>
          </a:p>
          <a:p>
            <a:r>
              <a:rPr lang="en-US" sz="1600"/>
              <a:t>There is a PDF you can download (</a:t>
            </a:r>
            <a:r>
              <a:rPr lang="en-US" sz="1600" err="1"/>
              <a:t>edshare</a:t>
            </a:r>
            <a:r>
              <a:rPr lang="en-US" sz="1600"/>
              <a:t>)</a:t>
            </a:r>
          </a:p>
          <a:p>
            <a:r>
              <a:rPr lang="en-US" sz="1600"/>
              <a:t>I have put it into the resources collection for this lecture – link from module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20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 all links are accessible from the module page</a:t>
            </a:r>
          </a:p>
        </p:txBody>
      </p:sp>
      <p:pic>
        <p:nvPicPr>
          <p:cNvPr id="16" name="Content Placeholder 15" descr="the most recently available government data Destination of Leavers in Higher Education (DLHE)  survey. ">
            <a:extLst>
              <a:ext uri="{FF2B5EF4-FFF2-40B4-BE49-F238E27FC236}">
                <a16:creationId xmlns:a16="http://schemas.microsoft.com/office/drawing/2014/main" id="{7DF68715-54DB-A440-AB86-1D188E2D7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273050"/>
            <a:ext cx="4081776" cy="5853113"/>
          </a:xfrm>
        </p:spPr>
      </p:pic>
    </p:spTree>
    <p:extLst>
      <p:ext uri="{BB962C8B-B14F-4D97-AF65-F5344CB8AC3E}">
        <p14:creationId xmlns:p14="http://schemas.microsoft.com/office/powerpoint/2010/main" val="287602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2625AB7-9568-4A33-B8C5-E1188F50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1341438"/>
          </a:xfrm>
        </p:spPr>
        <p:txBody>
          <a:bodyPr/>
          <a:lstStyle/>
          <a:p>
            <a:r>
              <a:rPr lang="en-US" sz="3200"/>
              <a:t>This is the official data replacement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46CCC031-E988-F74E-94E2-C1B6F0E0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-1" b="-1"/>
          <a:stretch/>
        </p:blipFill>
        <p:spPr>
          <a:xfrm>
            <a:off x="358775" y="1700213"/>
            <a:ext cx="8426450" cy="45021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82F7-16BF-1348-885B-08856A6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8175" cy="18097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0A21975-91E7-46F9-9B0F-AC81451E268F}" type="slidenum">
              <a:rPr lang="en-GB" sz="1300" smtClean="0">
                <a:solidFill>
                  <a:srgbClr val="005C84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GB" sz="1300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/>
              <a:t>Your best alternative source of information is to look at some of the job search websites</a:t>
            </a:r>
          </a:p>
          <a:p>
            <a:endParaRPr lang="en-US" sz="1600"/>
          </a:p>
          <a:p>
            <a:r>
              <a:rPr lang="en-US" sz="1600"/>
              <a:t>This slide shows and image from the Prospect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22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 all links are accessible from the module page</a:t>
            </a:r>
          </a:p>
        </p:txBody>
      </p:sp>
      <p:pic>
        <p:nvPicPr>
          <p:cNvPr id="10" name="Content Placeholder 9" descr="Prospects job search site showing types of jobs typically followed by CS graduates&#10;&#10;">
            <a:hlinkClick r:id="rId2"/>
            <a:extLst>
              <a:ext uri="{FF2B5EF4-FFF2-40B4-BE49-F238E27FC236}">
                <a16:creationId xmlns:a16="http://schemas.microsoft.com/office/drawing/2014/main" id="{AE0F636B-D8E0-FE49-8C1E-409514A00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70891"/>
            <a:ext cx="5111750" cy="4257431"/>
          </a:xfrm>
        </p:spPr>
      </p:pic>
    </p:spTree>
    <p:extLst>
      <p:ext uri="{BB962C8B-B14F-4D97-AF65-F5344CB8AC3E}">
        <p14:creationId xmlns:p14="http://schemas.microsoft.com/office/powerpoint/2010/main" val="29109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40668"/>
            <a:ext cx="8496300" cy="649288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Lucinda sans"/>
              </a:rPr>
              <a:t>What are Employers looking for?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304764"/>
            <a:ext cx="4171950" cy="52103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Knowledge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Work experience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Passion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Professionalism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Skills, attributes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Achievement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>
                <a:latin typeface="Lucida Sans" pitchFamily="34" charset="0"/>
              </a:rPr>
              <a:t>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Lucinda sans"/>
              </a:rPr>
              <a:t>Capability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92700" y="4330700"/>
            <a:ext cx="838200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30900" y="3581400"/>
            <a:ext cx="698500" cy="774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2832100"/>
            <a:ext cx="1143000" cy="7493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51425" y="602138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Now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86300" y="5829300"/>
            <a:ext cx="41275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0975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30900" y="5592763"/>
            <a:ext cx="0" cy="41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5592763"/>
            <a:ext cx="0" cy="47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2400" y="5554663"/>
            <a:ext cx="0" cy="54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89638" y="602138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Graduation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686300" y="1752600"/>
            <a:ext cx="0" cy="407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6" name="Straight Arrow Connector 2"/>
          <p:cNvCxnSpPr>
            <a:cxnSpLocks noChangeShapeType="1"/>
          </p:cNvCxnSpPr>
          <p:nvPr/>
        </p:nvCxnSpPr>
        <p:spPr bwMode="auto">
          <a:xfrm flipV="1">
            <a:off x="7772400" y="2060575"/>
            <a:ext cx="403225" cy="771525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20038" y="6043613"/>
            <a:ext cx="976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>
                <a:latin typeface="Verdana" pitchFamily="34" charset="0"/>
              </a:rPr>
              <a:t>Work</a:t>
            </a:r>
          </a:p>
        </p:txBody>
      </p:sp>
      <p:sp>
        <p:nvSpPr>
          <p:cNvPr id="2" name="7-Point Star 1"/>
          <p:cNvSpPr/>
          <p:nvPr/>
        </p:nvSpPr>
        <p:spPr bwMode="auto">
          <a:xfrm>
            <a:off x="7748289" y="1146175"/>
            <a:ext cx="1403206" cy="965746"/>
          </a:xfrm>
          <a:prstGeom prst="star7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10783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26" grpId="0"/>
      <p:bldP spid="18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F5CD4-18FB-5C44-A260-23487EC5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Looking at work experience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781C4-B4EF-4D4A-9960-FC6CA5497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/>
              <a:t>Wide range of different experience</a:t>
            </a:r>
          </a:p>
          <a:p>
            <a:r>
              <a:rPr lang="en-GB" sz="2400"/>
              <a:t>Large number of people don’t have formal work experience</a:t>
            </a:r>
          </a:p>
          <a:p>
            <a:r>
              <a:rPr lang="en-GB" sz="2400"/>
              <a:t>You possibly have experience doing some work voluntarily</a:t>
            </a:r>
          </a:p>
          <a:p>
            <a:pPr lvl="1"/>
            <a:r>
              <a:rPr lang="en-GB" sz="2000"/>
              <a:t>School/college</a:t>
            </a:r>
          </a:p>
          <a:p>
            <a:pPr lvl="1"/>
            <a:r>
              <a:rPr lang="en-GB" sz="2000"/>
              <a:t>Via religious practice/community</a:t>
            </a:r>
          </a:p>
          <a:p>
            <a:pPr lvl="1"/>
            <a:r>
              <a:rPr lang="en-GB" sz="2000"/>
              <a:t>Local community</a:t>
            </a:r>
          </a:p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6F7AB-2502-7E41-8AC0-F528CFC156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/>
              <a:t>Responses may prompt you to think of possible jobs</a:t>
            </a:r>
          </a:p>
          <a:p>
            <a:r>
              <a:rPr lang="en-GB" sz="2400"/>
              <a:t>Lots of opportunity via university</a:t>
            </a:r>
          </a:p>
          <a:p>
            <a:pPr lvl="1"/>
            <a:r>
              <a:rPr lang="en-GB" sz="2000"/>
              <a:t>Volunteering schemes</a:t>
            </a:r>
          </a:p>
          <a:p>
            <a:pPr lvl="1"/>
            <a:r>
              <a:rPr lang="en-GB" sz="2000"/>
              <a:t>Class reps</a:t>
            </a:r>
          </a:p>
          <a:p>
            <a:pPr lvl="1"/>
            <a:r>
              <a:rPr lang="en-GB" sz="2000"/>
              <a:t>Roles in clubs and societies</a:t>
            </a:r>
          </a:p>
          <a:p>
            <a:r>
              <a:rPr lang="en-GB" sz="2400"/>
              <a:t>You could do things which will appear on your career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146195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and Employability Service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A34931-635C-844D-9BF0-5A5A67CA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0" y="1700213"/>
            <a:ext cx="4565659" cy="450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25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41" y="2189302"/>
            <a:ext cx="131799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Location: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Student 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Services</a:t>
            </a:r>
          </a:p>
          <a:p>
            <a:endParaRPr lang="en-GB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Building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37</a:t>
            </a:r>
          </a:p>
          <a:p>
            <a:endParaRPr lang="en-GB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Room </a:t>
            </a:r>
          </a:p>
          <a:p>
            <a:r>
              <a:rPr lang="en-GB" sz="2000">
                <a:solidFill>
                  <a:schemeClr val="tx2">
                    <a:lumMod val="50000"/>
                  </a:schemeClr>
                </a:solidFill>
              </a:rPr>
              <a:t>2001</a:t>
            </a:r>
          </a:p>
          <a:p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2936"/>
            <a:ext cx="9144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http://www.southampton.ac.uk/careers/contact-us.page</a:t>
            </a:r>
            <a:r>
              <a:rPr lang="en-GB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2619" y="1858840"/>
            <a:ext cx="15170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Open</a:t>
            </a:r>
          </a:p>
          <a:p>
            <a:r>
              <a:rPr lang="en-GB" sz="2000">
                <a:solidFill>
                  <a:schemeClr val="tx2"/>
                </a:solidFill>
                <a:hlinkClick r:id="rId4"/>
              </a:rPr>
              <a:t>Term time</a:t>
            </a:r>
          </a:p>
          <a:p>
            <a:r>
              <a:rPr lang="en-GB" sz="2000">
                <a:solidFill>
                  <a:schemeClr val="tx2"/>
                </a:solidFill>
              </a:rPr>
              <a:t>Mon – Friday</a:t>
            </a:r>
          </a:p>
          <a:p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Go online to check out the latest times</a:t>
            </a:r>
          </a:p>
          <a:p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Online</a:t>
            </a:r>
            <a:br>
              <a:rPr lang="en-GB" sz="2000">
                <a:solidFill>
                  <a:schemeClr val="tx2"/>
                </a:solidFill>
              </a:rPr>
            </a:br>
            <a:r>
              <a:rPr lang="en-GB" sz="2000">
                <a:solidFill>
                  <a:schemeClr val="tx2"/>
                </a:solidFill>
              </a:rPr>
              <a:t>surgeries available</a:t>
            </a:r>
          </a:p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5BA72040-9C8B-A240-8B56-442A5EED545F}"/>
              </a:ext>
            </a:extLst>
          </p:cNvPr>
          <p:cNvSpPr/>
          <p:nvPr/>
        </p:nvSpPr>
        <p:spPr>
          <a:xfrm>
            <a:off x="0" y="15637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u="sng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https://youtu.be/lug4X96bESg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MyCareer for events and jobs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D003FE-8ED5-FF4E-B321-FD979A24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3" y="2109033"/>
            <a:ext cx="415357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26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6006" y="1217583"/>
            <a:ext cx="5471988" cy="400110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/>
              <a:t>mycareer.soton.ac.uk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402" y="2109033"/>
            <a:ext cx="1872208" cy="424731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/>
              <a:t>Set your </a:t>
            </a:r>
            <a:br>
              <a:rPr lang="en-GB" sz="1800"/>
            </a:br>
            <a:r>
              <a:rPr lang="en-GB" sz="1800"/>
              <a:t>preferences</a:t>
            </a:r>
          </a:p>
          <a:p>
            <a:endParaRPr lang="en-GB" sz="1800"/>
          </a:p>
          <a:p>
            <a:r>
              <a:rPr lang="en-GB" sz="1800"/>
              <a:t>Sign up for </a:t>
            </a:r>
            <a:br>
              <a:rPr lang="en-GB" sz="1800"/>
            </a:br>
            <a:r>
              <a:rPr lang="en-GB" sz="1800"/>
              <a:t>job alerts</a:t>
            </a:r>
          </a:p>
          <a:p>
            <a:endParaRPr lang="en-GB" sz="1800"/>
          </a:p>
          <a:p>
            <a:r>
              <a:rPr lang="en-GB" sz="1800"/>
              <a:t>See which employers are on campus</a:t>
            </a:r>
          </a:p>
          <a:p>
            <a:endParaRPr lang="en-GB" sz="1800"/>
          </a:p>
          <a:p>
            <a:r>
              <a:rPr lang="en-GB" sz="1800"/>
              <a:t>Sign up to workshops</a:t>
            </a:r>
          </a:p>
          <a:p>
            <a:endParaRPr lang="en-GB" sz="1800"/>
          </a:p>
          <a:p>
            <a:r>
              <a:rPr lang="en-GB" sz="1800"/>
              <a:t>Check your appointments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21A45-703F-534A-B33D-734FE0272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63" y="2299946"/>
            <a:ext cx="2138362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76" y="1592796"/>
            <a:ext cx="8496300" cy="5265204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MyCareer portal </a:t>
            </a:r>
            <a:r>
              <a:rPr lang="en-GB" sz="1800">
                <a:solidFill>
                  <a:schemeClr val="tx2"/>
                </a:solidFill>
                <a:latin typeface="Lucida Sans" panose="020B0602030504020204" pitchFamily="34" charset="0"/>
                <a:hlinkClick r:id="rId3"/>
              </a:rPr>
              <a:t>https://mycareer.soton.ac.uk/student/home.html</a:t>
            </a:r>
            <a:r>
              <a:rPr lang="en-GB" sz="1800">
                <a:solidFill>
                  <a:schemeClr val="tx2"/>
                </a:solidFill>
                <a:latin typeface="Lucida Sans" panose="020B0602030504020204" pitchFamily="34" charset="0"/>
              </a:rPr>
              <a:t>  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  <a:hlinkClick r:id="rId4"/>
              </a:rPr>
              <a:t>Excel Southampton Internships </a:t>
            </a:r>
            <a:b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</a:b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and Business Innovation Programme</a:t>
            </a:r>
            <a:endParaRPr lang="en-GB" sz="140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Agencies/web/Temp Bank (</a:t>
            </a:r>
            <a:r>
              <a:rPr lang="en-GB" err="1">
                <a:solidFill>
                  <a:schemeClr val="tx2"/>
                </a:solidFill>
                <a:latin typeface="Lucida Sans" panose="020B0602030504020204" pitchFamily="34" charset="0"/>
              </a:rPr>
              <a:t>Bldg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 37)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ECS and ‘Networking’ – emails!  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Joyce Lewis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Tutors, Labs, Research Groups, Societies, On-line </a:t>
            </a:r>
          </a:p>
          <a:p>
            <a:pPr lvl="1"/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Speculative applications   </a:t>
            </a:r>
          </a:p>
          <a:p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FPSE Careers Hub and affiliated companies   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  <a:hlinkClick r:id="rId5"/>
              </a:rPr>
              <a:t>https://secure.ecs.soton.ac.uk/careers/</a:t>
            </a:r>
            <a:r>
              <a:rPr lang="en-GB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</a:p>
          <a:p>
            <a:pPr lvl="1"/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lvl="1"/>
            <a:endParaRPr lang="en-GB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96236"/>
            <a:ext cx="8496300" cy="714217"/>
          </a:xfrm>
        </p:spPr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Jobs and work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CE91F-B48B-AF44-B91A-1F2C55B37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2523970"/>
            <a:ext cx="1810060" cy="1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4A98-F74F-4D1D-B7C1-5C7892A34167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28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63" y="173393"/>
            <a:ext cx="6156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 use as a reference!! https://</a:t>
            </a:r>
            <a:r>
              <a:rPr lang="en-GB" err="1"/>
              <a:t>goo.gl</a:t>
            </a:r>
            <a:r>
              <a:rPr lang="en-GB"/>
              <a:t>/vLH1SC</a:t>
            </a:r>
          </a:p>
        </p:txBody>
      </p:sp>
      <p:pic>
        <p:nvPicPr>
          <p:cNvPr id="6" name="Picture 5" descr="Web site useful as a reference, unfortunatey out of date becsuse of COVOID and staff changes!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986" y="1234835"/>
            <a:ext cx="6090470" cy="4388330"/>
          </a:xfrm>
          <a:prstGeom prst="rect">
            <a:avLst/>
          </a:prstGeom>
        </p:spPr>
      </p:pic>
      <p:pic>
        <p:nvPicPr>
          <p:cNvPr id="7" name="Picture 6" descr="careershubcanv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902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Specialist job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29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17" y="3126970"/>
            <a:ext cx="5915862" cy="1938992"/>
          </a:xfrm>
          <a:prstGeom prst="rect">
            <a:avLst/>
          </a:prstGeom>
          <a:solidFill>
            <a:srgbClr val="E7F8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www.gradcracker.com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www.targetjobs.co.uk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www.prospects.ac.uk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8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FEE0D5-755E-D443-AF66-4B852A52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439232-2FB1-9B48-ADE7-4140710D7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Many careers</a:t>
            </a:r>
          </a:p>
          <a:p>
            <a:r>
              <a:rPr lang="en-GB"/>
              <a:t>Journalist (5 years)</a:t>
            </a:r>
          </a:p>
          <a:p>
            <a:r>
              <a:rPr lang="en-GB"/>
              <a:t>Computer programmer and systems analyst (5 years)</a:t>
            </a:r>
          </a:p>
          <a:p>
            <a:r>
              <a:rPr lang="en-GB"/>
              <a:t>Degrees From LSE, University of London and Royal Holloway </a:t>
            </a:r>
          </a:p>
          <a:p>
            <a:r>
              <a:rPr lang="en-GB"/>
              <a:t>PhD in Computer Science University of Southampton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39A52-DC9A-0D4B-AD56-10C0FF7A0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Originally joined university to run an experiment using learning technologies</a:t>
            </a:r>
          </a:p>
          <a:p>
            <a:r>
              <a:rPr lang="en-GB"/>
              <a:t>Based in Web and Internet Science Research Group</a:t>
            </a:r>
          </a:p>
          <a:p>
            <a:r>
              <a:rPr lang="en-GB"/>
              <a:t>Research Web Science, Online Education, Computer Science Education</a:t>
            </a:r>
          </a:p>
          <a:p>
            <a:r>
              <a:rPr lang="en-GB"/>
              <a:t>Taught COMP1205 and similar for many years</a:t>
            </a:r>
          </a:p>
          <a:p>
            <a:r>
              <a:rPr lang="en-GB"/>
              <a:t>Now work part time </a:t>
            </a:r>
          </a:p>
        </p:txBody>
      </p:sp>
    </p:spTree>
    <p:extLst>
      <p:ext uri="{BB962C8B-B14F-4D97-AF65-F5344CB8AC3E}">
        <p14:creationId xmlns:p14="http://schemas.microsoft.com/office/powerpoint/2010/main" val="15859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30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426450" cy="1009650"/>
          </a:xfrm>
        </p:spPr>
        <p:txBody>
          <a:bodyPr/>
          <a:lstStyle/>
          <a:p>
            <a:r>
              <a:rPr lang="en-GB"/>
              <a:t>Careers Fairs</a:t>
            </a:r>
          </a:p>
        </p:txBody>
      </p:sp>
      <p:pic>
        <p:nvPicPr>
          <p:cNvPr id="9220" name="Picture 4" descr="J:\StudentServices\Careers\Marketing &amp; Publicity\Image Library\Photographs\Current On Brand Photos\ITSE &amp; BFM fairs 2013\2013-10-23 - ITSE Fair\medium res\131023-9, img073 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9" y="1324943"/>
            <a:ext cx="7993941" cy="53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794" y="447311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014" y="5805264"/>
            <a:ext cx="771040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https://www.southampton.ac.uk/careers/students/events-workshops-fairs/index.page</a:t>
            </a:r>
            <a:r>
              <a:rPr lang="en-GB"/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solidFill>
            <a:srgbClr val="C9EE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/>
              <a:t>October Fairs:</a:t>
            </a:r>
          </a:p>
          <a:p>
            <a:pPr algn="l"/>
            <a:r>
              <a:rPr lang="en-GB"/>
              <a:t>	currently virtual – check out the careers site </a:t>
            </a:r>
          </a:p>
        </p:txBody>
      </p:sp>
    </p:spTree>
    <p:extLst>
      <p:ext uri="{BB962C8B-B14F-4D97-AF65-F5344CB8AC3E}">
        <p14:creationId xmlns:p14="http://schemas.microsoft.com/office/powerpoint/2010/main" val="237420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err="1">
                <a:solidFill>
                  <a:srgbClr val="E5E3DB"/>
                </a:solidFill>
              </a:rPr>
              <a:t>UoS_CareersandEmployability</a:t>
            </a:r>
            <a:endParaRPr lang="en-GB" sz="1800" kern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401784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472AA-BC31-8D42-844E-A6B3C29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let’s think about a concrete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E8121-68E8-2245-9FC4-55B0160E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BF8-396E-C64A-9190-3A81FA6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32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24C4-8285-1441-9521-877CC5E2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the module web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83C4-C5F9-C145-A9B7-755CE1F1E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have a little coursework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0EC3-6A26-FD44-9444-D05DD2D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33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E4570DA-9877-1649-96E1-E72A9FC7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ECS Module Page</a:t>
            </a:r>
          </a:p>
        </p:txBody>
      </p:sp>
      <p:pic>
        <p:nvPicPr>
          <p:cNvPr id="11" name="Content Placeholder 10" descr="Screenshot of top of COMP1205 module page">
            <a:extLst>
              <a:ext uri="{FF2B5EF4-FFF2-40B4-BE49-F238E27FC236}">
                <a16:creationId xmlns:a16="http://schemas.microsoft.com/office/drawing/2014/main" id="{76B0A2BE-5941-854E-8373-2E90E5B9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9" y="1604804"/>
            <a:ext cx="8496300" cy="2581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9178E-7727-F243-98A7-25AE44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34</a:t>
            </a:fld>
            <a:endParaRPr lang="en-GB">
              <a:solidFill>
                <a:srgbClr val="005C84"/>
              </a:solidFill>
            </a:endParaRPr>
          </a:p>
        </p:txBody>
      </p:sp>
      <p:pic>
        <p:nvPicPr>
          <p:cNvPr id="9" name="Content Placeholder 8" descr="screenshot from module page&#10;&#10;COMP1205 coursework is live follow link on module page">
            <a:extLst>
              <a:ext uri="{FF2B5EF4-FFF2-40B4-BE49-F238E27FC236}">
                <a16:creationId xmlns:a16="http://schemas.microsoft.com/office/drawing/2014/main" id="{7A4975A9-C51D-4C4A-AD7C-43AF06DEB6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5238352"/>
            <a:ext cx="4025900" cy="927100"/>
          </a:xfrm>
        </p:spPr>
      </p:pic>
    </p:spTree>
    <p:extLst>
      <p:ext uri="{BB962C8B-B14F-4D97-AF65-F5344CB8AC3E}">
        <p14:creationId xmlns:p14="http://schemas.microsoft.com/office/powerpoint/2010/main" val="25053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95F08-800C-F74E-8928-7B9F73A5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 I expect you to have: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E957-FB14-2D44-A7CA-1FC887074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Downloaded and read the assignment spec</a:t>
            </a:r>
          </a:p>
          <a:p>
            <a:r>
              <a:rPr lang="en-GB"/>
              <a:t>Completed the career readiness test</a:t>
            </a:r>
          </a:p>
          <a:p>
            <a:r>
              <a:rPr lang="en-GB"/>
              <a:t>Be planning your next steps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88F47-68AA-3742-949C-08BA8796D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This will help you</a:t>
            </a:r>
          </a:p>
          <a:p>
            <a:pPr lvl="1"/>
            <a:r>
              <a:rPr lang="en-GB"/>
              <a:t>understand the purpose of the content we are presenting</a:t>
            </a:r>
          </a:p>
          <a:p>
            <a:pPr lvl="1"/>
            <a:r>
              <a:rPr lang="en-GB"/>
              <a:t>Give you out of class activities to help in the preparation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7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Use the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’30-day challenge’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as a guide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We don’t expect you to cover the whole 30 days</a:t>
            </a:r>
          </a:p>
          <a:p>
            <a:r>
              <a:rPr lang="en-GB"/>
              <a:t>Certainly not before the </a:t>
            </a:r>
            <a:r>
              <a:rPr lang="en-GB" err="1"/>
              <a:t>handin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6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EB5749-DF4F-BB4D-A978-55648054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and prepare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AC262-2762-4546-B31D-0FC83778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don’t expect to cover these slides in the first class</a:t>
            </a:r>
          </a:p>
          <a:p>
            <a:r>
              <a:rPr lang="en-GB"/>
              <a:t>It would be helpful if you read them before we meet again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8514-64D0-684C-AF03-DBCD8FE3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74E4-B13B-4CF6-AA7F-DB14FA42A16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8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Professional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136582" cy="4114800"/>
          </a:xfrm>
        </p:spPr>
        <p:txBody>
          <a:bodyPr/>
          <a:lstStyle/>
          <a:p>
            <a:pPr marL="0" indent="0">
              <a:buNone/>
            </a:pPr>
            <a:endParaRPr lang="en-GB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 never get a second chance</a:t>
            </a:r>
            <a:b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</a:b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to make a </a:t>
            </a:r>
            <a:r>
              <a:rPr lang="en-GB" i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first impression</a:t>
            </a:r>
            <a:endParaRPr lang="en-GB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In person, on-line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CV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Your email</a:t>
            </a:r>
          </a:p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Research, preparation, practice, learn, time</a:t>
            </a:r>
          </a:p>
          <a:p>
            <a:endParaRPr lang="en-GB">
              <a:latin typeface="Lucida Sans" panose="020B0602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38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2059" name="Picture 11" descr="C:\Users\Nick\AppData\Local\Microsoft\Windows\INetCache\IE\AY2IQH37\Bad%20Hair%20Day.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3047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850" y="5861814"/>
            <a:ext cx="84144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>
                <a:hlinkClick r:id="rId4"/>
              </a:rPr>
              <a:t>On email etiquette https://goo.gl/5gLzPt</a:t>
            </a:r>
            <a:r>
              <a:rPr lang="en-GB" sz="2000"/>
              <a:t> (warning requires flash!)</a:t>
            </a:r>
          </a:p>
        </p:txBody>
      </p:sp>
      <p:pic>
        <p:nvPicPr>
          <p:cNvPr id="6" name="Picture 5" descr="email story canv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70" y="2812642"/>
            <a:ext cx="1990080" cy="1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9F0E166-AEA1-4240-9626-F4E581C3563B}" type="slidenum">
              <a:rPr lang="en-GB">
                <a:solidFill>
                  <a:srgbClr val="323D43"/>
                </a:solidFill>
              </a:rPr>
              <a:pPr/>
              <a:t>39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508" y="180292"/>
            <a:ext cx="9144000" cy="6669088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8650" y="6237288"/>
            <a:ext cx="7881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7000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CV, Cover Letter, Application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09713" y="5277398"/>
            <a:ext cx="6105525" cy="707886"/>
          </a:xfrm>
          <a:prstGeom prst="rect">
            <a:avLst/>
          </a:prstGeom>
          <a:solidFill>
            <a:srgbClr val="BEE3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Online Tests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>
                <a:solidFill>
                  <a:srgbClr val="1A6C90"/>
                </a:solidFill>
                <a:cs typeface="Lucida Sans" pitchFamily="34" charset="0"/>
              </a:rPr>
              <a:t>(e.g. numerical, verbal, situational judgement)</a:t>
            </a:r>
            <a:endParaRPr lang="en-GB" sz="2400" b="1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219325" y="4218183"/>
            <a:ext cx="4741863" cy="830997"/>
          </a:xfrm>
          <a:prstGeom prst="rect">
            <a:avLst/>
          </a:prstGeom>
          <a:solidFill>
            <a:srgbClr val="C5F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First/Telephone/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Video Interviews</a:t>
            </a:r>
            <a:endParaRPr lang="en-GB" sz="1600" b="1">
              <a:solidFill>
                <a:srgbClr val="1A6C90"/>
              </a:solidFill>
              <a:cs typeface="Lucida Sans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77292" y="3076508"/>
            <a:ext cx="3989387" cy="892552"/>
          </a:xfrm>
          <a:prstGeom prst="rect">
            <a:avLst/>
          </a:prstGeom>
          <a:solidFill>
            <a:srgbClr val="FFEA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GB" sz="2000" b="1">
                <a:solidFill>
                  <a:srgbClr val="1A6C90"/>
                </a:solidFill>
                <a:cs typeface="Lucida Sans" pitchFamily="34" charset="0"/>
              </a:rPr>
              <a:t>Assessment Centre Tasks</a:t>
            </a:r>
          </a:p>
          <a:p>
            <a:pPr eaLnBrk="1" hangingPunct="1">
              <a:spcAft>
                <a:spcPts val="0"/>
              </a:spcAft>
            </a:pPr>
            <a:r>
              <a:rPr lang="en-GB" sz="1600" b="1">
                <a:solidFill>
                  <a:srgbClr val="1A6C90"/>
                </a:solidFill>
                <a:cs typeface="Lucida Sans" pitchFamily="34" charset="0"/>
              </a:rPr>
              <a:t>(role play, case study, presentation, in-tray exercise, social event etc.)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727450" y="1805062"/>
            <a:ext cx="1722438" cy="831850"/>
          </a:xfrm>
          <a:prstGeom prst="rect">
            <a:avLst/>
          </a:prstGeom>
          <a:solidFill>
            <a:srgbClr val="FF7D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en-GB" sz="2400" b="1">
                <a:solidFill>
                  <a:srgbClr val="1A6C90"/>
                </a:solidFill>
                <a:cs typeface="Lucida Sans" pitchFamily="34" charset="0"/>
              </a:rPr>
              <a:t>Final Interview</a:t>
            </a:r>
          </a:p>
        </p:txBody>
      </p:sp>
      <p:sp>
        <p:nvSpPr>
          <p:cNvPr id="7177" name="Rectangle 3"/>
          <p:cNvSpPr txBox="1">
            <a:spLocks noChangeArrowheads="1"/>
          </p:cNvSpPr>
          <p:nvPr/>
        </p:nvSpPr>
        <p:spPr bwMode="auto">
          <a:xfrm rot="-3332783">
            <a:off x="-1130300" y="2403475"/>
            <a:ext cx="70215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>
                <a:solidFill>
                  <a:srgbClr val="1A6C90"/>
                </a:solidFill>
                <a:cs typeface="Lucida Sans" pitchFamily="34" charset="0"/>
              </a:rPr>
              <a:t>The Recruitment Process</a:t>
            </a:r>
          </a:p>
        </p:txBody>
      </p:sp>
      <p:sp>
        <p:nvSpPr>
          <p:cNvPr id="5" name="7-Point Star 4"/>
          <p:cNvSpPr/>
          <p:nvPr/>
        </p:nvSpPr>
        <p:spPr bwMode="auto">
          <a:xfrm>
            <a:off x="3527425" y="0"/>
            <a:ext cx="2124075" cy="1384300"/>
          </a:xfrm>
          <a:prstGeom prst="star7">
            <a:avLst/>
          </a:prstGeom>
          <a:solidFill>
            <a:srgbClr val="FFC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>
            <a:spAutoFit/>
          </a:bodyPr>
          <a:lstStyle/>
          <a:p>
            <a:pPr algn="l" eaLnBrk="1" hangingPunct="1">
              <a:spcAft>
                <a:spcPct val="70000"/>
              </a:spcAft>
              <a:buFontTx/>
              <a:buChar char="•"/>
              <a:defRPr/>
            </a:pPr>
            <a:endParaRPr lang="en-GB" sz="900">
              <a:solidFill>
                <a:srgbClr val="323D43"/>
              </a:solidFill>
              <a:latin typeface="Lucida Sans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3908" y="181282"/>
            <a:ext cx="16882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spcAft>
                <a:spcPct val="70000"/>
              </a:spcAft>
              <a:defRPr/>
            </a:pPr>
            <a:r>
              <a:rPr lang="en-US" sz="5400" b="1">
                <a:ln w="11430"/>
                <a:solidFill>
                  <a:srgbClr val="323D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ＭＳ Ｐゴシック" pitchFamily="34" charset="-128"/>
              </a:rPr>
              <a:t>JOB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300192" y="4890"/>
            <a:ext cx="2844316" cy="118008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solidFill>
                <a:srgbClr val="323D43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rot="3302408">
            <a:off x="4517126" y="3182976"/>
            <a:ext cx="588801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ct val="70000"/>
              </a:spcAft>
            </a:pPr>
            <a:r>
              <a:rPr lang="en-GB" sz="3200" b="1">
                <a:solidFill>
                  <a:srgbClr val="1A6C90"/>
                </a:solidFill>
                <a:cs typeface="Lucida Sans" pitchFamily="34" charset="0"/>
              </a:rPr>
              <a:t>Reasonable adjustments?</a:t>
            </a:r>
          </a:p>
        </p:txBody>
      </p:sp>
    </p:spTree>
    <p:extLst>
      <p:ext uri="{BB962C8B-B14F-4D97-AF65-F5344CB8AC3E}">
        <p14:creationId xmlns:p14="http://schemas.microsoft.com/office/powerpoint/2010/main" val="250404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759D-01BC-C149-82D9-9D9B7450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you… we will find out after you have read the responses</a:t>
            </a:r>
            <a:r>
              <a:rPr lang="en-GB">
                <a:sym typeface="Wingdings" pitchFamily="2" charset="2"/>
              </a:rPr>
              <a:t>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B2484-7483-8744-924B-6952A8DFB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But first this module</a:t>
            </a:r>
          </a:p>
          <a:p>
            <a:r>
              <a:rPr lang="en-GB"/>
              <a:t>Current focus CV coursework</a:t>
            </a:r>
          </a:p>
        </p:txBody>
      </p:sp>
    </p:spTree>
    <p:extLst>
      <p:ext uri="{BB962C8B-B14F-4D97-AF65-F5344CB8AC3E}">
        <p14:creationId xmlns:p14="http://schemas.microsoft.com/office/powerpoint/2010/main" val="169518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Fit for 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40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04" y="2355411"/>
            <a:ext cx="1859441" cy="2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4" y="2367604"/>
            <a:ext cx="1859441" cy="27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431" y="5409220"/>
            <a:ext cx="793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Targeted to the job, the employer, to your objective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332" y="6129300"/>
            <a:ext cx="432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Demonstrating your skillset</a:t>
            </a:r>
          </a:p>
        </p:txBody>
      </p:sp>
    </p:spTree>
    <p:extLst>
      <p:ext uri="{BB962C8B-B14F-4D97-AF65-F5344CB8AC3E}">
        <p14:creationId xmlns:p14="http://schemas.microsoft.com/office/powerpoint/2010/main" val="159165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 - reality check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1657478"/>
            <a:ext cx="6192689" cy="4903870"/>
          </a:xfrm>
        </p:spPr>
        <p:txBody>
          <a:bodyPr/>
          <a:lstStyle/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Volume of applicants per vacancy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Time you have to impress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Rejection is easier than short listing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Visual impact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 of </a:t>
            </a:r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relevant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information</a:t>
            </a:r>
          </a:p>
          <a:p>
            <a:pPr lvl="1"/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Pertinent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skills do not stand out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Too much information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Typing </a:t>
            </a:r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errors</a:t>
            </a:r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 and grammar</a:t>
            </a:r>
          </a:p>
          <a:p>
            <a:pPr lvl="1"/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Lacks interest and achievement</a:t>
            </a:r>
          </a:p>
          <a:p>
            <a:pPr lvl="1"/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9220" name="Picture 5" descr="MCj028162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3697160"/>
            <a:ext cx="1608137" cy="1814512"/>
          </a:xfrm>
        </p:spPr>
      </p:pic>
      <p:pic>
        <p:nvPicPr>
          <p:cNvPr id="9221" name="Picture 6" descr="Reverse chronological 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774">
            <a:off x="7197434" y="1884364"/>
            <a:ext cx="1282700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0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Technical Skills (and achievement)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608512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Key modules 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Projects (and project life-cycle)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Core technical skills (eg programming, platforms, object orientated, relational design, clean room,) and proficiency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Specific (JavaScript, Agile SD, C#, </a:t>
            </a:r>
            <a:r>
              <a:rPr lang="en-GB" altLang="en-US" sz="1800" err="1">
                <a:latin typeface="Lucida Sans" panose="020B0602030504020204" pitchFamily="34" charset="0"/>
              </a:rPr>
              <a:t>etc</a:t>
            </a:r>
            <a:r>
              <a:rPr lang="en-GB" altLang="en-US" sz="1800">
                <a:latin typeface="Lucida Sans" panose="020B0602030504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Report writing, presentations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General IT, Excel, data handling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2538" y="1628775"/>
            <a:ext cx="4171950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Grades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Predicted degree classification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Position in class/group, </a:t>
            </a:r>
            <a:r>
              <a:rPr lang="en-GB" altLang="en-US" sz="1800" err="1">
                <a:latin typeface="Lucida Sans" panose="020B0602030504020204" pitchFamily="34" charset="0"/>
              </a:rPr>
              <a:t>eg</a:t>
            </a:r>
            <a:r>
              <a:rPr lang="en-GB" altLang="en-US" sz="1800">
                <a:latin typeface="Lucida Sans" panose="020B0602030504020204" pitchFamily="34" charset="0"/>
              </a:rPr>
              <a:t> Best Group Project.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Prizes, awards, strengths</a:t>
            </a:r>
          </a:p>
          <a:p>
            <a:pPr>
              <a:lnSpc>
                <a:spcPct val="90000"/>
              </a:lnSpc>
            </a:pPr>
            <a:r>
              <a:rPr lang="en-GB" altLang="en-US" sz="1800">
                <a:latin typeface="Lucida Sans" panose="020B0602030504020204" pitchFamily="34" charset="0"/>
              </a:rPr>
              <a:t>Self taught skills/projects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14523" y="5949950"/>
            <a:ext cx="81387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www.prospects.ac.uk</a:t>
            </a:r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 &gt; Options with your subject</a:t>
            </a:r>
          </a:p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  <a:hlinkClick r:id="rId4"/>
              </a:rPr>
              <a:t>http://www.itjobswatch.co.uk/jobs/uk/developer.do</a:t>
            </a:r>
            <a:endParaRPr lang="en-GB" altLang="en-US" sz="24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791437" y="4868863"/>
            <a:ext cx="750397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Be specific, quantify where possible, be truthful. </a:t>
            </a:r>
          </a:p>
          <a:p>
            <a:r>
              <a:rPr lang="en-GB" altLang="en-US" sz="2400">
                <a:solidFill>
                  <a:schemeClr val="tx2">
                    <a:lumMod val="90000"/>
                    <a:lumOff val="10000"/>
                  </a:schemeClr>
                </a:solidFill>
              </a:rPr>
              <a:t>If you don’t tell them, who will?</a:t>
            </a:r>
          </a:p>
        </p:txBody>
      </p:sp>
    </p:spTree>
    <p:extLst>
      <p:ext uri="{BB962C8B-B14F-4D97-AF65-F5344CB8AC3E}">
        <p14:creationId xmlns:p14="http://schemas.microsoft.com/office/powerpoint/2010/main" val="303021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BE997E-8CE4-A14C-BB6E-9F0E9D5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Finding Clues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87624" y="1484784"/>
            <a:ext cx="6444716" cy="5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43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966" y="6409723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http://www.ecs.soton.ac.uk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141844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832140" y="1196751"/>
            <a:ext cx="2914985" cy="360067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/>
              <a:t>Equality Act</a:t>
            </a:r>
            <a:br>
              <a:rPr lang="en-US" altLang="en-US" sz="3600"/>
            </a:br>
            <a:r>
              <a:rPr lang="en-US" altLang="en-US" sz="3600"/>
              <a:t> 2010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736813"/>
            <a:ext cx="8496300" cy="48497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One/Two sides of A4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Reverse chronological order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No Gaps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Relevant headings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Balance your information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Web links/profiles (Linked-in?)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Use action words: negotiated, organised 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Lucida Sans" panose="020B0602030504020204" pitchFamily="34" charset="0"/>
              </a:rPr>
              <a:t>Match your skills to the employer/role needs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CV Challenge</a:t>
            </a:r>
          </a:p>
        </p:txBody>
      </p:sp>
    </p:spTree>
    <p:extLst>
      <p:ext uri="{BB962C8B-B14F-4D97-AF65-F5344CB8AC3E}">
        <p14:creationId xmlns:p14="http://schemas.microsoft.com/office/powerpoint/2010/main" val="32217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ECA8-D884-DB44-92A7-15CF4FD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45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AE007AA-1E85-964D-94D3-B6CFF546CF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" y="651426"/>
            <a:ext cx="7848364" cy="5903029"/>
          </a:xfrm>
        </p:spPr>
      </p:pic>
    </p:spTree>
    <p:extLst>
      <p:ext uri="{BB962C8B-B14F-4D97-AF65-F5344CB8AC3E}">
        <p14:creationId xmlns:p14="http://schemas.microsoft.com/office/powerpoint/2010/main" val="89815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20833-43F8-8845-90F0-979C187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D6DC-09E5-4E35-8076-F0AC666DDFED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46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AEAA8E1-B6DE-DC47-A999-2A22311CD0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" y="1015349"/>
            <a:ext cx="7848364" cy="5521976"/>
          </a:xfrm>
        </p:spPr>
      </p:pic>
    </p:spTree>
    <p:extLst>
      <p:ext uri="{BB962C8B-B14F-4D97-AF65-F5344CB8AC3E}">
        <p14:creationId xmlns:p14="http://schemas.microsoft.com/office/powerpoint/2010/main" val="416567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96300" cy="649287"/>
          </a:xfrm>
        </p:spPr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CV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393825"/>
            <a:ext cx="8496300" cy="5111750"/>
          </a:xfrm>
        </p:spPr>
        <p:txBody>
          <a:bodyPr/>
          <a:lstStyle/>
          <a:p>
            <a:r>
              <a:rPr lang="en-GB" altLang="en-US">
                <a:latin typeface="Lucida Sans" panose="020B0602030504020204" pitchFamily="34" charset="0"/>
              </a:rPr>
              <a:t>Uncluttered</a:t>
            </a:r>
          </a:p>
          <a:p>
            <a:r>
              <a:rPr lang="en-GB" altLang="en-US" sz="1200"/>
              <a:t>too small,   </a:t>
            </a:r>
            <a:r>
              <a:rPr lang="en-GB" altLang="en-US">
                <a:latin typeface="Bernard MT Condensed" pitchFamily="18" charset="0"/>
              </a:rPr>
              <a:t>fancy fonts, </a:t>
            </a:r>
            <a:r>
              <a:rPr lang="en-GB" altLang="en-US" sz="3200" b="1" i="1" u="sng">
                <a:solidFill>
                  <a:srgbClr val="F00F2C"/>
                </a:solidFill>
                <a:latin typeface="Bernard MT Condensed" pitchFamily="18" charset="0"/>
              </a:rPr>
              <a:t>BOLD</a:t>
            </a:r>
            <a:endParaRPr lang="en-GB" altLang="en-US"/>
          </a:p>
          <a:p>
            <a:r>
              <a:rPr lang="en-GB" altLang="en-US">
                <a:latin typeface="Lucida Sans" panose="020B0602030504020204" pitchFamily="34" charset="0"/>
              </a:rPr>
              <a:t>Short sentences, bullet points</a:t>
            </a:r>
          </a:p>
          <a:p>
            <a:r>
              <a:rPr lang="en-GB" altLang="en-US">
                <a:latin typeface="Lucida Sans" panose="020B0602030504020204" pitchFamily="34" charset="0"/>
              </a:rPr>
              <a:t>Check spelling/grammar</a:t>
            </a:r>
          </a:p>
          <a:p>
            <a:r>
              <a:rPr lang="en-GB" altLang="en-US">
                <a:latin typeface="Lucida Sans" panose="020B0602030504020204" pitchFamily="34" charset="0"/>
              </a:rPr>
              <a:t>Tables and open source software?</a:t>
            </a:r>
          </a:p>
          <a:p>
            <a:r>
              <a:rPr lang="en-GB" altLang="en-US">
                <a:latin typeface="Lucida Sans" panose="020B0602030504020204" pitchFamily="34" charset="0"/>
              </a:rPr>
              <a:t>Focus on skills, knowledge and </a:t>
            </a:r>
          </a:p>
          <a:p>
            <a:pPr>
              <a:buFontTx/>
              <a:buNone/>
            </a:pPr>
            <a:r>
              <a:rPr lang="en-GB" altLang="en-US">
                <a:latin typeface="Lucida Sans" panose="020B0602030504020204" pitchFamily="34" charset="0"/>
              </a:rPr>
              <a:t>		 achievements. </a:t>
            </a:r>
          </a:p>
          <a:p>
            <a:pPr>
              <a:buFontTx/>
              <a:buNone/>
            </a:pPr>
            <a:r>
              <a:rPr lang="en-GB" altLang="en-US" sz="3200" i="1">
                <a:solidFill>
                  <a:srgbClr val="C00000"/>
                </a:solidFill>
                <a:latin typeface="Lucida Sans" panose="020B0602030504020204" pitchFamily="34" charset="0"/>
              </a:rPr>
              <a:t>		STAR = Situation, Task, Action, Result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8D7447-EC74-FF4C-A135-9CF86273ABF8}"/>
              </a:ext>
            </a:extLst>
          </p:cNvPr>
          <p:cNvGrpSpPr/>
          <p:nvPr/>
        </p:nvGrpSpPr>
        <p:grpSpPr>
          <a:xfrm>
            <a:off x="6213177" y="1520788"/>
            <a:ext cx="2375793" cy="2833613"/>
            <a:chOff x="6372919" y="1654175"/>
            <a:chExt cx="3095625" cy="3816350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6372919" y="1654175"/>
              <a:ext cx="3095625" cy="38163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4341" name="Picture 5" descr="Reverse chronological C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62" y="1870075"/>
              <a:ext cx="2735262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7" descr="MPj04411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827087" cy="10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Extra curricular activities -&gt;evidence</a:t>
            </a:r>
            <a:endParaRPr lang="en-US" altLang="en-US" b="1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17411" name="Picture 6" descr="Performing A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5732463"/>
            <a:ext cx="4171950" cy="942975"/>
          </a:xfrm>
          <a:noFill/>
        </p:spPr>
      </p:pic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68313" y="1700213"/>
            <a:ext cx="4171950" cy="4525962"/>
          </a:xfrm>
        </p:spPr>
        <p:txBody>
          <a:bodyPr/>
          <a:lstStyle/>
          <a:p>
            <a:endParaRPr lang="en-GB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What?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Why?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Where?</a:t>
            </a:r>
          </a:p>
          <a:p>
            <a:r>
              <a:rPr lang="en-GB" altLang="en-US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Use to build and demonstrate relevant skills</a:t>
            </a:r>
          </a:p>
          <a:p>
            <a:endParaRPr lang="en-US" altLang="en-US">
              <a:solidFill>
                <a:schemeClr val="tx2">
                  <a:lumMod val="90000"/>
                  <a:lumOff val="1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7D7BD0C-FE6B-4CA7-91E5-3CB41A773DC8}" type="slidenum">
              <a:rPr lang="en-GB" altLang="en-US" sz="1400">
                <a:latin typeface="Georgia" pitchFamily="18" charset="0"/>
              </a:rPr>
              <a:pPr/>
              <a:t>48</a:t>
            </a:fld>
            <a:endParaRPr lang="en-GB" altLang="en-US" sz="1400">
              <a:latin typeface="Georgia" pitchFamily="18" charset="0"/>
            </a:endParaRPr>
          </a:p>
        </p:txBody>
      </p:sp>
      <p:pic>
        <p:nvPicPr>
          <p:cNvPr id="17414" name="Picture 2" descr="C:\Documents and Settings\Owner\Local Settings\Temporary Internet Files\Content.IE5\TQ8LZ2MY\MP9001749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68713"/>
            <a:ext cx="28654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able, indoor, cake, plate&#10;&#10;Description automatically generated">
            <a:extLst>
              <a:ext uri="{FF2B5EF4-FFF2-40B4-BE49-F238E27FC236}">
                <a16:creationId xmlns:a16="http://schemas.microsoft.com/office/drawing/2014/main" id="{7401E609-7C82-0F4A-B280-9E33350DD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2" y="202222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CV advice</a:t>
            </a:r>
          </a:p>
          <a:p>
            <a:pPr lvl="1"/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Examples</a:t>
            </a:r>
          </a:p>
          <a:p>
            <a:pPr lvl="1"/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  <a:latin typeface="Lucida Sans" panose="020B0602030504020204" pitchFamily="34" charset="0"/>
              </a:rPr>
              <a:t>Sample structure</a:t>
            </a:r>
          </a:p>
          <a:p>
            <a:pPr lvl="1"/>
            <a:endParaRPr lang="en-GB">
              <a:latin typeface="Lucida Sans" panose="020B0602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B9B9-7D2E-4246-A1BF-3425EF41CD51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49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6" name="Picture 5" descr="CV support 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8" y="1726927"/>
            <a:ext cx="2206104" cy="220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1434" y="4386912"/>
            <a:ext cx="3438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hlinkClick r:id="rId4"/>
              </a:rPr>
              <a:t>https://goo.gl/ieBqBe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405E6E-1AEC-724B-8756-B0A390C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preview</a:t>
            </a:r>
          </a:p>
        </p:txBody>
      </p:sp>
      <p:pic>
        <p:nvPicPr>
          <p:cNvPr id="9" name="Picture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630F12D5-2856-C54C-AC6D-FB0C6DEF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59556"/>
            <a:ext cx="8426450" cy="41834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8F4FC-3EFE-D748-9566-0AAD0084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12F7-1A9D-477C-9934-32579A6EDEC0}" type="slidenum">
              <a:rPr lang="en-GB" smtClean="0">
                <a:solidFill>
                  <a:srgbClr val="005C84"/>
                </a:solidFill>
              </a:rPr>
              <a:pPr/>
              <a:t>5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4934-6909-A94F-ADE1-3DE0BC37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 Planning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C44A5B-0DD1-CF44-B21F-489711A8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62719"/>
            <a:ext cx="5111750" cy="56737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7BF1F-B8CE-F546-BABD-7234785E6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Explore the pages</a:t>
            </a:r>
          </a:p>
          <a:p>
            <a:r>
              <a:rPr lang="en-GB"/>
              <a:t>Follow the links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D4908-0DC7-A347-A435-B64D4AE4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50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70B13B5-893F-8E4D-99BB-FFBC45706452}"/>
              </a:ext>
            </a:extLst>
          </p:cNvPr>
          <p:cNvSpPr/>
          <p:nvPr/>
        </p:nvSpPr>
        <p:spPr>
          <a:xfrm>
            <a:off x="13506" y="6151146"/>
            <a:ext cx="9144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>
                <a:hlinkClick r:id="rId3"/>
              </a:rPr>
              <a:t>https://</a:t>
            </a:r>
            <a:r>
              <a:rPr lang="en-GB" sz="1600" err="1">
                <a:hlinkClick r:id="rId3"/>
              </a:rPr>
              <a:t>www.southampton.ac.uk</a:t>
            </a:r>
            <a:r>
              <a:rPr lang="en-GB" sz="1600">
                <a:hlinkClick r:id="rId3"/>
              </a:rPr>
              <a:t>/careers/students/career-planning/</a:t>
            </a:r>
            <a:r>
              <a:rPr lang="en-GB" sz="1600" err="1">
                <a:hlinkClick r:id="rId3"/>
              </a:rPr>
              <a:t>index.page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20114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DE3F-5000-A940-9387-6AA09B0A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readiness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CA1128-4CBB-024B-BC30-D7C788340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7" y="273050"/>
            <a:ext cx="3774176" cy="5853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355F7-C2A7-7746-80A0-96B6E006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 following the career readiness link …</a:t>
            </a:r>
          </a:p>
          <a:p>
            <a:endParaRPr lang="en-GB"/>
          </a:p>
          <a:p>
            <a:r>
              <a:rPr lang="en-GB"/>
              <a:t>…will take you to some pages in </a:t>
            </a:r>
            <a:r>
              <a:rPr lang="en-GB" err="1"/>
              <a:t>eFolio</a:t>
            </a:r>
            <a:endParaRPr lang="en-GB"/>
          </a:p>
          <a:p>
            <a:endParaRPr lang="en-GB"/>
          </a:p>
          <a:p>
            <a:r>
              <a:rPr lang="en-GB"/>
              <a:t> just bear with the demands …</a:t>
            </a:r>
          </a:p>
          <a:p>
            <a:endParaRPr lang="en-GB"/>
          </a:p>
          <a:p>
            <a:r>
              <a:rPr lang="en-GB"/>
              <a:t>(if necessary)   to login yet again and you will ultimately reach the career readiness evaluation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FE5DD-BEFA-1A46-BCC5-B7AD5D19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51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D3CC1159-5302-194F-A534-4A9A93116EE0}"/>
              </a:ext>
            </a:extLst>
          </p:cNvPr>
          <p:cNvSpPr/>
          <p:nvPr/>
        </p:nvSpPr>
        <p:spPr>
          <a:xfrm>
            <a:off x="0" y="612036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>
                <a:hlinkClick r:id="rId3"/>
              </a:rPr>
              <a:t>https://</a:t>
            </a:r>
            <a:r>
              <a:rPr lang="en-GB" sz="1800" err="1">
                <a:hlinkClick r:id="rId3"/>
              </a:rPr>
              <a:t>www.southampton.ac.uk</a:t>
            </a:r>
            <a:r>
              <a:rPr lang="en-GB" sz="1800">
                <a:hlinkClick r:id="rId3"/>
              </a:rPr>
              <a:t>/careers/students/career-planning/</a:t>
            </a:r>
            <a:r>
              <a:rPr lang="en-GB" sz="1800" err="1">
                <a:hlinkClick r:id="rId3"/>
              </a:rPr>
              <a:t>index.page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238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C31B79-2A17-CD47-8854-E3E3A4F9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why is IS this relevant?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3F610-FFAB-4B46-9C46-85EB56F1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9618-8A4D-9F43-AFCD-58913C1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52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COMP1205 Learning objectives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B3.  Audit, evaluate and critically reflect upon strengths and weaknesses in knowledge, skills and abilities</a:t>
            </a:r>
          </a:p>
          <a:p>
            <a:r>
              <a:rPr lang="en-GB" sz="2400"/>
              <a:t>B4.  Evaluate and critically reflect upon self-presentation, particularly those aspects that relate to career development</a:t>
            </a:r>
          </a:p>
          <a:p>
            <a:r>
              <a:rPr lang="en-GB" sz="2400"/>
              <a:t>D1. Communicate ideas in written and oral forms in appropriate styles for different audiences</a:t>
            </a:r>
          </a:p>
          <a:p>
            <a:r>
              <a:rPr lang="en-GB" sz="2400"/>
              <a:t>D2. In written communications, make appropriate and effective use of layout and referencing conventions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81A-5AE4-4F93-80BB-9482B11A2518}" type="slidenum">
              <a:rPr lang="en-GB" smtClean="0">
                <a:solidFill>
                  <a:srgbClr val="005C84"/>
                </a:solidFill>
              </a:rPr>
              <a:pPr/>
              <a:t>53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185007" y="1340768"/>
            <a:ext cx="4875212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9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altLang="en-US" sz="2800">
                <a:ln w="12700">
                  <a:solidFill>
                    <a:srgbClr val="CCE5E9">
                      <a:satMod val="155000"/>
                    </a:srgbClr>
                  </a:solidFill>
                  <a:prstDash val="solid"/>
                </a:ln>
                <a:solidFill>
                  <a:srgbClr val="0089B0">
                    <a:lumMod val="20000"/>
                    <a:lumOff val="80000"/>
                  </a:srgbClr>
                </a:solidFill>
                <a:latin typeface="Lucida Sans" pitchFamily="34" charset="0"/>
                <a:cs typeface="Arial" pitchFamily="34" charset="0"/>
              </a:rPr>
              <a:t>Careers and Employability Service</a:t>
            </a:r>
          </a:p>
          <a:p>
            <a:endParaRPr lang="en-GB" altLang="en-US" sz="500" b="1">
              <a:ln w="12700">
                <a:solidFill>
                  <a:srgbClr val="CCE5E9">
                    <a:satMod val="155000"/>
                  </a:srgbClr>
                </a:solidFill>
                <a:prstDash val="solid"/>
              </a:ln>
              <a:solidFill>
                <a:srgbClr val="0089B0">
                  <a:lumMod val="20000"/>
                  <a:lumOff val="80000"/>
                </a:srgbClr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16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Building 37, Highfield Campus</a:t>
            </a:r>
          </a:p>
          <a:p>
            <a:endParaRPr lang="en-GB" altLang="en-US" sz="24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  <a:hlinkClick r:id="rId3"/>
              </a:rPr>
              <a:t>careers@southampton.ac.uk</a:t>
            </a:r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endParaRPr lang="en-GB" altLang="en-US" sz="2000" b="1">
              <a:solidFill>
                <a:srgbClr val="B2D5D5"/>
              </a:solidFill>
              <a:latin typeface="Lucida Sans" pitchFamily="34" charset="0"/>
              <a:cs typeface="Arial" pitchFamily="34" charset="0"/>
            </a:endParaRPr>
          </a:p>
          <a:p>
            <a:r>
              <a:rPr lang="en-GB" altLang="en-US" sz="2000" b="1">
                <a:solidFill>
                  <a:srgbClr val="B2D5D5"/>
                </a:solidFill>
                <a:latin typeface="Lucida Sans" pitchFamily="34" charset="0"/>
                <a:cs typeface="Arial" pitchFamily="34" charset="0"/>
              </a:rPr>
              <a:t>+44 (0)23 8059 3501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2861" y="4653136"/>
            <a:ext cx="38455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 err="1">
                <a:solidFill>
                  <a:srgbClr val="E5E3DB"/>
                </a:solidFill>
              </a:rPr>
              <a:t>UoS_CareersandEmployability</a:t>
            </a:r>
            <a:endParaRPr lang="en-GB" sz="1800" kern="0">
              <a:solidFill>
                <a:srgbClr val="E5E3DB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2861" y="5373216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  <p:pic>
        <p:nvPicPr>
          <p:cNvPr id="35845" name="Picture 6" descr="http://www.tacodeli.com/wp-content/uploads/2013/01/twitter_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5266613"/>
            <a:ext cx="400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images.wikia.com/lanoire/images/f/ff/Facebook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4547299"/>
            <a:ext cx="422047" cy="4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tudent Services Cent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2225"/>
            <a:ext cx="38131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thethreetuns.com/images/www-icon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5" y="3855233"/>
            <a:ext cx="412750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2861" y="3886591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800" b="1">
                <a:solidFill>
                  <a:srgbClr val="B2D5D5"/>
                </a:solidFill>
                <a:latin typeface="Lucida Sans"/>
                <a:ea typeface="ＭＳ Ｐゴシック"/>
                <a:cs typeface="Arial" pitchFamily="34" charset="0"/>
                <a:hlinkClick r:id="rId9"/>
              </a:rPr>
              <a:t>www.southampton.ac.uk/careers</a:t>
            </a:r>
            <a:endParaRPr lang="en-GB" altLang="en-US" sz="1800" b="1">
              <a:solidFill>
                <a:srgbClr val="B2D5D5"/>
              </a:solidFill>
              <a:latin typeface="Lucida Sans"/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0" descr="http://files.softicons.com/download/social-media-icons/simple-icons-by-dan-leech/png/512x512/pinterest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2" y="6061240"/>
            <a:ext cx="400050" cy="3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blog.ipressl.com/wp-content/uploads/2011/01/e-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10" y="2819400"/>
            <a:ext cx="452855" cy="4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2861" y="6094371"/>
            <a:ext cx="24431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1800" kern="0">
                <a:solidFill>
                  <a:srgbClr val="E5E3DB"/>
                </a:solidFill>
              </a:rPr>
              <a:t>UoS_Careers</a:t>
            </a:r>
          </a:p>
        </p:txBody>
      </p:sp>
    </p:spTree>
    <p:extLst>
      <p:ext uri="{BB962C8B-B14F-4D97-AF65-F5344CB8AC3E}">
        <p14:creationId xmlns:p14="http://schemas.microsoft.com/office/powerpoint/2010/main" val="23615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REMINDER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>
                <a:latin typeface="Lucida Sans" panose="020B0602030504020204" pitchFamily="34" charset="77"/>
              </a:rPr>
              <a:t>Use the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’30-day challenge’ 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as a guide</a:t>
            </a:r>
            <a:endParaRPr lang="en-GB"/>
          </a:p>
          <a:p>
            <a:r>
              <a:rPr lang="en-GB"/>
              <a:t>We don’t expect you to cover the whole 30 days</a:t>
            </a:r>
          </a:p>
          <a:p>
            <a:r>
              <a:rPr lang="en-GB"/>
              <a:t>Certainly not before the </a:t>
            </a:r>
            <a:r>
              <a:rPr lang="en-GB" err="1"/>
              <a:t>handin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6E74-876E-CF45-807D-6074399F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GB"/>
              <a:t>Before the next lecture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09549-107A-F843-89C7-3338107A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the videos – read your emails!!</a:t>
            </a:r>
          </a:p>
          <a:p>
            <a:r>
              <a:rPr lang="en-GB"/>
              <a:t>Complete the next survey </a:t>
            </a:r>
          </a:p>
          <a:p>
            <a:pPr lvl="1"/>
            <a:r>
              <a:rPr lang="en-GB"/>
              <a:t>you will be invited</a:t>
            </a:r>
          </a:p>
          <a:p>
            <a:pPr lvl="1"/>
            <a:r>
              <a:rPr lang="en-GB"/>
              <a:t>You will be reminded to make sure you complete it!!</a:t>
            </a:r>
          </a:p>
          <a:p>
            <a:r>
              <a:rPr lang="en-GB"/>
              <a:t>Help each other</a:t>
            </a:r>
          </a:p>
          <a:p>
            <a:r>
              <a:rPr lang="en-GB"/>
              <a:t>Tell us if you face specific difficulties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BA83-10A3-4B4D-B92E-A59B063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fld id="{C7F54FFE-BB5A-423C-875A-BB3D7B16F2F4}" type="slidenum">
              <a:rPr lang="en-GB" sz="1300" smtClean="0"/>
              <a:pPr>
                <a:lnSpc>
                  <a:spcPct val="90000"/>
                </a:lnSpc>
                <a:defRPr/>
              </a:pPr>
              <a:t>56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3851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ways to one link!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168860"/>
            <a:ext cx="3008313" cy="3957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check out the University career pages for ECS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Make notes on points which you think will be relevant to the draft of your CV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280-6989-4276-9254-F79D529802C6}" type="slidenum">
              <a:rPr lang="en-GB" smtClean="0">
                <a:solidFill>
                  <a:srgbClr val="005C84"/>
                </a:solidFill>
              </a:rPr>
              <a:pPr/>
              <a:t>57</a:t>
            </a:fld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547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/>
              <a:t>https://</a:t>
            </a:r>
            <a:r>
              <a:rPr lang="en-US" sz="1800" err="1"/>
              <a:t>www.southampton.ac.uk</a:t>
            </a:r>
            <a:r>
              <a:rPr lang="en-US" sz="1800"/>
              <a:t>/careers/students/subject-info/</a:t>
            </a:r>
            <a:r>
              <a:rPr lang="en-US" sz="1800" err="1"/>
              <a:t>ecs.page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>
                <a:hlinkClick r:id="rId2"/>
              </a:rPr>
              <a:t>https://goo.gl/grvpYA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7" descr="maybe careerscanv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692AB5-6591-6A4B-9A1E-90B0E9BF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 references in this slide set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116FE4-574E-A74F-AF2E-0B59D188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283748"/>
            <a:ext cx="8426450" cy="33350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4C4C-ED8F-9443-AC70-D4183295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1975-91E7-46F9-9B0F-AC81451E268F}" type="slidenum">
              <a:rPr lang="en-GB" smtClean="0">
                <a:solidFill>
                  <a:srgbClr val="005C84"/>
                </a:solidFill>
              </a:rPr>
              <a:pPr/>
              <a:t>58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5161BE-F0D7-4DF4-A241-FB058E12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A roadmap from our careers service</a:t>
            </a:r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4F17CC0-5273-4D45-A4B2-7E0DD4C5E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81892"/>
            <a:ext cx="5111750" cy="4035428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7E291-4F4B-C347-9E48-79174FC63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You will need to work independently</a:t>
            </a:r>
          </a:p>
          <a:p>
            <a:r>
              <a:rPr lang="en-GB"/>
              <a:t>We can use their roadmap to help us prepare</a:t>
            </a:r>
          </a:p>
        </p:txBody>
      </p:sp>
    </p:spTree>
    <p:extLst>
      <p:ext uri="{BB962C8B-B14F-4D97-AF65-F5344CB8AC3E}">
        <p14:creationId xmlns:p14="http://schemas.microsoft.com/office/powerpoint/2010/main" val="31437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C31-0018-5846-8F86-EC6ABD7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What progress you might make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5320F-E3F4-0B4F-AD6E-4F4B47422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27905"/>
            <a:ext cx="5111750" cy="41434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D80A24-9B37-D543-96D2-95C748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We don’t expect you to cover the whole 30 days</a:t>
            </a:r>
          </a:p>
          <a:p>
            <a:r>
              <a:rPr lang="en-GB"/>
              <a:t>Certainly not before the </a:t>
            </a:r>
            <a:r>
              <a:rPr lang="en-GB" err="1"/>
              <a:t>handin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5B7BE-BFF2-2743-9994-1A86482D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But these are different times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04357-638A-8A48-9FF7-028110FB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want to get to know you a little</a:t>
            </a:r>
          </a:p>
          <a:p>
            <a:r>
              <a:rPr lang="en-GB"/>
              <a:t>You probably want to get to know your fellow students</a:t>
            </a:r>
          </a:p>
          <a:p>
            <a:r>
              <a:rPr lang="en-GB"/>
              <a:t>We have to use different ways…</a:t>
            </a:r>
          </a:p>
          <a:p>
            <a:r>
              <a:rPr lang="en-GB"/>
              <a:t>I don’t know how long this is all going to take!</a:t>
            </a:r>
          </a:p>
          <a:p>
            <a:r>
              <a:rPr lang="en-GB"/>
              <a:t>I have a short survey </a:t>
            </a:r>
          </a:p>
          <a:p>
            <a:r>
              <a:rPr lang="en-GB"/>
              <a:t>I will try to share the results dynamically</a:t>
            </a:r>
          </a:p>
          <a:p>
            <a:r>
              <a:rPr lang="en-GB"/>
              <a:t>Please forgive me if there are some hiccups!</a:t>
            </a:r>
          </a:p>
          <a:p>
            <a:r>
              <a:rPr lang="en-GB"/>
              <a:t>Some slides from this set are likely to spill over to the next lecture</a:t>
            </a:r>
          </a:p>
        </p:txBody>
      </p:sp>
    </p:spTree>
    <p:extLst>
      <p:ext uri="{BB962C8B-B14F-4D97-AF65-F5344CB8AC3E}">
        <p14:creationId xmlns:p14="http://schemas.microsoft.com/office/powerpoint/2010/main" val="225536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A5D6-0CC4-4045-95C8-8C92BB83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Password protected survey</a:t>
            </a:r>
          </a:p>
        </p:txBody>
      </p:sp>
      <p:pic>
        <p:nvPicPr>
          <p:cNvPr id="9" name="Content Placeholder 8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3EEFC3B-2C13-8C4B-A1A8-6745CBF50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2288" y="880237"/>
            <a:ext cx="5486400" cy="3579876"/>
          </a:xfrm>
          <a:noFill/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621859E2-F439-2048-872D-69ED6B394708}"/>
              </a:ext>
            </a:extLst>
          </p:cNvPr>
          <p:cNvSpPr/>
          <p:nvPr/>
        </p:nvSpPr>
        <p:spPr bwMode="auto">
          <a:xfrm>
            <a:off x="1792288" y="5367338"/>
            <a:ext cx="54864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https://www.isurvey.soton.ac.uk/38410</a:t>
            </a: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>
                <a:solidFill>
                  <a:schemeClr val="tx1"/>
                </a:solidFill>
              </a:rPr>
              <a:t>Password COMP1205w</a:t>
            </a:r>
          </a:p>
          <a:p>
            <a:pPr>
              <a:spcBef>
                <a:spcPct val="70000"/>
              </a:spcBef>
              <a:buClr>
                <a:schemeClr val="tx2"/>
              </a:buClr>
            </a:pPr>
            <a:r>
              <a:rPr lang="en-US" sz="1400">
                <a:solidFill>
                  <a:schemeClr val="tx1"/>
                </a:solidFill>
              </a:rPr>
              <a:t>The password is CASE sensitive</a:t>
            </a:r>
          </a:p>
          <a:p>
            <a:pPr>
              <a:spcBef>
                <a:spcPct val="70000"/>
              </a:spcBef>
              <a:buClr>
                <a:schemeClr val="tx2"/>
              </a:buClr>
            </a:pPr>
            <a:endParaRPr lang="en-US" sz="1400">
              <a:solidFill>
                <a:schemeClr val="tx1"/>
              </a:solidFill>
            </a:endParaRPr>
          </a:p>
          <a:p>
            <a:pPr>
              <a:spcBef>
                <a:spcPct val="70000"/>
              </a:spcBef>
              <a:buClr>
                <a:schemeClr val="tx2"/>
              </a:buClr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9038BCA-1EDC-47B0-8A54-1B3A66F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8175" cy="180975"/>
          </a:xfrm>
        </p:spPr>
        <p:txBody>
          <a:bodyPr/>
          <a:lstStyle/>
          <a:p>
            <a:pPr>
              <a:spcAft>
                <a:spcPts val="600"/>
              </a:spcAft>
            </a:pPr>
            <a:fld id="{D4C639C6-E4F9-4658-9A6F-37896A03D512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8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heme/theme1.xml><?xml version="1.0" encoding="utf-8"?>
<a:theme xmlns:a="http://schemas.openxmlformats.org/drawingml/2006/main" name="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58</Slides>
  <Notes>24</Notes>
  <HiddenSlides>1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UoSnew3</vt:lpstr>
      <vt:lpstr>1_UoSnew3</vt:lpstr>
      <vt:lpstr>uos_ppt__template_v7</vt:lpstr>
      <vt:lpstr>3_UoSnew3</vt:lpstr>
      <vt:lpstr>2_uos_ppt__template_v7</vt:lpstr>
      <vt:lpstr>Office Theme</vt:lpstr>
      <vt:lpstr>Careers and Employability</vt:lpstr>
      <vt:lpstr>Careers, Employability and…your first coursework</vt:lpstr>
      <vt:lpstr>About me</vt:lpstr>
      <vt:lpstr>About you… we will find out after you have read the responses</vt:lpstr>
      <vt:lpstr>A preview</vt:lpstr>
      <vt:lpstr>A roadmap from our careers service</vt:lpstr>
      <vt:lpstr>What progress you might make</vt:lpstr>
      <vt:lpstr>But these are different times</vt:lpstr>
      <vt:lpstr>Password protected survey</vt:lpstr>
      <vt:lpstr>Please complete</vt:lpstr>
      <vt:lpstr>Check out the slide set in EdShare</vt:lpstr>
      <vt:lpstr> Questions</vt:lpstr>
      <vt:lpstr>Responses to Questions</vt:lpstr>
      <vt:lpstr>Survey Responses</vt:lpstr>
      <vt:lpstr>Before the next class</vt:lpstr>
      <vt:lpstr>Lecture part 2</vt:lpstr>
      <vt:lpstr>Next</vt:lpstr>
      <vt:lpstr> let’s begin with some data</vt:lpstr>
      <vt:lpstr>Employability</vt:lpstr>
      <vt:lpstr>The most recently available figures</vt:lpstr>
      <vt:lpstr>This is the official data replacement</vt:lpstr>
      <vt:lpstr>Alternative sources</vt:lpstr>
      <vt:lpstr>What are Employers looking for?</vt:lpstr>
      <vt:lpstr>Looking at work experience survey</vt:lpstr>
      <vt:lpstr>Careers and Employability Service</vt:lpstr>
      <vt:lpstr>MyCareer for events and jobs</vt:lpstr>
      <vt:lpstr>Jobs and work experience</vt:lpstr>
      <vt:lpstr>PowerPoint Presentation</vt:lpstr>
      <vt:lpstr>Specialist job agencies</vt:lpstr>
      <vt:lpstr>Careers Fairs</vt:lpstr>
      <vt:lpstr>PowerPoint Presentation</vt:lpstr>
      <vt:lpstr>  let’s think about a concrete example</vt:lpstr>
      <vt:lpstr>Use the module web page</vt:lpstr>
      <vt:lpstr>ECS Module Page</vt:lpstr>
      <vt:lpstr>No I expect you to have:</vt:lpstr>
      <vt:lpstr>Use the  ’30-day challenge’  as a guide</vt:lpstr>
      <vt:lpstr>Read and prepare</vt:lpstr>
      <vt:lpstr>Professional impact</vt:lpstr>
      <vt:lpstr>PowerPoint Presentation</vt:lpstr>
      <vt:lpstr>Fit for purpose</vt:lpstr>
      <vt:lpstr>CV  - reality check</vt:lpstr>
      <vt:lpstr>Technical Skills (and achievement)</vt:lpstr>
      <vt:lpstr> Finding Clues</vt:lpstr>
      <vt:lpstr>CV Challenge</vt:lpstr>
      <vt:lpstr>PowerPoint Presentation</vt:lpstr>
      <vt:lpstr>PowerPoint Presentation</vt:lpstr>
      <vt:lpstr>CV Style</vt:lpstr>
      <vt:lpstr>Extra curricular activities -&gt;evidence</vt:lpstr>
      <vt:lpstr>Further Help</vt:lpstr>
      <vt:lpstr>Career Planning</vt:lpstr>
      <vt:lpstr>Careers readiness</vt:lpstr>
      <vt:lpstr> why is IS this relevant?</vt:lpstr>
      <vt:lpstr>COMP1205 Learning objectives </vt:lpstr>
      <vt:lpstr>PowerPoint Presentation</vt:lpstr>
      <vt:lpstr>REMINDER</vt:lpstr>
      <vt:lpstr>Before the next lecture</vt:lpstr>
      <vt:lpstr>Three ways to one link!</vt:lpstr>
      <vt:lpstr>Web references in this slide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and Employability</dc:title>
  <dc:creator>Su White</dc:creator>
  <cp:revision>1</cp:revision>
  <dcterms:created xsi:type="dcterms:W3CDTF">2020-10-07T11:26:36Z</dcterms:created>
  <dcterms:modified xsi:type="dcterms:W3CDTF">2020-10-07T13:55:00Z</dcterms:modified>
</cp:coreProperties>
</file>