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 id="2147483653" r:id="rId3"/>
  </p:sldMasterIdLst>
  <p:notesMasterIdLst>
    <p:notesMasterId r:id="rId42"/>
  </p:notesMasterIdLst>
  <p:handoutMasterIdLst>
    <p:handoutMasterId r:id="rId43"/>
  </p:handoutMasterIdLst>
  <p:sldIdLst>
    <p:sldId id="407" r:id="rId4"/>
    <p:sldId id="526" r:id="rId5"/>
    <p:sldId id="257" r:id="rId6"/>
    <p:sldId id="510" r:id="rId7"/>
    <p:sldId id="514" r:id="rId8"/>
    <p:sldId id="511" r:id="rId9"/>
    <p:sldId id="260" r:id="rId10"/>
    <p:sldId id="524" r:id="rId11"/>
    <p:sldId id="527" r:id="rId12"/>
    <p:sldId id="258" r:id="rId13"/>
    <p:sldId id="504" r:id="rId14"/>
    <p:sldId id="525" r:id="rId15"/>
    <p:sldId id="505" r:id="rId16"/>
    <p:sldId id="512" r:id="rId17"/>
    <p:sldId id="506" r:id="rId18"/>
    <p:sldId id="513" r:id="rId19"/>
    <p:sldId id="515" r:id="rId20"/>
    <p:sldId id="519" r:id="rId21"/>
    <p:sldId id="296" r:id="rId22"/>
    <p:sldId id="507" r:id="rId23"/>
    <p:sldId id="509" r:id="rId24"/>
    <p:sldId id="521" r:id="rId25"/>
    <p:sldId id="278" r:id="rId26"/>
    <p:sldId id="520" r:id="rId27"/>
    <p:sldId id="516" r:id="rId28"/>
    <p:sldId id="517" r:id="rId29"/>
    <p:sldId id="518" r:id="rId30"/>
    <p:sldId id="277" r:id="rId31"/>
    <p:sldId id="528" r:id="rId32"/>
    <p:sldId id="279" r:id="rId33"/>
    <p:sldId id="522" r:id="rId34"/>
    <p:sldId id="280" r:id="rId35"/>
    <p:sldId id="282" r:id="rId36"/>
    <p:sldId id="285" r:id="rId37"/>
    <p:sldId id="284" r:id="rId38"/>
    <p:sldId id="287" r:id="rId39"/>
    <p:sldId id="286" r:id="rId40"/>
    <p:sldId id="288" r:id="rId41"/>
  </p:sldIdLst>
  <p:sldSz cx="9144000" cy="6858000" type="screen4x3"/>
  <p:notesSz cx="6797675" cy="9874250"/>
  <p:defaultTextStyle>
    <a:defPPr>
      <a:defRPr lang="en-GB"/>
    </a:defPPr>
    <a:lvl1pPr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1pPr>
    <a:lvl2pPr marL="4572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2pPr>
    <a:lvl3pPr marL="9144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3pPr>
    <a:lvl4pPr marL="13716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4pPr>
    <a:lvl5pPr marL="1828800" algn="ctr" rtl="0" eaLnBrk="0" fontAlgn="base" hangingPunct="0">
      <a:spcBef>
        <a:spcPct val="0"/>
      </a:spcBef>
      <a:spcAft>
        <a:spcPct val="0"/>
      </a:spcAft>
      <a:defRPr sz="1200"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sz="1200"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sz="1200"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sz="1200"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sz="1200" kern="1200">
        <a:solidFill>
          <a:schemeClr val="tx1"/>
        </a:solidFill>
        <a:latin typeface="Lucida Sans"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8F00"/>
    <a:srgbClr val="A6D85F"/>
    <a:srgbClr val="8EFA00"/>
    <a:srgbClr val="615A20"/>
    <a:srgbClr val="F00F2C"/>
    <a:srgbClr val="FFB300"/>
    <a:srgbClr val="FE3E14"/>
    <a:srgbClr val="8A412B"/>
    <a:srgbClr val="CCDA86"/>
    <a:srgbClr val="531F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6"/>
    <p:restoredTop sz="92810" autoAdjust="0"/>
  </p:normalViewPr>
  <p:slideViewPr>
    <p:cSldViewPr>
      <p:cViewPr>
        <p:scale>
          <a:sx n="110" d="100"/>
          <a:sy n="110" d="100"/>
        </p:scale>
        <p:origin x="848" y="416"/>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_rels/data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8B041-7C5E-40AA-AF27-81326B50A159}" type="doc">
      <dgm:prSet loTypeId="urn:microsoft.com/office/officeart/2005/8/layout/process4" loCatId="process" qsTypeId="urn:microsoft.com/office/officeart/2005/8/quickstyle/simple1" qsCatId="simple" csTypeId="urn:microsoft.com/office/officeart/2005/8/colors/accent1_2" csCatId="accent1" phldr="1"/>
      <dgm:spPr/>
    </dgm:pt>
    <dgm:pt modelId="{3E80CC7C-27E7-4B9B-90CC-FF332F0ED83F}">
      <dgm:prSet phldrT="[Text]"/>
      <dgm:spPr/>
      <dgm:t>
        <a:bodyPr/>
        <a:lstStyle/>
        <a:p>
          <a:r>
            <a:rPr lang="en-US" dirty="0"/>
            <a:t>Choose  question</a:t>
          </a:r>
        </a:p>
      </dgm:t>
    </dgm:pt>
    <dgm:pt modelId="{7E3A711A-09C0-4AAE-BC32-915D21A7D8E1}" type="parTrans" cxnId="{66B19A02-C744-44A9-BA2E-8C48342947B7}">
      <dgm:prSet/>
      <dgm:spPr/>
      <dgm:t>
        <a:bodyPr/>
        <a:lstStyle/>
        <a:p>
          <a:endParaRPr lang="en-US"/>
        </a:p>
      </dgm:t>
    </dgm:pt>
    <dgm:pt modelId="{44BBA7BB-9FBF-4E1B-8C85-8B5E59C524C5}" type="sibTrans" cxnId="{66B19A02-C744-44A9-BA2E-8C48342947B7}">
      <dgm:prSet/>
      <dgm:spPr/>
      <dgm:t>
        <a:bodyPr/>
        <a:lstStyle/>
        <a:p>
          <a:endParaRPr lang="en-US"/>
        </a:p>
      </dgm:t>
    </dgm:pt>
    <dgm:pt modelId="{7874528C-5C58-4988-9383-34005F82D060}">
      <dgm:prSet phldrT="[Text]"/>
      <dgm:spPr/>
      <dgm:t>
        <a:bodyPr/>
        <a:lstStyle/>
        <a:p>
          <a:r>
            <a:rPr lang="en-US" dirty="0"/>
            <a:t>Collect data</a:t>
          </a:r>
        </a:p>
      </dgm:t>
    </dgm:pt>
    <dgm:pt modelId="{1436A4EB-1BF4-4B9E-AB36-5467E72C6C1E}" type="parTrans" cxnId="{8CC24BD4-04BF-45CF-8812-DECE38DE00DB}">
      <dgm:prSet/>
      <dgm:spPr/>
      <dgm:t>
        <a:bodyPr/>
        <a:lstStyle/>
        <a:p>
          <a:endParaRPr lang="en-US"/>
        </a:p>
      </dgm:t>
    </dgm:pt>
    <dgm:pt modelId="{CB112E36-CDD9-4E96-BEFC-D7C6B713DDCC}" type="sibTrans" cxnId="{8CC24BD4-04BF-45CF-8812-DECE38DE00DB}">
      <dgm:prSet/>
      <dgm:spPr/>
      <dgm:t>
        <a:bodyPr/>
        <a:lstStyle/>
        <a:p>
          <a:endParaRPr lang="en-US"/>
        </a:p>
      </dgm:t>
    </dgm:pt>
    <dgm:pt modelId="{8931529C-3B4D-486E-AA35-A0E80C9B0B4E}">
      <dgm:prSet phldrT="[Text]"/>
      <dgm:spPr/>
      <dgm:t>
        <a:bodyPr/>
        <a:lstStyle/>
        <a:p>
          <a:r>
            <a:rPr lang="en-US" dirty="0"/>
            <a:t>Check and clean data</a:t>
          </a:r>
        </a:p>
      </dgm:t>
    </dgm:pt>
    <dgm:pt modelId="{6511C311-30E8-4379-B928-F5F50700DDAD}" type="parTrans" cxnId="{D0FA4ACB-8015-467B-9402-4F56DFD633BD}">
      <dgm:prSet/>
      <dgm:spPr/>
      <dgm:t>
        <a:bodyPr/>
        <a:lstStyle/>
        <a:p>
          <a:endParaRPr lang="en-US"/>
        </a:p>
      </dgm:t>
    </dgm:pt>
    <dgm:pt modelId="{1FAACBD4-F53A-4FD4-8C74-D127189C64F4}" type="sibTrans" cxnId="{D0FA4ACB-8015-467B-9402-4F56DFD633BD}">
      <dgm:prSet/>
      <dgm:spPr/>
      <dgm:t>
        <a:bodyPr/>
        <a:lstStyle/>
        <a:p>
          <a:endParaRPr lang="en-US"/>
        </a:p>
      </dgm:t>
    </dgm:pt>
    <dgm:pt modelId="{86B64CB6-B7F3-49A3-87E1-68D621D8FC09}">
      <dgm:prSet phldrT="[Text]"/>
      <dgm:spPr/>
      <dgm:t>
        <a:bodyPr/>
        <a:lstStyle/>
        <a:p>
          <a:r>
            <a:rPr lang="en-US" dirty="0"/>
            <a:t>Model data</a:t>
          </a:r>
        </a:p>
      </dgm:t>
    </dgm:pt>
    <dgm:pt modelId="{939B6DC0-0243-4C2E-A3F1-0A1D92916F1A}" type="parTrans" cxnId="{A2A0CA7F-7840-41BF-AEF6-DB6E2852C7EA}">
      <dgm:prSet/>
      <dgm:spPr/>
      <dgm:t>
        <a:bodyPr/>
        <a:lstStyle/>
        <a:p>
          <a:endParaRPr lang="en-US"/>
        </a:p>
      </dgm:t>
    </dgm:pt>
    <dgm:pt modelId="{081311FA-2862-466B-A172-C3DFB8C2BAFF}" type="sibTrans" cxnId="{A2A0CA7F-7840-41BF-AEF6-DB6E2852C7EA}">
      <dgm:prSet/>
      <dgm:spPr/>
      <dgm:t>
        <a:bodyPr/>
        <a:lstStyle/>
        <a:p>
          <a:endParaRPr lang="en-US"/>
        </a:p>
      </dgm:t>
    </dgm:pt>
    <dgm:pt modelId="{B65E3215-1819-47D9-A1EA-27A6788998CB}">
      <dgm:prSet phldrT="[Text]"/>
      <dgm:spPr/>
      <dgm:t>
        <a:bodyPr/>
        <a:lstStyle/>
        <a:p>
          <a:r>
            <a:rPr lang="en-US" dirty="0"/>
            <a:t>Communicate results</a:t>
          </a:r>
        </a:p>
      </dgm:t>
    </dgm:pt>
    <dgm:pt modelId="{24BFAC29-5F61-4741-AF42-D88D2AA3AA56}" type="parTrans" cxnId="{276295D7-33E7-4BF6-9F7A-FA093B6981C8}">
      <dgm:prSet/>
      <dgm:spPr/>
      <dgm:t>
        <a:bodyPr/>
        <a:lstStyle/>
        <a:p>
          <a:endParaRPr lang="en-US"/>
        </a:p>
      </dgm:t>
    </dgm:pt>
    <dgm:pt modelId="{32AA047C-9F0A-441A-8D6F-93AD4497BAEE}" type="sibTrans" cxnId="{276295D7-33E7-4BF6-9F7A-FA093B6981C8}">
      <dgm:prSet/>
      <dgm:spPr/>
      <dgm:t>
        <a:bodyPr/>
        <a:lstStyle/>
        <a:p>
          <a:endParaRPr lang="en-US"/>
        </a:p>
      </dgm:t>
    </dgm:pt>
    <dgm:pt modelId="{03DAAD8B-4017-453E-BFF6-CC2163C55C2A}">
      <dgm:prSet phldrT="[Text]"/>
      <dgm:spPr/>
      <dgm:t>
        <a:bodyPr/>
        <a:lstStyle/>
        <a:p>
          <a:r>
            <a:rPr lang="en-US" dirty="0"/>
            <a:t>Act upon results</a:t>
          </a:r>
        </a:p>
      </dgm:t>
    </dgm:pt>
    <dgm:pt modelId="{33866129-CC14-439C-9F4D-72301DEA4305}" type="parTrans" cxnId="{39FD82B0-E4D4-4218-B53E-2762FEA58D2F}">
      <dgm:prSet/>
      <dgm:spPr/>
      <dgm:t>
        <a:bodyPr/>
        <a:lstStyle/>
        <a:p>
          <a:endParaRPr lang="en-US"/>
        </a:p>
      </dgm:t>
    </dgm:pt>
    <dgm:pt modelId="{EF2B7815-5CF6-428B-BFAE-87A3BBE0B987}" type="sibTrans" cxnId="{39FD82B0-E4D4-4218-B53E-2762FEA58D2F}">
      <dgm:prSet/>
      <dgm:spPr/>
      <dgm:t>
        <a:bodyPr/>
        <a:lstStyle/>
        <a:p>
          <a:endParaRPr lang="en-US"/>
        </a:p>
      </dgm:t>
    </dgm:pt>
    <dgm:pt modelId="{75139EAB-8567-49AA-9CC4-D5BF1ABE48DA}" type="pres">
      <dgm:prSet presAssocID="{E958B041-7C5E-40AA-AF27-81326B50A159}" presName="Name0" presStyleCnt="0">
        <dgm:presLayoutVars>
          <dgm:dir/>
          <dgm:animLvl val="lvl"/>
          <dgm:resizeHandles val="exact"/>
        </dgm:presLayoutVars>
      </dgm:prSet>
      <dgm:spPr/>
    </dgm:pt>
    <dgm:pt modelId="{C42ECB76-B5A5-4732-92FB-B5108AEEA98B}" type="pres">
      <dgm:prSet presAssocID="{03DAAD8B-4017-453E-BFF6-CC2163C55C2A}" presName="boxAndChildren" presStyleCnt="0"/>
      <dgm:spPr/>
    </dgm:pt>
    <dgm:pt modelId="{5D0C44A9-9AA6-41FA-8E28-2C0C6BAE5CBD}" type="pres">
      <dgm:prSet presAssocID="{03DAAD8B-4017-453E-BFF6-CC2163C55C2A}" presName="parentTextBox" presStyleLbl="node1" presStyleIdx="0" presStyleCnt="6"/>
      <dgm:spPr/>
    </dgm:pt>
    <dgm:pt modelId="{E1CF8569-4C59-41D2-A1CD-4E7E971A5E1A}" type="pres">
      <dgm:prSet presAssocID="{32AA047C-9F0A-441A-8D6F-93AD4497BAEE}" presName="sp" presStyleCnt="0"/>
      <dgm:spPr/>
    </dgm:pt>
    <dgm:pt modelId="{1B3C937E-BFC2-4184-8E49-395292F301FA}" type="pres">
      <dgm:prSet presAssocID="{B65E3215-1819-47D9-A1EA-27A6788998CB}" presName="arrowAndChildren" presStyleCnt="0"/>
      <dgm:spPr/>
    </dgm:pt>
    <dgm:pt modelId="{01F9D42C-F78E-4A9B-91F0-4AB9C3BDB374}" type="pres">
      <dgm:prSet presAssocID="{B65E3215-1819-47D9-A1EA-27A6788998CB}" presName="parentTextArrow" presStyleLbl="node1" presStyleIdx="1" presStyleCnt="6"/>
      <dgm:spPr/>
    </dgm:pt>
    <dgm:pt modelId="{2D4E8796-278F-4EBC-B66F-C865A795CE77}" type="pres">
      <dgm:prSet presAssocID="{081311FA-2862-466B-A172-C3DFB8C2BAFF}" presName="sp" presStyleCnt="0"/>
      <dgm:spPr/>
    </dgm:pt>
    <dgm:pt modelId="{87F239EE-D400-464F-B04A-13A5EA2832AE}" type="pres">
      <dgm:prSet presAssocID="{86B64CB6-B7F3-49A3-87E1-68D621D8FC09}" presName="arrowAndChildren" presStyleCnt="0"/>
      <dgm:spPr/>
    </dgm:pt>
    <dgm:pt modelId="{4D305947-A1E3-46E7-A10A-77A4FDF117D6}" type="pres">
      <dgm:prSet presAssocID="{86B64CB6-B7F3-49A3-87E1-68D621D8FC09}" presName="parentTextArrow" presStyleLbl="node1" presStyleIdx="2" presStyleCnt="6"/>
      <dgm:spPr/>
    </dgm:pt>
    <dgm:pt modelId="{86DBF021-9700-4FB6-8E0E-B167F4008D1C}" type="pres">
      <dgm:prSet presAssocID="{1FAACBD4-F53A-4FD4-8C74-D127189C64F4}" presName="sp" presStyleCnt="0"/>
      <dgm:spPr/>
    </dgm:pt>
    <dgm:pt modelId="{5AAF6696-6EA1-461A-A83E-179850847AB2}" type="pres">
      <dgm:prSet presAssocID="{8931529C-3B4D-486E-AA35-A0E80C9B0B4E}" presName="arrowAndChildren" presStyleCnt="0"/>
      <dgm:spPr/>
    </dgm:pt>
    <dgm:pt modelId="{39E3EFB9-CF91-4AA3-B93E-19D1BB3A91F7}" type="pres">
      <dgm:prSet presAssocID="{8931529C-3B4D-486E-AA35-A0E80C9B0B4E}" presName="parentTextArrow" presStyleLbl="node1" presStyleIdx="3" presStyleCnt="6"/>
      <dgm:spPr/>
    </dgm:pt>
    <dgm:pt modelId="{04374AF5-E95A-4911-9F88-0EAA9E732FDB}" type="pres">
      <dgm:prSet presAssocID="{CB112E36-CDD9-4E96-BEFC-D7C6B713DDCC}" presName="sp" presStyleCnt="0"/>
      <dgm:spPr/>
    </dgm:pt>
    <dgm:pt modelId="{E9FEE0D0-9043-4BF8-9FA2-3C3F6EBA4E90}" type="pres">
      <dgm:prSet presAssocID="{7874528C-5C58-4988-9383-34005F82D060}" presName="arrowAndChildren" presStyleCnt="0"/>
      <dgm:spPr/>
    </dgm:pt>
    <dgm:pt modelId="{C5A37A72-CAF6-44EC-8CB8-FF6E687C5064}" type="pres">
      <dgm:prSet presAssocID="{7874528C-5C58-4988-9383-34005F82D060}" presName="parentTextArrow" presStyleLbl="node1" presStyleIdx="4" presStyleCnt="6"/>
      <dgm:spPr/>
    </dgm:pt>
    <dgm:pt modelId="{324DDD3C-ADFF-435A-92E3-BEA2430F78C6}" type="pres">
      <dgm:prSet presAssocID="{44BBA7BB-9FBF-4E1B-8C85-8B5E59C524C5}" presName="sp" presStyleCnt="0"/>
      <dgm:spPr/>
    </dgm:pt>
    <dgm:pt modelId="{D3C0C690-6A92-4EA3-8C9A-49973A3BC26B}" type="pres">
      <dgm:prSet presAssocID="{3E80CC7C-27E7-4B9B-90CC-FF332F0ED83F}" presName="arrowAndChildren" presStyleCnt="0"/>
      <dgm:spPr/>
    </dgm:pt>
    <dgm:pt modelId="{8FB5C8D6-6123-404F-A888-6BF2EF44C12A}" type="pres">
      <dgm:prSet presAssocID="{3E80CC7C-27E7-4B9B-90CC-FF332F0ED83F}" presName="parentTextArrow" presStyleLbl="node1" presStyleIdx="5" presStyleCnt="6" custLinFactNeighborX="-400" custLinFactNeighborY="1759"/>
      <dgm:spPr/>
    </dgm:pt>
  </dgm:ptLst>
  <dgm:cxnLst>
    <dgm:cxn modelId="{66B19A02-C744-44A9-BA2E-8C48342947B7}" srcId="{E958B041-7C5E-40AA-AF27-81326B50A159}" destId="{3E80CC7C-27E7-4B9B-90CC-FF332F0ED83F}" srcOrd="0" destOrd="0" parTransId="{7E3A711A-09C0-4AAE-BC32-915D21A7D8E1}" sibTransId="{44BBA7BB-9FBF-4E1B-8C85-8B5E59C524C5}"/>
    <dgm:cxn modelId="{E922FE0C-3C7E-4895-80F8-24D3924800EE}" type="presOf" srcId="{86B64CB6-B7F3-49A3-87E1-68D621D8FC09}" destId="{4D305947-A1E3-46E7-A10A-77A4FDF117D6}" srcOrd="0" destOrd="0" presId="urn:microsoft.com/office/officeart/2005/8/layout/process4"/>
    <dgm:cxn modelId="{262FB50F-7518-4073-A167-D11A27CCF03A}" type="presOf" srcId="{8931529C-3B4D-486E-AA35-A0E80C9B0B4E}" destId="{39E3EFB9-CF91-4AA3-B93E-19D1BB3A91F7}" srcOrd="0" destOrd="0" presId="urn:microsoft.com/office/officeart/2005/8/layout/process4"/>
    <dgm:cxn modelId="{AD15C910-1B6C-4FFC-97B5-C5F84C4F59DA}" type="presOf" srcId="{03DAAD8B-4017-453E-BFF6-CC2163C55C2A}" destId="{5D0C44A9-9AA6-41FA-8E28-2C0C6BAE5CBD}" srcOrd="0" destOrd="0" presId="urn:microsoft.com/office/officeart/2005/8/layout/process4"/>
    <dgm:cxn modelId="{196E4A20-C260-4BFF-8451-B6A4FDFF6F2C}" type="presOf" srcId="{3E80CC7C-27E7-4B9B-90CC-FF332F0ED83F}" destId="{8FB5C8D6-6123-404F-A888-6BF2EF44C12A}" srcOrd="0" destOrd="0" presId="urn:microsoft.com/office/officeart/2005/8/layout/process4"/>
    <dgm:cxn modelId="{1BF1B231-222A-4B8A-A7D3-E9CBEA498A0C}" type="presOf" srcId="{7874528C-5C58-4988-9383-34005F82D060}" destId="{C5A37A72-CAF6-44EC-8CB8-FF6E687C5064}" srcOrd="0" destOrd="0" presId="urn:microsoft.com/office/officeart/2005/8/layout/process4"/>
    <dgm:cxn modelId="{91A68242-305B-48E3-ADE2-DCF83D43AEC2}" type="presOf" srcId="{B65E3215-1819-47D9-A1EA-27A6788998CB}" destId="{01F9D42C-F78E-4A9B-91F0-4AB9C3BDB374}" srcOrd="0" destOrd="0" presId="urn:microsoft.com/office/officeart/2005/8/layout/process4"/>
    <dgm:cxn modelId="{A2A0CA7F-7840-41BF-AEF6-DB6E2852C7EA}" srcId="{E958B041-7C5E-40AA-AF27-81326B50A159}" destId="{86B64CB6-B7F3-49A3-87E1-68D621D8FC09}" srcOrd="3" destOrd="0" parTransId="{939B6DC0-0243-4C2E-A3F1-0A1D92916F1A}" sibTransId="{081311FA-2862-466B-A172-C3DFB8C2BAFF}"/>
    <dgm:cxn modelId="{B5A4C69F-CDC8-4124-B28F-F55A49022822}" type="presOf" srcId="{E958B041-7C5E-40AA-AF27-81326B50A159}" destId="{75139EAB-8567-49AA-9CC4-D5BF1ABE48DA}" srcOrd="0" destOrd="0" presId="urn:microsoft.com/office/officeart/2005/8/layout/process4"/>
    <dgm:cxn modelId="{39FD82B0-E4D4-4218-B53E-2762FEA58D2F}" srcId="{E958B041-7C5E-40AA-AF27-81326B50A159}" destId="{03DAAD8B-4017-453E-BFF6-CC2163C55C2A}" srcOrd="5" destOrd="0" parTransId="{33866129-CC14-439C-9F4D-72301DEA4305}" sibTransId="{EF2B7815-5CF6-428B-BFAE-87A3BBE0B987}"/>
    <dgm:cxn modelId="{D0FA4ACB-8015-467B-9402-4F56DFD633BD}" srcId="{E958B041-7C5E-40AA-AF27-81326B50A159}" destId="{8931529C-3B4D-486E-AA35-A0E80C9B0B4E}" srcOrd="2" destOrd="0" parTransId="{6511C311-30E8-4379-B928-F5F50700DDAD}" sibTransId="{1FAACBD4-F53A-4FD4-8C74-D127189C64F4}"/>
    <dgm:cxn modelId="{8CC24BD4-04BF-45CF-8812-DECE38DE00DB}" srcId="{E958B041-7C5E-40AA-AF27-81326B50A159}" destId="{7874528C-5C58-4988-9383-34005F82D060}" srcOrd="1" destOrd="0" parTransId="{1436A4EB-1BF4-4B9E-AB36-5467E72C6C1E}" sibTransId="{CB112E36-CDD9-4E96-BEFC-D7C6B713DDCC}"/>
    <dgm:cxn modelId="{276295D7-33E7-4BF6-9F7A-FA093B6981C8}" srcId="{E958B041-7C5E-40AA-AF27-81326B50A159}" destId="{B65E3215-1819-47D9-A1EA-27A6788998CB}" srcOrd="4" destOrd="0" parTransId="{24BFAC29-5F61-4741-AF42-D88D2AA3AA56}" sibTransId="{32AA047C-9F0A-441A-8D6F-93AD4497BAEE}"/>
    <dgm:cxn modelId="{D916ED83-E5FC-4E61-A3B5-FF75E76B1904}" type="presParOf" srcId="{75139EAB-8567-49AA-9CC4-D5BF1ABE48DA}" destId="{C42ECB76-B5A5-4732-92FB-B5108AEEA98B}" srcOrd="0" destOrd="0" presId="urn:microsoft.com/office/officeart/2005/8/layout/process4"/>
    <dgm:cxn modelId="{C62345F3-7A5B-4CDE-8403-E4AA3EFF9AA7}" type="presParOf" srcId="{C42ECB76-B5A5-4732-92FB-B5108AEEA98B}" destId="{5D0C44A9-9AA6-41FA-8E28-2C0C6BAE5CBD}" srcOrd="0" destOrd="0" presId="urn:microsoft.com/office/officeart/2005/8/layout/process4"/>
    <dgm:cxn modelId="{EF227B2A-8E16-4B36-8C44-05D411ADE81A}" type="presParOf" srcId="{75139EAB-8567-49AA-9CC4-D5BF1ABE48DA}" destId="{E1CF8569-4C59-41D2-A1CD-4E7E971A5E1A}" srcOrd="1" destOrd="0" presId="urn:microsoft.com/office/officeart/2005/8/layout/process4"/>
    <dgm:cxn modelId="{0267AB30-ADC4-40DA-8107-223E14D49599}" type="presParOf" srcId="{75139EAB-8567-49AA-9CC4-D5BF1ABE48DA}" destId="{1B3C937E-BFC2-4184-8E49-395292F301FA}" srcOrd="2" destOrd="0" presId="urn:microsoft.com/office/officeart/2005/8/layout/process4"/>
    <dgm:cxn modelId="{3B5284B7-B4EA-45EB-B2A9-D515A8104509}" type="presParOf" srcId="{1B3C937E-BFC2-4184-8E49-395292F301FA}" destId="{01F9D42C-F78E-4A9B-91F0-4AB9C3BDB374}" srcOrd="0" destOrd="0" presId="urn:microsoft.com/office/officeart/2005/8/layout/process4"/>
    <dgm:cxn modelId="{2B19456D-233E-4686-B60C-2F1A54FFEAB9}" type="presParOf" srcId="{75139EAB-8567-49AA-9CC4-D5BF1ABE48DA}" destId="{2D4E8796-278F-4EBC-B66F-C865A795CE77}" srcOrd="3" destOrd="0" presId="urn:microsoft.com/office/officeart/2005/8/layout/process4"/>
    <dgm:cxn modelId="{DD11D174-8DE3-4D53-9277-4B3DD0629020}" type="presParOf" srcId="{75139EAB-8567-49AA-9CC4-D5BF1ABE48DA}" destId="{87F239EE-D400-464F-B04A-13A5EA2832AE}" srcOrd="4" destOrd="0" presId="urn:microsoft.com/office/officeart/2005/8/layout/process4"/>
    <dgm:cxn modelId="{1989B35A-F86C-4F11-BCFF-8369ACD9FA84}" type="presParOf" srcId="{87F239EE-D400-464F-B04A-13A5EA2832AE}" destId="{4D305947-A1E3-46E7-A10A-77A4FDF117D6}" srcOrd="0" destOrd="0" presId="urn:microsoft.com/office/officeart/2005/8/layout/process4"/>
    <dgm:cxn modelId="{F8987BC9-12FB-4067-93BE-88A619F78C0E}" type="presParOf" srcId="{75139EAB-8567-49AA-9CC4-D5BF1ABE48DA}" destId="{86DBF021-9700-4FB6-8E0E-B167F4008D1C}" srcOrd="5" destOrd="0" presId="urn:microsoft.com/office/officeart/2005/8/layout/process4"/>
    <dgm:cxn modelId="{46C360C1-D6DE-4B6B-8F20-08F9207CF3B4}" type="presParOf" srcId="{75139EAB-8567-49AA-9CC4-D5BF1ABE48DA}" destId="{5AAF6696-6EA1-461A-A83E-179850847AB2}" srcOrd="6" destOrd="0" presId="urn:microsoft.com/office/officeart/2005/8/layout/process4"/>
    <dgm:cxn modelId="{0E0533A3-94C6-4451-AA4B-82E2A7A10C67}" type="presParOf" srcId="{5AAF6696-6EA1-461A-A83E-179850847AB2}" destId="{39E3EFB9-CF91-4AA3-B93E-19D1BB3A91F7}" srcOrd="0" destOrd="0" presId="urn:microsoft.com/office/officeart/2005/8/layout/process4"/>
    <dgm:cxn modelId="{9FA66B3F-965A-4A2F-BED8-95D5DDCEC1D8}" type="presParOf" srcId="{75139EAB-8567-49AA-9CC4-D5BF1ABE48DA}" destId="{04374AF5-E95A-4911-9F88-0EAA9E732FDB}" srcOrd="7" destOrd="0" presId="urn:microsoft.com/office/officeart/2005/8/layout/process4"/>
    <dgm:cxn modelId="{CB5E67D8-DE25-4EE4-87BF-302C5C717F65}" type="presParOf" srcId="{75139EAB-8567-49AA-9CC4-D5BF1ABE48DA}" destId="{E9FEE0D0-9043-4BF8-9FA2-3C3F6EBA4E90}" srcOrd="8" destOrd="0" presId="urn:microsoft.com/office/officeart/2005/8/layout/process4"/>
    <dgm:cxn modelId="{677CF21C-68A8-4BA7-A211-1C623D428FC0}" type="presParOf" srcId="{E9FEE0D0-9043-4BF8-9FA2-3C3F6EBA4E90}" destId="{C5A37A72-CAF6-44EC-8CB8-FF6E687C5064}" srcOrd="0" destOrd="0" presId="urn:microsoft.com/office/officeart/2005/8/layout/process4"/>
    <dgm:cxn modelId="{31CC62C0-D4A3-4518-BE30-768FA64B9F1F}" type="presParOf" srcId="{75139EAB-8567-49AA-9CC4-D5BF1ABE48DA}" destId="{324DDD3C-ADFF-435A-92E3-BEA2430F78C6}" srcOrd="9" destOrd="0" presId="urn:microsoft.com/office/officeart/2005/8/layout/process4"/>
    <dgm:cxn modelId="{A22C382D-3554-4CCA-B673-4AB8F9E419A5}" type="presParOf" srcId="{75139EAB-8567-49AA-9CC4-D5BF1ABE48DA}" destId="{D3C0C690-6A92-4EA3-8C9A-49973A3BC26B}" srcOrd="10" destOrd="0" presId="urn:microsoft.com/office/officeart/2005/8/layout/process4"/>
    <dgm:cxn modelId="{C7605110-616D-4756-9254-EDCDEF0E8621}" type="presParOf" srcId="{D3C0C690-6A92-4EA3-8C9A-49973A3BC26B}" destId="{8FB5C8D6-6123-404F-A888-6BF2EF44C1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44B67C-ED4C-9845-9D42-1A168BBBF9D7}"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1353D386-97A4-B840-A933-A56DE7DFCF9B}">
      <dgm:prSet phldrT="[Text]"/>
      <dgm:spPr/>
      <dgm:t>
        <a:bodyPr/>
        <a:lstStyle/>
        <a:p>
          <a:r>
            <a:rPr lang="en-GB" dirty="0"/>
            <a:t>I like to eat kale and feta.</a:t>
          </a:r>
          <a:endParaRPr lang="en-US" dirty="0"/>
        </a:p>
      </dgm:t>
    </dgm:pt>
    <dgm:pt modelId="{05C32F7A-7B0A-7741-9A01-F7367A46DFAF}" type="parTrans" cxnId="{1B51BF12-FEB4-7048-AB0C-3F6EBE818AF1}">
      <dgm:prSet/>
      <dgm:spPr/>
      <dgm:t>
        <a:bodyPr/>
        <a:lstStyle/>
        <a:p>
          <a:endParaRPr lang="en-US"/>
        </a:p>
      </dgm:t>
    </dgm:pt>
    <dgm:pt modelId="{DD4A4D10-3EE0-844F-A7D3-C7B9EB7D1D3C}" type="sibTrans" cxnId="{1B51BF12-FEB4-7048-AB0C-3F6EBE818AF1}">
      <dgm:prSet/>
      <dgm:spPr/>
      <dgm:t>
        <a:bodyPr/>
        <a:lstStyle/>
        <a:p>
          <a:endParaRPr lang="en-US"/>
        </a:p>
      </dgm:t>
    </dgm:pt>
    <dgm:pt modelId="{7CDD207D-234A-0446-AD7F-48C0F48C0205}">
      <dgm:prSet/>
      <dgm:spPr/>
      <dgm:t>
        <a:bodyPr/>
        <a:lstStyle/>
        <a:p>
          <a:r>
            <a:rPr lang="en-GB" dirty="0"/>
            <a:t>I ate </a:t>
          </a:r>
          <a:r>
            <a:rPr lang="en-GB" dirty="0" err="1"/>
            <a:t>avacado</a:t>
          </a:r>
          <a:r>
            <a:rPr lang="en-GB" dirty="0"/>
            <a:t> and feta for lunch.</a:t>
          </a:r>
        </a:p>
      </dgm:t>
    </dgm:pt>
    <dgm:pt modelId="{CA447FD7-A7E7-3544-A8D9-02D9A8BF2053}" type="parTrans" cxnId="{43BF14E5-3796-C64D-AD7A-0C17360AAC5B}">
      <dgm:prSet/>
      <dgm:spPr/>
      <dgm:t>
        <a:bodyPr/>
        <a:lstStyle/>
        <a:p>
          <a:endParaRPr lang="en-US"/>
        </a:p>
      </dgm:t>
    </dgm:pt>
    <dgm:pt modelId="{9A3076AA-5A03-4547-9846-0BAA18C8920B}" type="sibTrans" cxnId="{43BF14E5-3796-C64D-AD7A-0C17360AAC5B}">
      <dgm:prSet/>
      <dgm:spPr/>
      <dgm:t>
        <a:bodyPr/>
        <a:lstStyle/>
        <a:p>
          <a:endParaRPr lang="en-US"/>
        </a:p>
      </dgm:t>
    </dgm:pt>
    <dgm:pt modelId="{152AEA45-F3D1-3F48-BEB4-0C670D92EA15}">
      <dgm:prSet/>
      <dgm:spPr/>
      <dgm:t>
        <a:bodyPr/>
        <a:lstStyle/>
        <a:p>
          <a:r>
            <a:rPr lang="en-GB" dirty="0"/>
            <a:t>Corgis and </a:t>
          </a:r>
          <a:r>
            <a:rPr lang="en-GB" dirty="0" err="1"/>
            <a:t>labradors</a:t>
          </a:r>
          <a:r>
            <a:rPr lang="en-GB" dirty="0"/>
            <a:t> are adorable.</a:t>
          </a:r>
        </a:p>
      </dgm:t>
    </dgm:pt>
    <dgm:pt modelId="{DA812CDF-94C0-1845-A3CD-E105BBDF1880}" type="parTrans" cxnId="{64A28FEF-0FCE-6F46-B9D1-22E26F3D2751}">
      <dgm:prSet/>
      <dgm:spPr/>
      <dgm:t>
        <a:bodyPr/>
        <a:lstStyle/>
        <a:p>
          <a:endParaRPr lang="en-US"/>
        </a:p>
      </dgm:t>
    </dgm:pt>
    <dgm:pt modelId="{24F3FBFD-3E5A-D843-BAB1-EBF23D36D5F0}" type="sibTrans" cxnId="{64A28FEF-0FCE-6F46-B9D1-22E26F3D2751}">
      <dgm:prSet/>
      <dgm:spPr/>
      <dgm:t>
        <a:bodyPr/>
        <a:lstStyle/>
        <a:p>
          <a:endParaRPr lang="en-US"/>
        </a:p>
      </dgm:t>
    </dgm:pt>
    <dgm:pt modelId="{E560052A-A51D-C04B-AB65-B48BB45B04A6}">
      <dgm:prSet/>
      <dgm:spPr/>
      <dgm:t>
        <a:bodyPr/>
        <a:lstStyle/>
        <a:p>
          <a:r>
            <a:rPr lang="en-GB" dirty="0"/>
            <a:t>My daughter wants to have a corgi.</a:t>
          </a:r>
        </a:p>
      </dgm:t>
    </dgm:pt>
    <dgm:pt modelId="{8DDDB393-2303-9445-B65E-8D11F2A8EDDA}" type="parTrans" cxnId="{765E7453-8E88-A243-AA8D-4DD4F6BF8F0A}">
      <dgm:prSet/>
      <dgm:spPr/>
      <dgm:t>
        <a:bodyPr/>
        <a:lstStyle/>
        <a:p>
          <a:endParaRPr lang="en-US"/>
        </a:p>
      </dgm:t>
    </dgm:pt>
    <dgm:pt modelId="{5E187614-AFEB-5143-8D00-30E56469D51D}" type="sibTrans" cxnId="{765E7453-8E88-A243-AA8D-4DD4F6BF8F0A}">
      <dgm:prSet/>
      <dgm:spPr/>
      <dgm:t>
        <a:bodyPr/>
        <a:lstStyle/>
        <a:p>
          <a:endParaRPr lang="en-US"/>
        </a:p>
      </dgm:t>
    </dgm:pt>
    <dgm:pt modelId="{68B5CE71-2D84-774D-8C1C-7305B8555E3F}">
      <dgm:prSet/>
      <dgm:spPr/>
      <dgm:t>
        <a:bodyPr/>
        <a:lstStyle/>
        <a:p>
          <a:r>
            <a:rPr lang="en-GB" dirty="0"/>
            <a:t>She can afford an adorable hamster gnawing some kale.</a:t>
          </a:r>
        </a:p>
      </dgm:t>
    </dgm:pt>
    <dgm:pt modelId="{2D4EF294-3887-9749-901C-8607A4B48894}" type="parTrans" cxnId="{4D8447CD-6371-7541-8349-99DF50CD7B10}">
      <dgm:prSet/>
      <dgm:spPr/>
      <dgm:t>
        <a:bodyPr/>
        <a:lstStyle/>
        <a:p>
          <a:endParaRPr lang="en-US"/>
        </a:p>
      </dgm:t>
    </dgm:pt>
    <dgm:pt modelId="{4485400C-3FEB-D541-B56B-8692FEDE3C6B}" type="sibTrans" cxnId="{4D8447CD-6371-7541-8349-99DF50CD7B10}">
      <dgm:prSet/>
      <dgm:spPr/>
      <dgm:t>
        <a:bodyPr/>
        <a:lstStyle/>
        <a:p>
          <a:endParaRPr lang="en-US"/>
        </a:p>
      </dgm:t>
    </dgm:pt>
    <dgm:pt modelId="{E1CEF3DD-038E-CF4F-84ED-16F49495E9DE}" type="pres">
      <dgm:prSet presAssocID="{7E44B67C-ED4C-9845-9D42-1A168BBBF9D7}" presName="diagram" presStyleCnt="0">
        <dgm:presLayoutVars>
          <dgm:dir/>
          <dgm:resizeHandles val="exact"/>
        </dgm:presLayoutVars>
      </dgm:prSet>
      <dgm:spPr/>
    </dgm:pt>
    <dgm:pt modelId="{CDF0B10C-DF6B-4145-891E-928A280FB004}" type="pres">
      <dgm:prSet presAssocID="{1353D386-97A4-B840-A933-A56DE7DFCF9B}" presName="node" presStyleLbl="node1" presStyleIdx="0" presStyleCnt="5">
        <dgm:presLayoutVars>
          <dgm:bulletEnabled val="1"/>
        </dgm:presLayoutVars>
      </dgm:prSet>
      <dgm:spPr/>
    </dgm:pt>
    <dgm:pt modelId="{A05475D5-7FD7-7D45-AAAE-BF782C09E95C}" type="pres">
      <dgm:prSet presAssocID="{DD4A4D10-3EE0-844F-A7D3-C7B9EB7D1D3C}" presName="sibTrans" presStyleCnt="0"/>
      <dgm:spPr/>
    </dgm:pt>
    <dgm:pt modelId="{31E746EE-E32A-E949-9FD7-E5CAE107C26F}" type="pres">
      <dgm:prSet presAssocID="{7CDD207D-234A-0446-AD7F-48C0F48C0205}" presName="node" presStyleLbl="node1" presStyleIdx="1" presStyleCnt="5">
        <dgm:presLayoutVars>
          <dgm:bulletEnabled val="1"/>
        </dgm:presLayoutVars>
      </dgm:prSet>
      <dgm:spPr/>
    </dgm:pt>
    <dgm:pt modelId="{68A1DFE5-1483-574C-B925-C5C586FBE42B}" type="pres">
      <dgm:prSet presAssocID="{9A3076AA-5A03-4547-9846-0BAA18C8920B}" presName="sibTrans" presStyleCnt="0"/>
      <dgm:spPr/>
    </dgm:pt>
    <dgm:pt modelId="{A51B58AD-1498-A94D-B21D-736971FF94E9}" type="pres">
      <dgm:prSet presAssocID="{152AEA45-F3D1-3F48-BEB4-0C670D92EA15}" presName="node" presStyleLbl="node1" presStyleIdx="2" presStyleCnt="5">
        <dgm:presLayoutVars>
          <dgm:bulletEnabled val="1"/>
        </dgm:presLayoutVars>
      </dgm:prSet>
      <dgm:spPr/>
    </dgm:pt>
    <dgm:pt modelId="{73F0EF84-72AF-6C47-89CC-D6E2A33D67FF}" type="pres">
      <dgm:prSet presAssocID="{24F3FBFD-3E5A-D843-BAB1-EBF23D36D5F0}" presName="sibTrans" presStyleCnt="0"/>
      <dgm:spPr/>
    </dgm:pt>
    <dgm:pt modelId="{C3C383FD-FD4D-7140-A074-7E2B79691243}" type="pres">
      <dgm:prSet presAssocID="{E560052A-A51D-C04B-AB65-B48BB45B04A6}" presName="node" presStyleLbl="node1" presStyleIdx="3" presStyleCnt="5">
        <dgm:presLayoutVars>
          <dgm:bulletEnabled val="1"/>
        </dgm:presLayoutVars>
      </dgm:prSet>
      <dgm:spPr/>
    </dgm:pt>
    <dgm:pt modelId="{DB22CA26-D772-8549-B437-6FEC65DE6236}" type="pres">
      <dgm:prSet presAssocID="{5E187614-AFEB-5143-8D00-30E56469D51D}" presName="sibTrans" presStyleCnt="0"/>
      <dgm:spPr/>
    </dgm:pt>
    <dgm:pt modelId="{D722679C-B955-2F49-9D89-D331C4BA1BAD}" type="pres">
      <dgm:prSet presAssocID="{68B5CE71-2D84-774D-8C1C-7305B8555E3F}" presName="node" presStyleLbl="node1" presStyleIdx="4" presStyleCnt="5">
        <dgm:presLayoutVars>
          <dgm:bulletEnabled val="1"/>
        </dgm:presLayoutVars>
      </dgm:prSet>
      <dgm:spPr/>
    </dgm:pt>
  </dgm:ptLst>
  <dgm:cxnLst>
    <dgm:cxn modelId="{1B51BF12-FEB4-7048-AB0C-3F6EBE818AF1}" srcId="{7E44B67C-ED4C-9845-9D42-1A168BBBF9D7}" destId="{1353D386-97A4-B840-A933-A56DE7DFCF9B}" srcOrd="0" destOrd="0" parTransId="{05C32F7A-7B0A-7741-9A01-F7367A46DFAF}" sibTransId="{DD4A4D10-3EE0-844F-A7D3-C7B9EB7D1D3C}"/>
    <dgm:cxn modelId="{EC991B4B-051F-3947-ACD1-198A5D7A6AF0}" type="presOf" srcId="{152AEA45-F3D1-3F48-BEB4-0C670D92EA15}" destId="{A51B58AD-1498-A94D-B21D-736971FF94E9}" srcOrd="0" destOrd="0" presId="urn:microsoft.com/office/officeart/2005/8/layout/default"/>
    <dgm:cxn modelId="{765E7453-8E88-A243-AA8D-4DD4F6BF8F0A}" srcId="{7E44B67C-ED4C-9845-9D42-1A168BBBF9D7}" destId="{E560052A-A51D-C04B-AB65-B48BB45B04A6}" srcOrd="3" destOrd="0" parTransId="{8DDDB393-2303-9445-B65E-8D11F2A8EDDA}" sibTransId="{5E187614-AFEB-5143-8D00-30E56469D51D}"/>
    <dgm:cxn modelId="{1490F882-C57F-044C-AEDC-EC130B6AB0A2}" type="presOf" srcId="{68B5CE71-2D84-774D-8C1C-7305B8555E3F}" destId="{D722679C-B955-2F49-9D89-D331C4BA1BAD}" srcOrd="0" destOrd="0" presId="urn:microsoft.com/office/officeart/2005/8/layout/default"/>
    <dgm:cxn modelId="{FA041198-F689-6F4F-A810-DC770F181DFE}" type="presOf" srcId="{7CDD207D-234A-0446-AD7F-48C0F48C0205}" destId="{31E746EE-E32A-E949-9FD7-E5CAE107C26F}" srcOrd="0" destOrd="0" presId="urn:microsoft.com/office/officeart/2005/8/layout/default"/>
    <dgm:cxn modelId="{87212DB1-D294-3448-84B3-2FA71B152884}" type="presOf" srcId="{E560052A-A51D-C04B-AB65-B48BB45B04A6}" destId="{C3C383FD-FD4D-7140-A074-7E2B79691243}" srcOrd="0" destOrd="0" presId="urn:microsoft.com/office/officeart/2005/8/layout/default"/>
    <dgm:cxn modelId="{4D8447CD-6371-7541-8349-99DF50CD7B10}" srcId="{7E44B67C-ED4C-9845-9D42-1A168BBBF9D7}" destId="{68B5CE71-2D84-774D-8C1C-7305B8555E3F}" srcOrd="4" destOrd="0" parTransId="{2D4EF294-3887-9749-901C-8607A4B48894}" sibTransId="{4485400C-3FEB-D541-B56B-8692FEDE3C6B}"/>
    <dgm:cxn modelId="{FDA482D3-5F77-434B-AE72-1E897D0B6540}" type="presOf" srcId="{1353D386-97A4-B840-A933-A56DE7DFCF9B}" destId="{CDF0B10C-DF6B-4145-891E-928A280FB004}" srcOrd="0" destOrd="0" presId="urn:microsoft.com/office/officeart/2005/8/layout/default"/>
    <dgm:cxn modelId="{43BF14E5-3796-C64D-AD7A-0C17360AAC5B}" srcId="{7E44B67C-ED4C-9845-9D42-1A168BBBF9D7}" destId="{7CDD207D-234A-0446-AD7F-48C0F48C0205}" srcOrd="1" destOrd="0" parTransId="{CA447FD7-A7E7-3544-A8D9-02D9A8BF2053}" sibTransId="{9A3076AA-5A03-4547-9846-0BAA18C8920B}"/>
    <dgm:cxn modelId="{64A28FEF-0FCE-6F46-B9D1-22E26F3D2751}" srcId="{7E44B67C-ED4C-9845-9D42-1A168BBBF9D7}" destId="{152AEA45-F3D1-3F48-BEB4-0C670D92EA15}" srcOrd="2" destOrd="0" parTransId="{DA812CDF-94C0-1845-A3CD-E105BBDF1880}" sibTransId="{24F3FBFD-3E5A-D843-BAB1-EBF23D36D5F0}"/>
    <dgm:cxn modelId="{B651C8F9-29A8-164C-BD12-CF3E6F8B738D}" type="presOf" srcId="{7E44B67C-ED4C-9845-9D42-1A168BBBF9D7}" destId="{E1CEF3DD-038E-CF4F-84ED-16F49495E9DE}" srcOrd="0" destOrd="0" presId="urn:microsoft.com/office/officeart/2005/8/layout/default"/>
    <dgm:cxn modelId="{13558FA3-C1EF-604E-8178-A746B33C33EF}" type="presParOf" srcId="{E1CEF3DD-038E-CF4F-84ED-16F49495E9DE}" destId="{CDF0B10C-DF6B-4145-891E-928A280FB004}" srcOrd="0" destOrd="0" presId="urn:microsoft.com/office/officeart/2005/8/layout/default"/>
    <dgm:cxn modelId="{315F3077-C500-D740-8450-76EC4BF4B255}" type="presParOf" srcId="{E1CEF3DD-038E-CF4F-84ED-16F49495E9DE}" destId="{A05475D5-7FD7-7D45-AAAE-BF782C09E95C}" srcOrd="1" destOrd="0" presId="urn:microsoft.com/office/officeart/2005/8/layout/default"/>
    <dgm:cxn modelId="{129DE96E-87F4-3948-B307-59E0AAA2ADD5}" type="presParOf" srcId="{E1CEF3DD-038E-CF4F-84ED-16F49495E9DE}" destId="{31E746EE-E32A-E949-9FD7-E5CAE107C26F}" srcOrd="2" destOrd="0" presId="urn:microsoft.com/office/officeart/2005/8/layout/default"/>
    <dgm:cxn modelId="{3152207B-ED6D-1544-BDCF-11C15EA27445}" type="presParOf" srcId="{E1CEF3DD-038E-CF4F-84ED-16F49495E9DE}" destId="{68A1DFE5-1483-574C-B925-C5C586FBE42B}" srcOrd="3" destOrd="0" presId="urn:microsoft.com/office/officeart/2005/8/layout/default"/>
    <dgm:cxn modelId="{88BF69A0-6D58-D24C-BCF7-1516E176B3A3}" type="presParOf" srcId="{E1CEF3DD-038E-CF4F-84ED-16F49495E9DE}" destId="{A51B58AD-1498-A94D-B21D-736971FF94E9}" srcOrd="4" destOrd="0" presId="urn:microsoft.com/office/officeart/2005/8/layout/default"/>
    <dgm:cxn modelId="{91E8C304-1CA0-F243-A9C3-862595090677}" type="presParOf" srcId="{E1CEF3DD-038E-CF4F-84ED-16F49495E9DE}" destId="{73F0EF84-72AF-6C47-89CC-D6E2A33D67FF}" srcOrd="5" destOrd="0" presId="urn:microsoft.com/office/officeart/2005/8/layout/default"/>
    <dgm:cxn modelId="{A9AAD708-A39C-A847-BB33-E160D3314A1B}" type="presParOf" srcId="{E1CEF3DD-038E-CF4F-84ED-16F49495E9DE}" destId="{C3C383FD-FD4D-7140-A074-7E2B79691243}" srcOrd="6" destOrd="0" presId="urn:microsoft.com/office/officeart/2005/8/layout/default"/>
    <dgm:cxn modelId="{795A9068-34E0-6948-9467-9258524A535A}" type="presParOf" srcId="{E1CEF3DD-038E-CF4F-84ED-16F49495E9DE}" destId="{DB22CA26-D772-8549-B437-6FEC65DE6236}" srcOrd="7" destOrd="0" presId="urn:microsoft.com/office/officeart/2005/8/layout/default"/>
    <dgm:cxn modelId="{87DE9C77-F6A6-C04D-BF48-6E17C9146759}" type="presParOf" srcId="{E1CEF3DD-038E-CF4F-84ED-16F49495E9DE}" destId="{D722679C-B955-2F49-9D89-D331C4BA1BA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E44B67C-ED4C-9845-9D42-1A168BBBF9D7}"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1353D386-97A4-B840-A933-A56DE7DFCF9B}">
      <dgm:prSet phldrT="[Text]"/>
      <dgm:spPr/>
      <dgm:t>
        <a:bodyPr/>
        <a:lstStyle/>
        <a:p>
          <a:r>
            <a:rPr lang="en-GB" dirty="0"/>
            <a:t>I like to eat kale and feta.</a:t>
          </a:r>
          <a:endParaRPr lang="en-US" dirty="0"/>
        </a:p>
      </dgm:t>
    </dgm:pt>
    <dgm:pt modelId="{05C32F7A-7B0A-7741-9A01-F7367A46DFAF}" type="parTrans" cxnId="{1B51BF12-FEB4-7048-AB0C-3F6EBE818AF1}">
      <dgm:prSet/>
      <dgm:spPr/>
      <dgm:t>
        <a:bodyPr/>
        <a:lstStyle/>
        <a:p>
          <a:endParaRPr lang="en-US"/>
        </a:p>
      </dgm:t>
    </dgm:pt>
    <dgm:pt modelId="{DD4A4D10-3EE0-844F-A7D3-C7B9EB7D1D3C}" type="sibTrans" cxnId="{1B51BF12-FEB4-7048-AB0C-3F6EBE818AF1}">
      <dgm:prSet/>
      <dgm:spPr/>
      <dgm:t>
        <a:bodyPr/>
        <a:lstStyle/>
        <a:p>
          <a:endParaRPr lang="en-US"/>
        </a:p>
      </dgm:t>
    </dgm:pt>
    <dgm:pt modelId="{7CDD207D-234A-0446-AD7F-48C0F48C0205}">
      <dgm:prSet/>
      <dgm:spPr/>
      <dgm:t>
        <a:bodyPr/>
        <a:lstStyle/>
        <a:p>
          <a:r>
            <a:rPr lang="en-GB" dirty="0"/>
            <a:t>I ate </a:t>
          </a:r>
          <a:r>
            <a:rPr lang="en-GB" dirty="0" err="1"/>
            <a:t>avacado</a:t>
          </a:r>
          <a:r>
            <a:rPr lang="en-GB" dirty="0"/>
            <a:t> and feta for lunch.</a:t>
          </a:r>
        </a:p>
      </dgm:t>
    </dgm:pt>
    <dgm:pt modelId="{CA447FD7-A7E7-3544-A8D9-02D9A8BF2053}" type="parTrans" cxnId="{43BF14E5-3796-C64D-AD7A-0C17360AAC5B}">
      <dgm:prSet/>
      <dgm:spPr/>
      <dgm:t>
        <a:bodyPr/>
        <a:lstStyle/>
        <a:p>
          <a:endParaRPr lang="en-US"/>
        </a:p>
      </dgm:t>
    </dgm:pt>
    <dgm:pt modelId="{9A3076AA-5A03-4547-9846-0BAA18C8920B}" type="sibTrans" cxnId="{43BF14E5-3796-C64D-AD7A-0C17360AAC5B}">
      <dgm:prSet/>
      <dgm:spPr/>
      <dgm:t>
        <a:bodyPr/>
        <a:lstStyle/>
        <a:p>
          <a:endParaRPr lang="en-US"/>
        </a:p>
      </dgm:t>
    </dgm:pt>
    <dgm:pt modelId="{152AEA45-F3D1-3F48-BEB4-0C670D92EA15}">
      <dgm:prSet/>
      <dgm:spPr/>
      <dgm:t>
        <a:bodyPr/>
        <a:lstStyle/>
        <a:p>
          <a:r>
            <a:rPr lang="en-GB" dirty="0"/>
            <a:t>Corgis and </a:t>
          </a:r>
          <a:r>
            <a:rPr lang="en-GB" dirty="0" err="1"/>
            <a:t>labradors</a:t>
          </a:r>
          <a:r>
            <a:rPr lang="en-GB" dirty="0"/>
            <a:t> are adorable.</a:t>
          </a:r>
        </a:p>
      </dgm:t>
    </dgm:pt>
    <dgm:pt modelId="{DA812CDF-94C0-1845-A3CD-E105BBDF1880}" type="parTrans" cxnId="{64A28FEF-0FCE-6F46-B9D1-22E26F3D2751}">
      <dgm:prSet/>
      <dgm:spPr/>
      <dgm:t>
        <a:bodyPr/>
        <a:lstStyle/>
        <a:p>
          <a:endParaRPr lang="en-US"/>
        </a:p>
      </dgm:t>
    </dgm:pt>
    <dgm:pt modelId="{24F3FBFD-3E5A-D843-BAB1-EBF23D36D5F0}" type="sibTrans" cxnId="{64A28FEF-0FCE-6F46-B9D1-22E26F3D2751}">
      <dgm:prSet/>
      <dgm:spPr/>
      <dgm:t>
        <a:bodyPr/>
        <a:lstStyle/>
        <a:p>
          <a:endParaRPr lang="en-US"/>
        </a:p>
      </dgm:t>
    </dgm:pt>
    <dgm:pt modelId="{E560052A-A51D-C04B-AB65-B48BB45B04A6}">
      <dgm:prSet/>
      <dgm:spPr/>
      <dgm:t>
        <a:bodyPr/>
        <a:lstStyle/>
        <a:p>
          <a:r>
            <a:rPr lang="en-GB" dirty="0"/>
            <a:t>My daughter wants to have a corgi.</a:t>
          </a:r>
        </a:p>
      </dgm:t>
    </dgm:pt>
    <dgm:pt modelId="{8DDDB393-2303-9445-B65E-8D11F2A8EDDA}" type="parTrans" cxnId="{765E7453-8E88-A243-AA8D-4DD4F6BF8F0A}">
      <dgm:prSet/>
      <dgm:spPr/>
      <dgm:t>
        <a:bodyPr/>
        <a:lstStyle/>
        <a:p>
          <a:endParaRPr lang="en-US"/>
        </a:p>
      </dgm:t>
    </dgm:pt>
    <dgm:pt modelId="{5E187614-AFEB-5143-8D00-30E56469D51D}" type="sibTrans" cxnId="{765E7453-8E88-A243-AA8D-4DD4F6BF8F0A}">
      <dgm:prSet/>
      <dgm:spPr/>
      <dgm:t>
        <a:bodyPr/>
        <a:lstStyle/>
        <a:p>
          <a:endParaRPr lang="en-US"/>
        </a:p>
      </dgm:t>
    </dgm:pt>
    <dgm:pt modelId="{68B5CE71-2D84-774D-8C1C-7305B8555E3F}">
      <dgm:prSet/>
      <dgm:spPr/>
      <dgm:t>
        <a:bodyPr/>
        <a:lstStyle/>
        <a:p>
          <a:r>
            <a:rPr lang="en-GB" dirty="0"/>
            <a:t>She can afford an adorable hamster gnawing some kale.</a:t>
          </a:r>
        </a:p>
      </dgm:t>
    </dgm:pt>
    <dgm:pt modelId="{2D4EF294-3887-9749-901C-8607A4B48894}" type="parTrans" cxnId="{4D8447CD-6371-7541-8349-99DF50CD7B10}">
      <dgm:prSet/>
      <dgm:spPr/>
      <dgm:t>
        <a:bodyPr/>
        <a:lstStyle/>
        <a:p>
          <a:endParaRPr lang="en-US"/>
        </a:p>
      </dgm:t>
    </dgm:pt>
    <dgm:pt modelId="{4485400C-3FEB-D541-B56B-8692FEDE3C6B}" type="sibTrans" cxnId="{4D8447CD-6371-7541-8349-99DF50CD7B10}">
      <dgm:prSet/>
      <dgm:spPr/>
      <dgm:t>
        <a:bodyPr/>
        <a:lstStyle/>
        <a:p>
          <a:endParaRPr lang="en-US"/>
        </a:p>
      </dgm:t>
    </dgm:pt>
    <dgm:pt modelId="{E1CEF3DD-038E-CF4F-84ED-16F49495E9DE}" type="pres">
      <dgm:prSet presAssocID="{7E44B67C-ED4C-9845-9D42-1A168BBBF9D7}" presName="diagram" presStyleCnt="0">
        <dgm:presLayoutVars>
          <dgm:dir/>
          <dgm:resizeHandles val="exact"/>
        </dgm:presLayoutVars>
      </dgm:prSet>
      <dgm:spPr/>
    </dgm:pt>
    <dgm:pt modelId="{CDF0B10C-DF6B-4145-891E-928A280FB004}" type="pres">
      <dgm:prSet presAssocID="{1353D386-97A4-B840-A933-A56DE7DFCF9B}" presName="node" presStyleLbl="node1" presStyleIdx="0" presStyleCnt="5">
        <dgm:presLayoutVars>
          <dgm:bulletEnabled val="1"/>
        </dgm:presLayoutVars>
      </dgm:prSet>
      <dgm:spPr/>
    </dgm:pt>
    <dgm:pt modelId="{A05475D5-7FD7-7D45-AAAE-BF782C09E95C}" type="pres">
      <dgm:prSet presAssocID="{DD4A4D10-3EE0-844F-A7D3-C7B9EB7D1D3C}" presName="sibTrans" presStyleCnt="0"/>
      <dgm:spPr/>
    </dgm:pt>
    <dgm:pt modelId="{31E746EE-E32A-E949-9FD7-E5CAE107C26F}" type="pres">
      <dgm:prSet presAssocID="{7CDD207D-234A-0446-AD7F-48C0F48C0205}" presName="node" presStyleLbl="node1" presStyleIdx="1" presStyleCnt="5">
        <dgm:presLayoutVars>
          <dgm:bulletEnabled val="1"/>
        </dgm:presLayoutVars>
      </dgm:prSet>
      <dgm:spPr/>
    </dgm:pt>
    <dgm:pt modelId="{68A1DFE5-1483-574C-B925-C5C586FBE42B}" type="pres">
      <dgm:prSet presAssocID="{9A3076AA-5A03-4547-9846-0BAA18C8920B}" presName="sibTrans" presStyleCnt="0"/>
      <dgm:spPr/>
    </dgm:pt>
    <dgm:pt modelId="{A51B58AD-1498-A94D-B21D-736971FF94E9}" type="pres">
      <dgm:prSet presAssocID="{152AEA45-F3D1-3F48-BEB4-0C670D92EA15}" presName="node" presStyleLbl="node1" presStyleIdx="2" presStyleCnt="5">
        <dgm:presLayoutVars>
          <dgm:bulletEnabled val="1"/>
        </dgm:presLayoutVars>
      </dgm:prSet>
      <dgm:spPr/>
    </dgm:pt>
    <dgm:pt modelId="{73F0EF84-72AF-6C47-89CC-D6E2A33D67FF}" type="pres">
      <dgm:prSet presAssocID="{24F3FBFD-3E5A-D843-BAB1-EBF23D36D5F0}" presName="sibTrans" presStyleCnt="0"/>
      <dgm:spPr/>
    </dgm:pt>
    <dgm:pt modelId="{C3C383FD-FD4D-7140-A074-7E2B79691243}" type="pres">
      <dgm:prSet presAssocID="{E560052A-A51D-C04B-AB65-B48BB45B04A6}" presName="node" presStyleLbl="node1" presStyleIdx="3" presStyleCnt="5">
        <dgm:presLayoutVars>
          <dgm:bulletEnabled val="1"/>
        </dgm:presLayoutVars>
      </dgm:prSet>
      <dgm:spPr/>
    </dgm:pt>
    <dgm:pt modelId="{DB22CA26-D772-8549-B437-6FEC65DE6236}" type="pres">
      <dgm:prSet presAssocID="{5E187614-AFEB-5143-8D00-30E56469D51D}" presName="sibTrans" presStyleCnt="0"/>
      <dgm:spPr/>
    </dgm:pt>
    <dgm:pt modelId="{D722679C-B955-2F49-9D89-D331C4BA1BAD}" type="pres">
      <dgm:prSet presAssocID="{68B5CE71-2D84-774D-8C1C-7305B8555E3F}" presName="node" presStyleLbl="node1" presStyleIdx="4" presStyleCnt="5">
        <dgm:presLayoutVars>
          <dgm:bulletEnabled val="1"/>
        </dgm:presLayoutVars>
      </dgm:prSet>
      <dgm:spPr/>
    </dgm:pt>
  </dgm:ptLst>
  <dgm:cxnLst>
    <dgm:cxn modelId="{1B51BF12-FEB4-7048-AB0C-3F6EBE818AF1}" srcId="{7E44B67C-ED4C-9845-9D42-1A168BBBF9D7}" destId="{1353D386-97A4-B840-A933-A56DE7DFCF9B}" srcOrd="0" destOrd="0" parTransId="{05C32F7A-7B0A-7741-9A01-F7367A46DFAF}" sibTransId="{DD4A4D10-3EE0-844F-A7D3-C7B9EB7D1D3C}"/>
    <dgm:cxn modelId="{EC991B4B-051F-3947-ACD1-198A5D7A6AF0}" type="presOf" srcId="{152AEA45-F3D1-3F48-BEB4-0C670D92EA15}" destId="{A51B58AD-1498-A94D-B21D-736971FF94E9}" srcOrd="0" destOrd="0" presId="urn:microsoft.com/office/officeart/2005/8/layout/default"/>
    <dgm:cxn modelId="{765E7453-8E88-A243-AA8D-4DD4F6BF8F0A}" srcId="{7E44B67C-ED4C-9845-9D42-1A168BBBF9D7}" destId="{E560052A-A51D-C04B-AB65-B48BB45B04A6}" srcOrd="3" destOrd="0" parTransId="{8DDDB393-2303-9445-B65E-8D11F2A8EDDA}" sibTransId="{5E187614-AFEB-5143-8D00-30E56469D51D}"/>
    <dgm:cxn modelId="{1490F882-C57F-044C-AEDC-EC130B6AB0A2}" type="presOf" srcId="{68B5CE71-2D84-774D-8C1C-7305B8555E3F}" destId="{D722679C-B955-2F49-9D89-D331C4BA1BAD}" srcOrd="0" destOrd="0" presId="urn:microsoft.com/office/officeart/2005/8/layout/default"/>
    <dgm:cxn modelId="{FA041198-F689-6F4F-A810-DC770F181DFE}" type="presOf" srcId="{7CDD207D-234A-0446-AD7F-48C0F48C0205}" destId="{31E746EE-E32A-E949-9FD7-E5CAE107C26F}" srcOrd="0" destOrd="0" presId="urn:microsoft.com/office/officeart/2005/8/layout/default"/>
    <dgm:cxn modelId="{87212DB1-D294-3448-84B3-2FA71B152884}" type="presOf" srcId="{E560052A-A51D-C04B-AB65-B48BB45B04A6}" destId="{C3C383FD-FD4D-7140-A074-7E2B79691243}" srcOrd="0" destOrd="0" presId="urn:microsoft.com/office/officeart/2005/8/layout/default"/>
    <dgm:cxn modelId="{4D8447CD-6371-7541-8349-99DF50CD7B10}" srcId="{7E44B67C-ED4C-9845-9D42-1A168BBBF9D7}" destId="{68B5CE71-2D84-774D-8C1C-7305B8555E3F}" srcOrd="4" destOrd="0" parTransId="{2D4EF294-3887-9749-901C-8607A4B48894}" sibTransId="{4485400C-3FEB-D541-B56B-8692FEDE3C6B}"/>
    <dgm:cxn modelId="{FDA482D3-5F77-434B-AE72-1E897D0B6540}" type="presOf" srcId="{1353D386-97A4-B840-A933-A56DE7DFCF9B}" destId="{CDF0B10C-DF6B-4145-891E-928A280FB004}" srcOrd="0" destOrd="0" presId="urn:microsoft.com/office/officeart/2005/8/layout/default"/>
    <dgm:cxn modelId="{43BF14E5-3796-C64D-AD7A-0C17360AAC5B}" srcId="{7E44B67C-ED4C-9845-9D42-1A168BBBF9D7}" destId="{7CDD207D-234A-0446-AD7F-48C0F48C0205}" srcOrd="1" destOrd="0" parTransId="{CA447FD7-A7E7-3544-A8D9-02D9A8BF2053}" sibTransId="{9A3076AA-5A03-4547-9846-0BAA18C8920B}"/>
    <dgm:cxn modelId="{64A28FEF-0FCE-6F46-B9D1-22E26F3D2751}" srcId="{7E44B67C-ED4C-9845-9D42-1A168BBBF9D7}" destId="{152AEA45-F3D1-3F48-BEB4-0C670D92EA15}" srcOrd="2" destOrd="0" parTransId="{DA812CDF-94C0-1845-A3CD-E105BBDF1880}" sibTransId="{24F3FBFD-3E5A-D843-BAB1-EBF23D36D5F0}"/>
    <dgm:cxn modelId="{B651C8F9-29A8-164C-BD12-CF3E6F8B738D}" type="presOf" srcId="{7E44B67C-ED4C-9845-9D42-1A168BBBF9D7}" destId="{E1CEF3DD-038E-CF4F-84ED-16F49495E9DE}" srcOrd="0" destOrd="0" presId="urn:microsoft.com/office/officeart/2005/8/layout/default"/>
    <dgm:cxn modelId="{13558FA3-C1EF-604E-8178-A746B33C33EF}" type="presParOf" srcId="{E1CEF3DD-038E-CF4F-84ED-16F49495E9DE}" destId="{CDF0B10C-DF6B-4145-891E-928A280FB004}" srcOrd="0" destOrd="0" presId="urn:microsoft.com/office/officeart/2005/8/layout/default"/>
    <dgm:cxn modelId="{315F3077-C500-D740-8450-76EC4BF4B255}" type="presParOf" srcId="{E1CEF3DD-038E-CF4F-84ED-16F49495E9DE}" destId="{A05475D5-7FD7-7D45-AAAE-BF782C09E95C}" srcOrd="1" destOrd="0" presId="urn:microsoft.com/office/officeart/2005/8/layout/default"/>
    <dgm:cxn modelId="{129DE96E-87F4-3948-B307-59E0AAA2ADD5}" type="presParOf" srcId="{E1CEF3DD-038E-CF4F-84ED-16F49495E9DE}" destId="{31E746EE-E32A-E949-9FD7-E5CAE107C26F}" srcOrd="2" destOrd="0" presId="urn:microsoft.com/office/officeart/2005/8/layout/default"/>
    <dgm:cxn modelId="{3152207B-ED6D-1544-BDCF-11C15EA27445}" type="presParOf" srcId="{E1CEF3DD-038E-CF4F-84ED-16F49495E9DE}" destId="{68A1DFE5-1483-574C-B925-C5C586FBE42B}" srcOrd="3" destOrd="0" presId="urn:microsoft.com/office/officeart/2005/8/layout/default"/>
    <dgm:cxn modelId="{88BF69A0-6D58-D24C-BCF7-1516E176B3A3}" type="presParOf" srcId="{E1CEF3DD-038E-CF4F-84ED-16F49495E9DE}" destId="{A51B58AD-1498-A94D-B21D-736971FF94E9}" srcOrd="4" destOrd="0" presId="urn:microsoft.com/office/officeart/2005/8/layout/default"/>
    <dgm:cxn modelId="{91E8C304-1CA0-F243-A9C3-862595090677}" type="presParOf" srcId="{E1CEF3DD-038E-CF4F-84ED-16F49495E9DE}" destId="{73F0EF84-72AF-6C47-89CC-D6E2A33D67FF}" srcOrd="5" destOrd="0" presId="urn:microsoft.com/office/officeart/2005/8/layout/default"/>
    <dgm:cxn modelId="{A9AAD708-A39C-A847-BB33-E160D3314A1B}" type="presParOf" srcId="{E1CEF3DD-038E-CF4F-84ED-16F49495E9DE}" destId="{C3C383FD-FD4D-7140-A074-7E2B79691243}" srcOrd="6" destOrd="0" presId="urn:microsoft.com/office/officeart/2005/8/layout/default"/>
    <dgm:cxn modelId="{795A9068-34E0-6948-9467-9258524A535A}" type="presParOf" srcId="{E1CEF3DD-038E-CF4F-84ED-16F49495E9DE}" destId="{DB22CA26-D772-8549-B437-6FEC65DE6236}" srcOrd="7" destOrd="0" presId="urn:microsoft.com/office/officeart/2005/8/layout/default"/>
    <dgm:cxn modelId="{87DE9C77-F6A6-C04D-BF48-6E17C9146759}" type="presParOf" srcId="{E1CEF3DD-038E-CF4F-84ED-16F49495E9DE}" destId="{D722679C-B955-2F49-9D89-D331C4BA1BA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8B041-7C5E-40AA-AF27-81326B50A159}" type="doc">
      <dgm:prSet loTypeId="urn:microsoft.com/office/officeart/2005/8/layout/process4" loCatId="process" qsTypeId="urn:microsoft.com/office/officeart/2005/8/quickstyle/simple1" qsCatId="simple" csTypeId="urn:microsoft.com/office/officeart/2005/8/colors/accent1_2" csCatId="accent1" phldr="1"/>
      <dgm:spPr/>
    </dgm:pt>
    <dgm:pt modelId="{3E80CC7C-27E7-4B9B-90CC-FF332F0ED83F}">
      <dgm:prSet phldrT="[Text]"/>
      <dgm:spPr/>
      <dgm:t>
        <a:bodyPr/>
        <a:lstStyle/>
        <a:p>
          <a:r>
            <a:rPr lang="en-US" dirty="0"/>
            <a:t>Choose  question</a:t>
          </a:r>
        </a:p>
      </dgm:t>
    </dgm:pt>
    <dgm:pt modelId="{7E3A711A-09C0-4AAE-BC32-915D21A7D8E1}" type="parTrans" cxnId="{66B19A02-C744-44A9-BA2E-8C48342947B7}">
      <dgm:prSet/>
      <dgm:spPr/>
      <dgm:t>
        <a:bodyPr/>
        <a:lstStyle/>
        <a:p>
          <a:endParaRPr lang="en-US"/>
        </a:p>
      </dgm:t>
    </dgm:pt>
    <dgm:pt modelId="{44BBA7BB-9FBF-4E1B-8C85-8B5E59C524C5}" type="sibTrans" cxnId="{66B19A02-C744-44A9-BA2E-8C48342947B7}">
      <dgm:prSet/>
      <dgm:spPr/>
      <dgm:t>
        <a:bodyPr/>
        <a:lstStyle/>
        <a:p>
          <a:endParaRPr lang="en-US"/>
        </a:p>
      </dgm:t>
    </dgm:pt>
    <dgm:pt modelId="{7874528C-5C58-4988-9383-34005F82D060}">
      <dgm:prSet phldrT="[Text]"/>
      <dgm:spPr>
        <a:solidFill>
          <a:srgbClr val="4E8F00"/>
        </a:solidFill>
      </dgm:spPr>
      <dgm:t>
        <a:bodyPr/>
        <a:lstStyle/>
        <a:p>
          <a:r>
            <a:rPr lang="en-US" dirty="0"/>
            <a:t>Collect data</a:t>
          </a:r>
        </a:p>
      </dgm:t>
    </dgm:pt>
    <dgm:pt modelId="{1436A4EB-1BF4-4B9E-AB36-5467E72C6C1E}" type="parTrans" cxnId="{8CC24BD4-04BF-45CF-8812-DECE38DE00DB}">
      <dgm:prSet/>
      <dgm:spPr/>
      <dgm:t>
        <a:bodyPr/>
        <a:lstStyle/>
        <a:p>
          <a:endParaRPr lang="en-US"/>
        </a:p>
      </dgm:t>
    </dgm:pt>
    <dgm:pt modelId="{CB112E36-CDD9-4E96-BEFC-D7C6B713DDCC}" type="sibTrans" cxnId="{8CC24BD4-04BF-45CF-8812-DECE38DE00DB}">
      <dgm:prSet/>
      <dgm:spPr/>
      <dgm:t>
        <a:bodyPr/>
        <a:lstStyle/>
        <a:p>
          <a:endParaRPr lang="en-US"/>
        </a:p>
      </dgm:t>
    </dgm:pt>
    <dgm:pt modelId="{8931529C-3B4D-486E-AA35-A0E80C9B0B4E}">
      <dgm:prSet phldrT="[Text]"/>
      <dgm:spPr/>
      <dgm:t>
        <a:bodyPr/>
        <a:lstStyle/>
        <a:p>
          <a:r>
            <a:rPr lang="en-US" dirty="0"/>
            <a:t>Check and clean data</a:t>
          </a:r>
        </a:p>
      </dgm:t>
    </dgm:pt>
    <dgm:pt modelId="{6511C311-30E8-4379-B928-F5F50700DDAD}" type="parTrans" cxnId="{D0FA4ACB-8015-467B-9402-4F56DFD633BD}">
      <dgm:prSet/>
      <dgm:spPr/>
      <dgm:t>
        <a:bodyPr/>
        <a:lstStyle/>
        <a:p>
          <a:endParaRPr lang="en-US"/>
        </a:p>
      </dgm:t>
    </dgm:pt>
    <dgm:pt modelId="{1FAACBD4-F53A-4FD4-8C74-D127189C64F4}" type="sibTrans" cxnId="{D0FA4ACB-8015-467B-9402-4F56DFD633BD}">
      <dgm:prSet/>
      <dgm:spPr/>
      <dgm:t>
        <a:bodyPr/>
        <a:lstStyle/>
        <a:p>
          <a:endParaRPr lang="en-US"/>
        </a:p>
      </dgm:t>
    </dgm:pt>
    <dgm:pt modelId="{86B64CB6-B7F3-49A3-87E1-68D621D8FC09}">
      <dgm:prSet phldrT="[Text]"/>
      <dgm:spPr/>
      <dgm:t>
        <a:bodyPr/>
        <a:lstStyle/>
        <a:p>
          <a:r>
            <a:rPr lang="en-US" dirty="0"/>
            <a:t>Model data</a:t>
          </a:r>
        </a:p>
      </dgm:t>
    </dgm:pt>
    <dgm:pt modelId="{939B6DC0-0243-4C2E-A3F1-0A1D92916F1A}" type="parTrans" cxnId="{A2A0CA7F-7840-41BF-AEF6-DB6E2852C7EA}">
      <dgm:prSet/>
      <dgm:spPr/>
      <dgm:t>
        <a:bodyPr/>
        <a:lstStyle/>
        <a:p>
          <a:endParaRPr lang="en-US"/>
        </a:p>
      </dgm:t>
    </dgm:pt>
    <dgm:pt modelId="{081311FA-2862-466B-A172-C3DFB8C2BAFF}" type="sibTrans" cxnId="{A2A0CA7F-7840-41BF-AEF6-DB6E2852C7EA}">
      <dgm:prSet/>
      <dgm:spPr/>
      <dgm:t>
        <a:bodyPr/>
        <a:lstStyle/>
        <a:p>
          <a:endParaRPr lang="en-US"/>
        </a:p>
      </dgm:t>
    </dgm:pt>
    <dgm:pt modelId="{B65E3215-1819-47D9-A1EA-27A6788998CB}">
      <dgm:prSet phldrT="[Text]"/>
      <dgm:spPr/>
      <dgm:t>
        <a:bodyPr/>
        <a:lstStyle/>
        <a:p>
          <a:r>
            <a:rPr lang="en-US" dirty="0"/>
            <a:t>Communicate results</a:t>
          </a:r>
        </a:p>
      </dgm:t>
    </dgm:pt>
    <dgm:pt modelId="{24BFAC29-5F61-4741-AF42-D88D2AA3AA56}" type="parTrans" cxnId="{276295D7-33E7-4BF6-9F7A-FA093B6981C8}">
      <dgm:prSet/>
      <dgm:spPr/>
      <dgm:t>
        <a:bodyPr/>
        <a:lstStyle/>
        <a:p>
          <a:endParaRPr lang="en-US"/>
        </a:p>
      </dgm:t>
    </dgm:pt>
    <dgm:pt modelId="{32AA047C-9F0A-441A-8D6F-93AD4497BAEE}" type="sibTrans" cxnId="{276295D7-33E7-4BF6-9F7A-FA093B6981C8}">
      <dgm:prSet/>
      <dgm:spPr/>
      <dgm:t>
        <a:bodyPr/>
        <a:lstStyle/>
        <a:p>
          <a:endParaRPr lang="en-US"/>
        </a:p>
      </dgm:t>
    </dgm:pt>
    <dgm:pt modelId="{03DAAD8B-4017-453E-BFF6-CC2163C55C2A}">
      <dgm:prSet phldrT="[Text]"/>
      <dgm:spPr/>
      <dgm:t>
        <a:bodyPr/>
        <a:lstStyle/>
        <a:p>
          <a:r>
            <a:rPr lang="en-US" dirty="0"/>
            <a:t>Act upon results</a:t>
          </a:r>
        </a:p>
      </dgm:t>
    </dgm:pt>
    <dgm:pt modelId="{33866129-CC14-439C-9F4D-72301DEA4305}" type="parTrans" cxnId="{39FD82B0-E4D4-4218-B53E-2762FEA58D2F}">
      <dgm:prSet/>
      <dgm:spPr/>
      <dgm:t>
        <a:bodyPr/>
        <a:lstStyle/>
        <a:p>
          <a:endParaRPr lang="en-US"/>
        </a:p>
      </dgm:t>
    </dgm:pt>
    <dgm:pt modelId="{EF2B7815-5CF6-428B-BFAE-87A3BBE0B987}" type="sibTrans" cxnId="{39FD82B0-E4D4-4218-B53E-2762FEA58D2F}">
      <dgm:prSet/>
      <dgm:spPr/>
      <dgm:t>
        <a:bodyPr/>
        <a:lstStyle/>
        <a:p>
          <a:endParaRPr lang="en-US"/>
        </a:p>
      </dgm:t>
    </dgm:pt>
    <dgm:pt modelId="{75139EAB-8567-49AA-9CC4-D5BF1ABE48DA}" type="pres">
      <dgm:prSet presAssocID="{E958B041-7C5E-40AA-AF27-81326B50A159}" presName="Name0" presStyleCnt="0">
        <dgm:presLayoutVars>
          <dgm:dir/>
          <dgm:animLvl val="lvl"/>
          <dgm:resizeHandles val="exact"/>
        </dgm:presLayoutVars>
      </dgm:prSet>
      <dgm:spPr/>
    </dgm:pt>
    <dgm:pt modelId="{C42ECB76-B5A5-4732-92FB-B5108AEEA98B}" type="pres">
      <dgm:prSet presAssocID="{03DAAD8B-4017-453E-BFF6-CC2163C55C2A}" presName="boxAndChildren" presStyleCnt="0"/>
      <dgm:spPr/>
    </dgm:pt>
    <dgm:pt modelId="{5D0C44A9-9AA6-41FA-8E28-2C0C6BAE5CBD}" type="pres">
      <dgm:prSet presAssocID="{03DAAD8B-4017-453E-BFF6-CC2163C55C2A}" presName="parentTextBox" presStyleLbl="node1" presStyleIdx="0" presStyleCnt="6"/>
      <dgm:spPr/>
    </dgm:pt>
    <dgm:pt modelId="{E1CF8569-4C59-41D2-A1CD-4E7E971A5E1A}" type="pres">
      <dgm:prSet presAssocID="{32AA047C-9F0A-441A-8D6F-93AD4497BAEE}" presName="sp" presStyleCnt="0"/>
      <dgm:spPr/>
    </dgm:pt>
    <dgm:pt modelId="{1B3C937E-BFC2-4184-8E49-395292F301FA}" type="pres">
      <dgm:prSet presAssocID="{B65E3215-1819-47D9-A1EA-27A6788998CB}" presName="arrowAndChildren" presStyleCnt="0"/>
      <dgm:spPr/>
    </dgm:pt>
    <dgm:pt modelId="{01F9D42C-F78E-4A9B-91F0-4AB9C3BDB374}" type="pres">
      <dgm:prSet presAssocID="{B65E3215-1819-47D9-A1EA-27A6788998CB}" presName="parentTextArrow" presStyleLbl="node1" presStyleIdx="1" presStyleCnt="6"/>
      <dgm:spPr/>
    </dgm:pt>
    <dgm:pt modelId="{2D4E8796-278F-4EBC-B66F-C865A795CE77}" type="pres">
      <dgm:prSet presAssocID="{081311FA-2862-466B-A172-C3DFB8C2BAFF}" presName="sp" presStyleCnt="0"/>
      <dgm:spPr/>
    </dgm:pt>
    <dgm:pt modelId="{87F239EE-D400-464F-B04A-13A5EA2832AE}" type="pres">
      <dgm:prSet presAssocID="{86B64CB6-B7F3-49A3-87E1-68D621D8FC09}" presName="arrowAndChildren" presStyleCnt="0"/>
      <dgm:spPr/>
    </dgm:pt>
    <dgm:pt modelId="{4D305947-A1E3-46E7-A10A-77A4FDF117D6}" type="pres">
      <dgm:prSet presAssocID="{86B64CB6-B7F3-49A3-87E1-68D621D8FC09}" presName="parentTextArrow" presStyleLbl="node1" presStyleIdx="2" presStyleCnt="6"/>
      <dgm:spPr/>
    </dgm:pt>
    <dgm:pt modelId="{86DBF021-9700-4FB6-8E0E-B167F4008D1C}" type="pres">
      <dgm:prSet presAssocID="{1FAACBD4-F53A-4FD4-8C74-D127189C64F4}" presName="sp" presStyleCnt="0"/>
      <dgm:spPr/>
    </dgm:pt>
    <dgm:pt modelId="{5AAF6696-6EA1-461A-A83E-179850847AB2}" type="pres">
      <dgm:prSet presAssocID="{8931529C-3B4D-486E-AA35-A0E80C9B0B4E}" presName="arrowAndChildren" presStyleCnt="0"/>
      <dgm:spPr/>
    </dgm:pt>
    <dgm:pt modelId="{39E3EFB9-CF91-4AA3-B93E-19D1BB3A91F7}" type="pres">
      <dgm:prSet presAssocID="{8931529C-3B4D-486E-AA35-A0E80C9B0B4E}" presName="parentTextArrow" presStyleLbl="node1" presStyleIdx="3" presStyleCnt="6"/>
      <dgm:spPr/>
    </dgm:pt>
    <dgm:pt modelId="{04374AF5-E95A-4911-9F88-0EAA9E732FDB}" type="pres">
      <dgm:prSet presAssocID="{CB112E36-CDD9-4E96-BEFC-D7C6B713DDCC}" presName="sp" presStyleCnt="0"/>
      <dgm:spPr/>
    </dgm:pt>
    <dgm:pt modelId="{E9FEE0D0-9043-4BF8-9FA2-3C3F6EBA4E90}" type="pres">
      <dgm:prSet presAssocID="{7874528C-5C58-4988-9383-34005F82D060}" presName="arrowAndChildren" presStyleCnt="0"/>
      <dgm:spPr/>
    </dgm:pt>
    <dgm:pt modelId="{C5A37A72-CAF6-44EC-8CB8-FF6E687C5064}" type="pres">
      <dgm:prSet presAssocID="{7874528C-5C58-4988-9383-34005F82D060}" presName="parentTextArrow" presStyleLbl="node1" presStyleIdx="4" presStyleCnt="6"/>
      <dgm:spPr/>
    </dgm:pt>
    <dgm:pt modelId="{324DDD3C-ADFF-435A-92E3-BEA2430F78C6}" type="pres">
      <dgm:prSet presAssocID="{44BBA7BB-9FBF-4E1B-8C85-8B5E59C524C5}" presName="sp" presStyleCnt="0"/>
      <dgm:spPr/>
    </dgm:pt>
    <dgm:pt modelId="{D3C0C690-6A92-4EA3-8C9A-49973A3BC26B}" type="pres">
      <dgm:prSet presAssocID="{3E80CC7C-27E7-4B9B-90CC-FF332F0ED83F}" presName="arrowAndChildren" presStyleCnt="0"/>
      <dgm:spPr/>
    </dgm:pt>
    <dgm:pt modelId="{8FB5C8D6-6123-404F-A888-6BF2EF44C12A}" type="pres">
      <dgm:prSet presAssocID="{3E80CC7C-27E7-4B9B-90CC-FF332F0ED83F}" presName="parentTextArrow" presStyleLbl="node1" presStyleIdx="5" presStyleCnt="6" custLinFactNeighborX="-400" custLinFactNeighborY="1759"/>
      <dgm:spPr/>
    </dgm:pt>
  </dgm:ptLst>
  <dgm:cxnLst>
    <dgm:cxn modelId="{66B19A02-C744-44A9-BA2E-8C48342947B7}" srcId="{E958B041-7C5E-40AA-AF27-81326B50A159}" destId="{3E80CC7C-27E7-4B9B-90CC-FF332F0ED83F}" srcOrd="0" destOrd="0" parTransId="{7E3A711A-09C0-4AAE-BC32-915D21A7D8E1}" sibTransId="{44BBA7BB-9FBF-4E1B-8C85-8B5E59C524C5}"/>
    <dgm:cxn modelId="{E922FE0C-3C7E-4895-80F8-24D3924800EE}" type="presOf" srcId="{86B64CB6-B7F3-49A3-87E1-68D621D8FC09}" destId="{4D305947-A1E3-46E7-A10A-77A4FDF117D6}" srcOrd="0" destOrd="0" presId="urn:microsoft.com/office/officeart/2005/8/layout/process4"/>
    <dgm:cxn modelId="{262FB50F-7518-4073-A167-D11A27CCF03A}" type="presOf" srcId="{8931529C-3B4D-486E-AA35-A0E80C9B0B4E}" destId="{39E3EFB9-CF91-4AA3-B93E-19D1BB3A91F7}" srcOrd="0" destOrd="0" presId="urn:microsoft.com/office/officeart/2005/8/layout/process4"/>
    <dgm:cxn modelId="{AD15C910-1B6C-4FFC-97B5-C5F84C4F59DA}" type="presOf" srcId="{03DAAD8B-4017-453E-BFF6-CC2163C55C2A}" destId="{5D0C44A9-9AA6-41FA-8E28-2C0C6BAE5CBD}" srcOrd="0" destOrd="0" presId="urn:microsoft.com/office/officeart/2005/8/layout/process4"/>
    <dgm:cxn modelId="{196E4A20-C260-4BFF-8451-B6A4FDFF6F2C}" type="presOf" srcId="{3E80CC7C-27E7-4B9B-90CC-FF332F0ED83F}" destId="{8FB5C8D6-6123-404F-A888-6BF2EF44C12A}" srcOrd="0" destOrd="0" presId="urn:microsoft.com/office/officeart/2005/8/layout/process4"/>
    <dgm:cxn modelId="{1BF1B231-222A-4B8A-A7D3-E9CBEA498A0C}" type="presOf" srcId="{7874528C-5C58-4988-9383-34005F82D060}" destId="{C5A37A72-CAF6-44EC-8CB8-FF6E687C5064}" srcOrd="0" destOrd="0" presId="urn:microsoft.com/office/officeart/2005/8/layout/process4"/>
    <dgm:cxn modelId="{91A68242-305B-48E3-ADE2-DCF83D43AEC2}" type="presOf" srcId="{B65E3215-1819-47D9-A1EA-27A6788998CB}" destId="{01F9D42C-F78E-4A9B-91F0-4AB9C3BDB374}" srcOrd="0" destOrd="0" presId="urn:microsoft.com/office/officeart/2005/8/layout/process4"/>
    <dgm:cxn modelId="{A2A0CA7F-7840-41BF-AEF6-DB6E2852C7EA}" srcId="{E958B041-7C5E-40AA-AF27-81326B50A159}" destId="{86B64CB6-B7F3-49A3-87E1-68D621D8FC09}" srcOrd="3" destOrd="0" parTransId="{939B6DC0-0243-4C2E-A3F1-0A1D92916F1A}" sibTransId="{081311FA-2862-466B-A172-C3DFB8C2BAFF}"/>
    <dgm:cxn modelId="{B5A4C69F-CDC8-4124-B28F-F55A49022822}" type="presOf" srcId="{E958B041-7C5E-40AA-AF27-81326B50A159}" destId="{75139EAB-8567-49AA-9CC4-D5BF1ABE48DA}" srcOrd="0" destOrd="0" presId="urn:microsoft.com/office/officeart/2005/8/layout/process4"/>
    <dgm:cxn modelId="{39FD82B0-E4D4-4218-B53E-2762FEA58D2F}" srcId="{E958B041-7C5E-40AA-AF27-81326B50A159}" destId="{03DAAD8B-4017-453E-BFF6-CC2163C55C2A}" srcOrd="5" destOrd="0" parTransId="{33866129-CC14-439C-9F4D-72301DEA4305}" sibTransId="{EF2B7815-5CF6-428B-BFAE-87A3BBE0B987}"/>
    <dgm:cxn modelId="{D0FA4ACB-8015-467B-9402-4F56DFD633BD}" srcId="{E958B041-7C5E-40AA-AF27-81326B50A159}" destId="{8931529C-3B4D-486E-AA35-A0E80C9B0B4E}" srcOrd="2" destOrd="0" parTransId="{6511C311-30E8-4379-B928-F5F50700DDAD}" sibTransId="{1FAACBD4-F53A-4FD4-8C74-D127189C64F4}"/>
    <dgm:cxn modelId="{8CC24BD4-04BF-45CF-8812-DECE38DE00DB}" srcId="{E958B041-7C5E-40AA-AF27-81326B50A159}" destId="{7874528C-5C58-4988-9383-34005F82D060}" srcOrd="1" destOrd="0" parTransId="{1436A4EB-1BF4-4B9E-AB36-5467E72C6C1E}" sibTransId="{CB112E36-CDD9-4E96-BEFC-D7C6B713DDCC}"/>
    <dgm:cxn modelId="{276295D7-33E7-4BF6-9F7A-FA093B6981C8}" srcId="{E958B041-7C5E-40AA-AF27-81326B50A159}" destId="{B65E3215-1819-47D9-A1EA-27A6788998CB}" srcOrd="4" destOrd="0" parTransId="{24BFAC29-5F61-4741-AF42-D88D2AA3AA56}" sibTransId="{32AA047C-9F0A-441A-8D6F-93AD4497BAEE}"/>
    <dgm:cxn modelId="{D916ED83-E5FC-4E61-A3B5-FF75E76B1904}" type="presParOf" srcId="{75139EAB-8567-49AA-9CC4-D5BF1ABE48DA}" destId="{C42ECB76-B5A5-4732-92FB-B5108AEEA98B}" srcOrd="0" destOrd="0" presId="urn:microsoft.com/office/officeart/2005/8/layout/process4"/>
    <dgm:cxn modelId="{C62345F3-7A5B-4CDE-8403-E4AA3EFF9AA7}" type="presParOf" srcId="{C42ECB76-B5A5-4732-92FB-B5108AEEA98B}" destId="{5D0C44A9-9AA6-41FA-8E28-2C0C6BAE5CBD}" srcOrd="0" destOrd="0" presId="urn:microsoft.com/office/officeart/2005/8/layout/process4"/>
    <dgm:cxn modelId="{EF227B2A-8E16-4B36-8C44-05D411ADE81A}" type="presParOf" srcId="{75139EAB-8567-49AA-9CC4-D5BF1ABE48DA}" destId="{E1CF8569-4C59-41D2-A1CD-4E7E971A5E1A}" srcOrd="1" destOrd="0" presId="urn:microsoft.com/office/officeart/2005/8/layout/process4"/>
    <dgm:cxn modelId="{0267AB30-ADC4-40DA-8107-223E14D49599}" type="presParOf" srcId="{75139EAB-8567-49AA-9CC4-D5BF1ABE48DA}" destId="{1B3C937E-BFC2-4184-8E49-395292F301FA}" srcOrd="2" destOrd="0" presId="urn:microsoft.com/office/officeart/2005/8/layout/process4"/>
    <dgm:cxn modelId="{3B5284B7-B4EA-45EB-B2A9-D515A8104509}" type="presParOf" srcId="{1B3C937E-BFC2-4184-8E49-395292F301FA}" destId="{01F9D42C-F78E-4A9B-91F0-4AB9C3BDB374}" srcOrd="0" destOrd="0" presId="urn:microsoft.com/office/officeart/2005/8/layout/process4"/>
    <dgm:cxn modelId="{2B19456D-233E-4686-B60C-2F1A54FFEAB9}" type="presParOf" srcId="{75139EAB-8567-49AA-9CC4-D5BF1ABE48DA}" destId="{2D4E8796-278F-4EBC-B66F-C865A795CE77}" srcOrd="3" destOrd="0" presId="urn:microsoft.com/office/officeart/2005/8/layout/process4"/>
    <dgm:cxn modelId="{DD11D174-8DE3-4D53-9277-4B3DD0629020}" type="presParOf" srcId="{75139EAB-8567-49AA-9CC4-D5BF1ABE48DA}" destId="{87F239EE-D400-464F-B04A-13A5EA2832AE}" srcOrd="4" destOrd="0" presId="urn:microsoft.com/office/officeart/2005/8/layout/process4"/>
    <dgm:cxn modelId="{1989B35A-F86C-4F11-BCFF-8369ACD9FA84}" type="presParOf" srcId="{87F239EE-D400-464F-B04A-13A5EA2832AE}" destId="{4D305947-A1E3-46E7-A10A-77A4FDF117D6}" srcOrd="0" destOrd="0" presId="urn:microsoft.com/office/officeart/2005/8/layout/process4"/>
    <dgm:cxn modelId="{F8987BC9-12FB-4067-93BE-88A619F78C0E}" type="presParOf" srcId="{75139EAB-8567-49AA-9CC4-D5BF1ABE48DA}" destId="{86DBF021-9700-4FB6-8E0E-B167F4008D1C}" srcOrd="5" destOrd="0" presId="urn:microsoft.com/office/officeart/2005/8/layout/process4"/>
    <dgm:cxn modelId="{46C360C1-D6DE-4B6B-8F20-08F9207CF3B4}" type="presParOf" srcId="{75139EAB-8567-49AA-9CC4-D5BF1ABE48DA}" destId="{5AAF6696-6EA1-461A-A83E-179850847AB2}" srcOrd="6" destOrd="0" presId="urn:microsoft.com/office/officeart/2005/8/layout/process4"/>
    <dgm:cxn modelId="{0E0533A3-94C6-4451-AA4B-82E2A7A10C67}" type="presParOf" srcId="{5AAF6696-6EA1-461A-A83E-179850847AB2}" destId="{39E3EFB9-CF91-4AA3-B93E-19D1BB3A91F7}" srcOrd="0" destOrd="0" presId="urn:microsoft.com/office/officeart/2005/8/layout/process4"/>
    <dgm:cxn modelId="{9FA66B3F-965A-4A2F-BED8-95D5DDCEC1D8}" type="presParOf" srcId="{75139EAB-8567-49AA-9CC4-D5BF1ABE48DA}" destId="{04374AF5-E95A-4911-9F88-0EAA9E732FDB}" srcOrd="7" destOrd="0" presId="urn:microsoft.com/office/officeart/2005/8/layout/process4"/>
    <dgm:cxn modelId="{CB5E67D8-DE25-4EE4-87BF-302C5C717F65}" type="presParOf" srcId="{75139EAB-8567-49AA-9CC4-D5BF1ABE48DA}" destId="{E9FEE0D0-9043-4BF8-9FA2-3C3F6EBA4E90}" srcOrd="8" destOrd="0" presId="urn:microsoft.com/office/officeart/2005/8/layout/process4"/>
    <dgm:cxn modelId="{677CF21C-68A8-4BA7-A211-1C623D428FC0}" type="presParOf" srcId="{E9FEE0D0-9043-4BF8-9FA2-3C3F6EBA4E90}" destId="{C5A37A72-CAF6-44EC-8CB8-FF6E687C5064}" srcOrd="0" destOrd="0" presId="urn:microsoft.com/office/officeart/2005/8/layout/process4"/>
    <dgm:cxn modelId="{31CC62C0-D4A3-4518-BE30-768FA64B9F1F}" type="presParOf" srcId="{75139EAB-8567-49AA-9CC4-D5BF1ABE48DA}" destId="{324DDD3C-ADFF-435A-92E3-BEA2430F78C6}" srcOrd="9" destOrd="0" presId="urn:microsoft.com/office/officeart/2005/8/layout/process4"/>
    <dgm:cxn modelId="{A22C382D-3554-4CCA-B673-4AB8F9E419A5}" type="presParOf" srcId="{75139EAB-8567-49AA-9CC4-D5BF1ABE48DA}" destId="{D3C0C690-6A92-4EA3-8C9A-49973A3BC26B}" srcOrd="10" destOrd="0" presId="urn:microsoft.com/office/officeart/2005/8/layout/process4"/>
    <dgm:cxn modelId="{C7605110-616D-4756-9254-EDCDEF0E8621}" type="presParOf" srcId="{D3C0C690-6A92-4EA3-8C9A-49973A3BC26B}" destId="{8FB5C8D6-6123-404F-A888-6BF2EF44C1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ED6A5C-1552-D342-90CE-157817A2DE55}"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040EA312-6C02-4842-BEB2-554A2DD79595}">
      <dgm:prSet phldrT="[Text]"/>
      <dgm:spPr/>
      <dgm:t>
        <a:bodyPr/>
        <a:lstStyle/>
        <a:p>
          <a:r>
            <a:rPr lang="en-US" dirty="0"/>
            <a:t>Platform phenomenology</a:t>
          </a:r>
        </a:p>
      </dgm:t>
    </dgm:pt>
    <dgm:pt modelId="{25BF3364-2C50-5C40-B75C-2492797886C0}" type="parTrans" cxnId="{95FC43B0-0225-FA41-B60A-1EAE6340F0B1}">
      <dgm:prSet/>
      <dgm:spPr/>
      <dgm:t>
        <a:bodyPr/>
        <a:lstStyle/>
        <a:p>
          <a:endParaRPr lang="en-US"/>
        </a:p>
      </dgm:t>
    </dgm:pt>
    <dgm:pt modelId="{E74ABD4C-E79D-F84C-8BC9-E375CCAB019C}" type="sibTrans" cxnId="{95FC43B0-0225-FA41-B60A-1EAE6340F0B1}">
      <dgm:prSet/>
      <dgm:spPr/>
      <dgm:t>
        <a:bodyPr/>
        <a:lstStyle/>
        <a:p>
          <a:endParaRPr lang="en-US"/>
        </a:p>
      </dgm:t>
    </dgm:pt>
    <dgm:pt modelId="{BD76316A-785B-9249-88F3-E75B7E17CB03}">
      <dgm:prSet phldrT="[Text]"/>
      <dgm:spPr/>
      <dgm:t>
        <a:bodyPr/>
        <a:lstStyle/>
        <a:p>
          <a:r>
            <a:rPr lang="en-US" dirty="0"/>
            <a:t>Network of messages between accounts</a:t>
          </a:r>
        </a:p>
      </dgm:t>
    </dgm:pt>
    <dgm:pt modelId="{712FAE2D-FD86-6E4B-9FAF-7A21F36EC12B}" type="parTrans" cxnId="{77EA4F11-1449-DC4D-9BBA-784BCEEB935F}">
      <dgm:prSet/>
      <dgm:spPr/>
      <dgm:t>
        <a:bodyPr/>
        <a:lstStyle/>
        <a:p>
          <a:endParaRPr lang="en-US"/>
        </a:p>
      </dgm:t>
    </dgm:pt>
    <dgm:pt modelId="{855F95A5-1FB2-664B-B3D5-B4C062E529F7}" type="sibTrans" cxnId="{77EA4F11-1449-DC4D-9BBA-784BCEEB935F}">
      <dgm:prSet/>
      <dgm:spPr/>
      <dgm:t>
        <a:bodyPr/>
        <a:lstStyle/>
        <a:p>
          <a:endParaRPr lang="en-US"/>
        </a:p>
      </dgm:t>
    </dgm:pt>
    <dgm:pt modelId="{5FA5E668-08BE-A447-A201-EDB7BD0203B6}">
      <dgm:prSet/>
      <dgm:spPr/>
      <dgm:t>
        <a:bodyPr/>
        <a:lstStyle/>
        <a:p>
          <a:r>
            <a:rPr lang="en-US" dirty="0"/>
            <a:t>Social (Media) Practice</a:t>
          </a:r>
        </a:p>
      </dgm:t>
    </dgm:pt>
    <dgm:pt modelId="{A788B8D3-BE42-6147-9EE8-34B231BA8CE3}" type="parTrans" cxnId="{44251081-903A-5246-9773-2E4A6B990E68}">
      <dgm:prSet/>
      <dgm:spPr/>
      <dgm:t>
        <a:bodyPr/>
        <a:lstStyle/>
        <a:p>
          <a:endParaRPr lang="en-US"/>
        </a:p>
      </dgm:t>
    </dgm:pt>
    <dgm:pt modelId="{26945C61-C7E2-C149-8415-DBC1D1885A79}" type="sibTrans" cxnId="{44251081-903A-5246-9773-2E4A6B990E68}">
      <dgm:prSet/>
      <dgm:spPr/>
      <dgm:t>
        <a:bodyPr/>
        <a:lstStyle/>
        <a:p>
          <a:endParaRPr lang="en-US"/>
        </a:p>
      </dgm:t>
    </dgm:pt>
    <dgm:pt modelId="{A7880246-0461-CC4F-8D5F-61D3B4DCA12E}">
      <dgm:prSet phldrT="[Text]"/>
      <dgm:spPr/>
      <dgm:t>
        <a:bodyPr/>
        <a:lstStyle/>
        <a:p>
          <a:r>
            <a:rPr lang="en-US" dirty="0"/>
            <a:t>Presentation of self</a:t>
          </a:r>
        </a:p>
      </dgm:t>
    </dgm:pt>
    <dgm:pt modelId="{23D62E18-A16A-4D42-983B-87478EAB77AF}" type="parTrans" cxnId="{BB8730A6-B58C-0646-A711-A2B192388FD4}">
      <dgm:prSet/>
      <dgm:spPr/>
      <dgm:t>
        <a:bodyPr/>
        <a:lstStyle/>
        <a:p>
          <a:endParaRPr lang="en-US"/>
        </a:p>
      </dgm:t>
    </dgm:pt>
    <dgm:pt modelId="{D93EB223-BB72-6045-9BBD-1FB087DB8569}" type="sibTrans" cxnId="{BB8730A6-B58C-0646-A711-A2B192388FD4}">
      <dgm:prSet/>
      <dgm:spPr/>
      <dgm:t>
        <a:bodyPr/>
        <a:lstStyle/>
        <a:p>
          <a:endParaRPr lang="en-US"/>
        </a:p>
      </dgm:t>
    </dgm:pt>
    <dgm:pt modelId="{27EE1314-EF18-6D4D-AD7A-59BA2514FB1A}">
      <dgm:prSet phldrT="[Text]"/>
      <dgm:spPr/>
      <dgm:t>
        <a:bodyPr/>
        <a:lstStyle/>
        <a:p>
          <a:r>
            <a:rPr lang="en-US" dirty="0"/>
            <a:t>Gadget affordance</a:t>
          </a:r>
        </a:p>
      </dgm:t>
    </dgm:pt>
    <dgm:pt modelId="{1AED8C01-51BD-C34C-84E4-76F0597BB55C}" type="parTrans" cxnId="{60B679F0-75E9-3046-B35E-3BFD69CA1A19}">
      <dgm:prSet/>
      <dgm:spPr/>
      <dgm:t>
        <a:bodyPr/>
        <a:lstStyle/>
        <a:p>
          <a:endParaRPr lang="en-US"/>
        </a:p>
      </dgm:t>
    </dgm:pt>
    <dgm:pt modelId="{DB928850-42B7-3741-9FB5-D2D92AC8957D}" type="sibTrans" cxnId="{60B679F0-75E9-3046-B35E-3BFD69CA1A19}">
      <dgm:prSet/>
      <dgm:spPr/>
      <dgm:t>
        <a:bodyPr/>
        <a:lstStyle/>
        <a:p>
          <a:endParaRPr lang="en-US"/>
        </a:p>
      </dgm:t>
    </dgm:pt>
    <dgm:pt modelId="{E271F956-F6DA-5D44-82BC-BD6376280E39}">
      <dgm:prSet phldrT="[Text]"/>
      <dgm:spPr/>
      <dgm:t>
        <a:bodyPr/>
        <a:lstStyle/>
        <a:p>
          <a:r>
            <a:rPr lang="en-US" dirty="0"/>
            <a:t>Human Behaviour</a:t>
          </a:r>
        </a:p>
      </dgm:t>
    </dgm:pt>
    <dgm:pt modelId="{73464A21-76C9-DA49-AFD0-6C4CCE0DCD99}" type="parTrans" cxnId="{DD1EB04C-1BD3-9541-87B3-1F2CE061D9A3}">
      <dgm:prSet/>
      <dgm:spPr/>
      <dgm:t>
        <a:bodyPr/>
        <a:lstStyle/>
        <a:p>
          <a:endParaRPr lang="en-US"/>
        </a:p>
      </dgm:t>
    </dgm:pt>
    <dgm:pt modelId="{BFD0796A-FB03-C143-A6E5-CD78542E3314}" type="sibTrans" cxnId="{DD1EB04C-1BD3-9541-87B3-1F2CE061D9A3}">
      <dgm:prSet/>
      <dgm:spPr/>
      <dgm:t>
        <a:bodyPr/>
        <a:lstStyle/>
        <a:p>
          <a:endParaRPr lang="en-US"/>
        </a:p>
      </dgm:t>
    </dgm:pt>
    <dgm:pt modelId="{7ECA0339-7FBD-8746-ACF1-43E8CA21535A}">
      <dgm:prSet phldrT="[Text]"/>
      <dgm:spPr/>
      <dgm:t>
        <a:bodyPr/>
        <a:lstStyle/>
        <a:p>
          <a:r>
            <a:rPr lang="en-US" dirty="0"/>
            <a:t>Action and transaction</a:t>
          </a:r>
        </a:p>
      </dgm:t>
    </dgm:pt>
    <dgm:pt modelId="{0E4F67D6-36E3-7441-A3D8-E934621519EE}" type="parTrans" cxnId="{6E399C93-F41A-8040-8565-ECFA66CCC688}">
      <dgm:prSet/>
      <dgm:spPr/>
      <dgm:t>
        <a:bodyPr/>
        <a:lstStyle/>
        <a:p>
          <a:endParaRPr lang="en-US"/>
        </a:p>
      </dgm:t>
    </dgm:pt>
    <dgm:pt modelId="{6102AAF7-617F-9144-AFC4-F1E44EC92DB0}" type="sibTrans" cxnId="{6E399C93-F41A-8040-8565-ECFA66CCC688}">
      <dgm:prSet/>
      <dgm:spPr/>
      <dgm:t>
        <a:bodyPr/>
        <a:lstStyle/>
        <a:p>
          <a:endParaRPr lang="en-US"/>
        </a:p>
      </dgm:t>
    </dgm:pt>
    <dgm:pt modelId="{87FAF961-EC7A-BE40-9AB4-9E7BF770CA08}">
      <dgm:prSet phldrT="[Text]"/>
      <dgm:spPr/>
      <dgm:t>
        <a:bodyPr/>
        <a:lstStyle/>
        <a:p>
          <a:r>
            <a:rPr lang="en-US" dirty="0"/>
            <a:t>Mental states</a:t>
          </a:r>
        </a:p>
      </dgm:t>
    </dgm:pt>
    <dgm:pt modelId="{E4D9AB05-F07B-F446-B41E-4CD5508D6823}" type="parTrans" cxnId="{E3DD3B85-2911-3642-8686-EA3A92026591}">
      <dgm:prSet/>
      <dgm:spPr/>
      <dgm:t>
        <a:bodyPr/>
        <a:lstStyle/>
        <a:p>
          <a:endParaRPr lang="en-US"/>
        </a:p>
      </dgm:t>
    </dgm:pt>
    <dgm:pt modelId="{4440C1C7-52FC-A944-A2B5-347427EAE302}" type="sibTrans" cxnId="{E3DD3B85-2911-3642-8686-EA3A92026591}">
      <dgm:prSet/>
      <dgm:spPr/>
      <dgm:t>
        <a:bodyPr/>
        <a:lstStyle/>
        <a:p>
          <a:endParaRPr lang="en-US"/>
        </a:p>
      </dgm:t>
    </dgm:pt>
    <dgm:pt modelId="{9A4C1453-D9CF-4D41-BD8A-D662EB402390}">
      <dgm:prSet/>
      <dgm:spPr/>
      <dgm:t>
        <a:bodyPr/>
        <a:lstStyle/>
        <a:p>
          <a:r>
            <a:rPr lang="en-US"/>
            <a:t>Social Media Data</a:t>
          </a:r>
          <a:endParaRPr lang="en-US" dirty="0"/>
        </a:p>
      </dgm:t>
    </dgm:pt>
    <dgm:pt modelId="{526AD955-D44D-4943-A7CA-6FBDBBAB94F8}" type="parTrans" cxnId="{75ABAF2E-6D06-0B45-AC3A-A25038A3C341}">
      <dgm:prSet/>
      <dgm:spPr/>
      <dgm:t>
        <a:bodyPr/>
        <a:lstStyle/>
        <a:p>
          <a:endParaRPr lang="en-US"/>
        </a:p>
      </dgm:t>
    </dgm:pt>
    <dgm:pt modelId="{143E67D5-BA82-B247-A1C1-6C7CA974DB62}" type="sibTrans" cxnId="{75ABAF2E-6D06-0B45-AC3A-A25038A3C341}">
      <dgm:prSet/>
      <dgm:spPr/>
      <dgm:t>
        <a:bodyPr/>
        <a:lstStyle/>
        <a:p>
          <a:endParaRPr lang="en-US"/>
        </a:p>
      </dgm:t>
    </dgm:pt>
    <dgm:pt modelId="{08172ABB-8C34-CD4B-95C1-7C2EAD2BCC7B}">
      <dgm:prSet phldrT="[Text]"/>
      <dgm:spPr/>
      <dgm:t>
        <a:bodyPr/>
        <a:lstStyle/>
        <a:p>
          <a:r>
            <a:rPr lang="en-US" dirty="0"/>
            <a:t>Bags of words</a:t>
          </a:r>
        </a:p>
      </dgm:t>
    </dgm:pt>
    <dgm:pt modelId="{2CE34C26-5F40-0743-9912-44E1EFA66DD2}" type="parTrans" cxnId="{335DCC97-49E7-824A-9A33-83F3A7E4703B}">
      <dgm:prSet/>
      <dgm:spPr/>
      <dgm:t>
        <a:bodyPr/>
        <a:lstStyle/>
        <a:p>
          <a:endParaRPr lang="en-US"/>
        </a:p>
      </dgm:t>
    </dgm:pt>
    <dgm:pt modelId="{758C77ED-D8B3-5B42-B2DE-C5A43680B9FB}" type="sibTrans" cxnId="{335DCC97-49E7-824A-9A33-83F3A7E4703B}">
      <dgm:prSet/>
      <dgm:spPr/>
      <dgm:t>
        <a:bodyPr/>
        <a:lstStyle/>
        <a:p>
          <a:endParaRPr lang="en-US"/>
        </a:p>
      </dgm:t>
    </dgm:pt>
    <dgm:pt modelId="{9B74E259-F48B-6B44-8D37-F983C896E127}">
      <dgm:prSet phldrT="[Text]"/>
      <dgm:spPr/>
      <dgm:t>
        <a:bodyPr/>
        <a:lstStyle/>
        <a:p>
          <a:r>
            <a:rPr lang="en-US" dirty="0"/>
            <a:t>Digital (</a:t>
          </a:r>
          <a:r>
            <a:rPr lang="en-US" dirty="0" err="1"/>
            <a:t>il</a:t>
          </a:r>
          <a:r>
            <a:rPr lang="en-US" dirty="0"/>
            <a:t>-) literacies </a:t>
          </a:r>
        </a:p>
      </dgm:t>
    </dgm:pt>
    <dgm:pt modelId="{F4AB8242-AC03-2540-A230-19424D520D04}" type="parTrans" cxnId="{E5876945-6906-964E-8A55-9217830BEF62}">
      <dgm:prSet/>
      <dgm:spPr/>
      <dgm:t>
        <a:bodyPr/>
        <a:lstStyle/>
        <a:p>
          <a:endParaRPr lang="en-US"/>
        </a:p>
      </dgm:t>
    </dgm:pt>
    <dgm:pt modelId="{D6891DD8-7F03-3D43-A59B-99BFC11E1FDA}" type="sibTrans" cxnId="{E5876945-6906-964E-8A55-9217830BEF62}">
      <dgm:prSet/>
      <dgm:spPr/>
      <dgm:t>
        <a:bodyPr/>
        <a:lstStyle/>
        <a:p>
          <a:endParaRPr lang="en-US"/>
        </a:p>
      </dgm:t>
    </dgm:pt>
    <dgm:pt modelId="{8F8B8F13-C7EB-894F-B792-7F97A75D83E9}">
      <dgm:prSet phldrT="[Text]"/>
      <dgm:spPr/>
      <dgm:t>
        <a:bodyPr/>
        <a:lstStyle/>
        <a:p>
          <a:r>
            <a:rPr lang="en-US" dirty="0"/>
            <a:t>Political or retail intentions</a:t>
          </a:r>
        </a:p>
      </dgm:t>
    </dgm:pt>
    <dgm:pt modelId="{F21D2174-524A-2B4D-ADB7-D1693772ADF2}" type="parTrans" cxnId="{1F1F459E-62D7-534F-ACEF-237C73C2C09C}">
      <dgm:prSet/>
      <dgm:spPr/>
      <dgm:t>
        <a:bodyPr/>
        <a:lstStyle/>
        <a:p>
          <a:endParaRPr lang="en-US"/>
        </a:p>
      </dgm:t>
    </dgm:pt>
    <dgm:pt modelId="{692376DB-5852-6440-85C9-CD5E43502194}" type="sibTrans" cxnId="{1F1F459E-62D7-534F-ACEF-237C73C2C09C}">
      <dgm:prSet/>
      <dgm:spPr/>
      <dgm:t>
        <a:bodyPr/>
        <a:lstStyle/>
        <a:p>
          <a:endParaRPr lang="en-US"/>
        </a:p>
      </dgm:t>
    </dgm:pt>
    <dgm:pt modelId="{0E9679A9-5052-C04A-94E3-718CF7A59920}" type="pres">
      <dgm:prSet presAssocID="{A5ED6A5C-1552-D342-90CE-157817A2DE55}" presName="linear" presStyleCnt="0">
        <dgm:presLayoutVars>
          <dgm:dir/>
          <dgm:resizeHandles val="exact"/>
        </dgm:presLayoutVars>
      </dgm:prSet>
      <dgm:spPr/>
    </dgm:pt>
    <dgm:pt modelId="{7CF171C1-D4CC-7D4D-BE31-C3220ADA4B10}" type="pres">
      <dgm:prSet presAssocID="{9A4C1453-D9CF-4D41-BD8A-D662EB402390}" presName="comp" presStyleCnt="0"/>
      <dgm:spPr/>
    </dgm:pt>
    <dgm:pt modelId="{17965001-8ED5-A34B-92DC-489DA7279551}" type="pres">
      <dgm:prSet presAssocID="{9A4C1453-D9CF-4D41-BD8A-D662EB402390}" presName="box" presStyleLbl="node1" presStyleIdx="0" presStyleCnt="3"/>
      <dgm:spPr/>
    </dgm:pt>
    <dgm:pt modelId="{B19B64BC-92D8-2842-8BC7-6EF5FBB846D0}" type="pres">
      <dgm:prSet presAssocID="{9A4C1453-D9CF-4D41-BD8A-D662EB402390}"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9D134B9A-E3AC-E049-A941-C4E89558D754}" type="pres">
      <dgm:prSet presAssocID="{9A4C1453-D9CF-4D41-BD8A-D662EB402390}" presName="text" presStyleLbl="node1" presStyleIdx="0" presStyleCnt="3">
        <dgm:presLayoutVars>
          <dgm:bulletEnabled val="1"/>
        </dgm:presLayoutVars>
      </dgm:prSet>
      <dgm:spPr/>
    </dgm:pt>
    <dgm:pt modelId="{D478582D-CB5A-0342-B37E-E880A3F5751A}" type="pres">
      <dgm:prSet presAssocID="{143E67D5-BA82-B247-A1C1-6C7CA974DB62}" presName="spacer" presStyleCnt="0"/>
      <dgm:spPr/>
    </dgm:pt>
    <dgm:pt modelId="{D468C208-F39A-6041-9E6C-01362B85B995}" type="pres">
      <dgm:prSet presAssocID="{5FA5E668-08BE-A447-A201-EDB7BD0203B6}" presName="comp" presStyleCnt="0"/>
      <dgm:spPr/>
    </dgm:pt>
    <dgm:pt modelId="{CC67B347-9E63-0E4F-AD90-D0877CF8501D}" type="pres">
      <dgm:prSet presAssocID="{5FA5E668-08BE-A447-A201-EDB7BD0203B6}" presName="box" presStyleLbl="node1" presStyleIdx="1" presStyleCnt="3"/>
      <dgm:spPr/>
    </dgm:pt>
    <dgm:pt modelId="{3E4C5714-BC56-3A4B-BE39-E18B464CA430}" type="pres">
      <dgm:prSet presAssocID="{5FA5E668-08BE-A447-A201-EDB7BD0203B6}"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5B4B3274-C30B-C64A-8258-AA3DB66B1534}" type="pres">
      <dgm:prSet presAssocID="{5FA5E668-08BE-A447-A201-EDB7BD0203B6}" presName="text" presStyleLbl="node1" presStyleIdx="1" presStyleCnt="3">
        <dgm:presLayoutVars>
          <dgm:bulletEnabled val="1"/>
        </dgm:presLayoutVars>
      </dgm:prSet>
      <dgm:spPr/>
    </dgm:pt>
    <dgm:pt modelId="{9F465411-8783-0B41-A508-E8EB1F79A1BC}" type="pres">
      <dgm:prSet presAssocID="{26945C61-C7E2-C149-8415-DBC1D1885A79}" presName="spacer" presStyleCnt="0"/>
      <dgm:spPr/>
    </dgm:pt>
    <dgm:pt modelId="{96F8C507-D08D-0946-B5EE-34738BB2721C}" type="pres">
      <dgm:prSet presAssocID="{E271F956-F6DA-5D44-82BC-BD6376280E39}" presName="comp" presStyleCnt="0"/>
      <dgm:spPr/>
    </dgm:pt>
    <dgm:pt modelId="{0031C556-86D4-1E43-886A-6E344F63F691}" type="pres">
      <dgm:prSet presAssocID="{E271F956-F6DA-5D44-82BC-BD6376280E39}" presName="box" presStyleLbl="node1" presStyleIdx="2" presStyleCnt="3"/>
      <dgm:spPr/>
    </dgm:pt>
    <dgm:pt modelId="{9F242CB0-DAC9-4149-BF5A-7DD9CF5B8CE5}" type="pres">
      <dgm:prSet presAssocID="{E271F956-F6DA-5D44-82BC-BD6376280E39}"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pt>
    <dgm:pt modelId="{4ED67CEB-D062-4447-B63A-AF35F5E2C7F1}" type="pres">
      <dgm:prSet presAssocID="{E271F956-F6DA-5D44-82BC-BD6376280E39}" presName="text" presStyleLbl="node1" presStyleIdx="2" presStyleCnt="3">
        <dgm:presLayoutVars>
          <dgm:bulletEnabled val="1"/>
        </dgm:presLayoutVars>
      </dgm:prSet>
      <dgm:spPr/>
    </dgm:pt>
  </dgm:ptLst>
  <dgm:cxnLst>
    <dgm:cxn modelId="{2607450B-8243-CA40-B81C-DADC7D8960B5}" type="presOf" srcId="{8F8B8F13-C7EB-894F-B792-7F97A75D83E9}" destId="{4ED67CEB-D062-4447-B63A-AF35F5E2C7F1}" srcOrd="1" destOrd="2" presId="urn:microsoft.com/office/officeart/2005/8/layout/vList4"/>
    <dgm:cxn modelId="{67A6D00C-5522-6643-84B0-F7F528C795CB}" type="presOf" srcId="{9B74E259-F48B-6B44-8D37-F983C896E127}" destId="{CC67B347-9E63-0E4F-AD90-D0877CF8501D}" srcOrd="0" destOrd="3" presId="urn:microsoft.com/office/officeart/2005/8/layout/vList4"/>
    <dgm:cxn modelId="{77EA4F11-1449-DC4D-9BBA-784BCEEB935F}" srcId="{9A4C1453-D9CF-4D41-BD8A-D662EB402390}" destId="{BD76316A-785B-9249-88F3-E75B7E17CB03}" srcOrd="1" destOrd="0" parTransId="{712FAE2D-FD86-6E4B-9FAF-7A21F36EC12B}" sibTransId="{855F95A5-1FB2-664B-B3D5-B4C062E529F7}"/>
    <dgm:cxn modelId="{2C1ED31A-1919-F94B-B567-4B4BF5EB1745}" type="presOf" srcId="{27EE1314-EF18-6D4D-AD7A-59BA2514FB1A}" destId="{5B4B3274-C30B-C64A-8258-AA3DB66B1534}" srcOrd="1" destOrd="2" presId="urn:microsoft.com/office/officeart/2005/8/layout/vList4"/>
    <dgm:cxn modelId="{64828D20-B616-5348-8450-1C4C7A1D40B8}" type="presOf" srcId="{BD76316A-785B-9249-88F3-E75B7E17CB03}" destId="{17965001-8ED5-A34B-92DC-489DA7279551}" srcOrd="0" destOrd="2" presId="urn:microsoft.com/office/officeart/2005/8/layout/vList4"/>
    <dgm:cxn modelId="{6036FE24-3766-A84B-8E52-A2F2B5385544}" type="presOf" srcId="{E271F956-F6DA-5D44-82BC-BD6376280E39}" destId="{4ED67CEB-D062-4447-B63A-AF35F5E2C7F1}" srcOrd="1" destOrd="0" presId="urn:microsoft.com/office/officeart/2005/8/layout/vList4"/>
    <dgm:cxn modelId="{AF25AF2A-863B-AD43-9016-70E023418C4A}" type="presOf" srcId="{27EE1314-EF18-6D4D-AD7A-59BA2514FB1A}" destId="{CC67B347-9E63-0E4F-AD90-D0877CF8501D}" srcOrd="0" destOrd="2" presId="urn:microsoft.com/office/officeart/2005/8/layout/vList4"/>
    <dgm:cxn modelId="{75ABAF2E-6D06-0B45-AC3A-A25038A3C341}" srcId="{A5ED6A5C-1552-D342-90CE-157817A2DE55}" destId="{9A4C1453-D9CF-4D41-BD8A-D662EB402390}" srcOrd="0" destOrd="0" parTransId="{526AD955-D44D-4943-A7CA-6FBDBBAB94F8}" sibTransId="{143E67D5-BA82-B247-A1C1-6C7CA974DB62}"/>
    <dgm:cxn modelId="{EB72E234-D129-AB41-A569-088431530FBA}" type="presOf" srcId="{A7880246-0461-CC4F-8D5F-61D3B4DCA12E}" destId="{CC67B347-9E63-0E4F-AD90-D0877CF8501D}" srcOrd="0" destOrd="1" presId="urn:microsoft.com/office/officeart/2005/8/layout/vList4"/>
    <dgm:cxn modelId="{82C07D38-6DBE-1241-B5B7-C1185AF7517D}" type="presOf" srcId="{87FAF961-EC7A-BE40-9AB4-9E7BF770CA08}" destId="{4ED67CEB-D062-4447-B63A-AF35F5E2C7F1}" srcOrd="1" destOrd="3" presId="urn:microsoft.com/office/officeart/2005/8/layout/vList4"/>
    <dgm:cxn modelId="{6576AA3D-91F6-CE44-ACD0-E903D3CBB743}" type="presOf" srcId="{08172ABB-8C34-CD4B-95C1-7C2EAD2BCC7B}" destId="{17965001-8ED5-A34B-92DC-489DA7279551}" srcOrd="0" destOrd="3" presId="urn:microsoft.com/office/officeart/2005/8/layout/vList4"/>
    <dgm:cxn modelId="{E5876945-6906-964E-8A55-9217830BEF62}" srcId="{5FA5E668-08BE-A447-A201-EDB7BD0203B6}" destId="{9B74E259-F48B-6B44-8D37-F983C896E127}" srcOrd="2" destOrd="0" parTransId="{F4AB8242-AC03-2540-A230-19424D520D04}" sibTransId="{D6891DD8-7F03-3D43-A59B-99BFC11E1FDA}"/>
    <dgm:cxn modelId="{DD1EB04C-1BD3-9541-87B3-1F2CE061D9A3}" srcId="{A5ED6A5C-1552-D342-90CE-157817A2DE55}" destId="{E271F956-F6DA-5D44-82BC-BD6376280E39}" srcOrd="2" destOrd="0" parTransId="{73464A21-76C9-DA49-AFD0-6C4CCE0DCD99}" sibTransId="{BFD0796A-FB03-C143-A6E5-CD78542E3314}"/>
    <dgm:cxn modelId="{111BEC54-8AB9-9F43-A6AB-241171B639BB}" type="presOf" srcId="{040EA312-6C02-4842-BEB2-554A2DD79595}" destId="{9D134B9A-E3AC-E049-A941-C4E89558D754}" srcOrd="1" destOrd="1" presId="urn:microsoft.com/office/officeart/2005/8/layout/vList4"/>
    <dgm:cxn modelId="{3830B35C-666F-AF4E-B240-A6B6D27F82D0}" type="presOf" srcId="{040EA312-6C02-4842-BEB2-554A2DD79595}" destId="{17965001-8ED5-A34B-92DC-489DA7279551}" srcOrd="0" destOrd="1" presId="urn:microsoft.com/office/officeart/2005/8/layout/vList4"/>
    <dgm:cxn modelId="{0B0FA165-9DC7-914E-B7C6-BB2E8F85CCE5}" type="presOf" srcId="{5FA5E668-08BE-A447-A201-EDB7BD0203B6}" destId="{CC67B347-9E63-0E4F-AD90-D0877CF8501D}" srcOrd="0" destOrd="0" presId="urn:microsoft.com/office/officeart/2005/8/layout/vList4"/>
    <dgm:cxn modelId="{1AD73F67-0E9A-3449-88DE-37E5BE102B1B}" type="presOf" srcId="{9B74E259-F48B-6B44-8D37-F983C896E127}" destId="{5B4B3274-C30B-C64A-8258-AA3DB66B1534}" srcOrd="1" destOrd="3" presId="urn:microsoft.com/office/officeart/2005/8/layout/vList4"/>
    <dgm:cxn modelId="{F18F4E72-8E52-5647-B298-1F81E5549EB2}" type="presOf" srcId="{A5ED6A5C-1552-D342-90CE-157817A2DE55}" destId="{0E9679A9-5052-C04A-94E3-718CF7A59920}" srcOrd="0" destOrd="0" presId="urn:microsoft.com/office/officeart/2005/8/layout/vList4"/>
    <dgm:cxn modelId="{96AC7C7A-3C4A-CE47-A946-0EAEB94073A7}" type="presOf" srcId="{9A4C1453-D9CF-4D41-BD8A-D662EB402390}" destId="{9D134B9A-E3AC-E049-A941-C4E89558D754}" srcOrd="1" destOrd="0" presId="urn:microsoft.com/office/officeart/2005/8/layout/vList4"/>
    <dgm:cxn modelId="{775A187B-5CC9-1F42-801B-09AB00EA0202}" type="presOf" srcId="{7ECA0339-7FBD-8746-ACF1-43E8CA21535A}" destId="{0031C556-86D4-1E43-886A-6E344F63F691}" srcOrd="0" destOrd="1" presId="urn:microsoft.com/office/officeart/2005/8/layout/vList4"/>
    <dgm:cxn modelId="{44251081-903A-5246-9773-2E4A6B990E68}" srcId="{A5ED6A5C-1552-D342-90CE-157817A2DE55}" destId="{5FA5E668-08BE-A447-A201-EDB7BD0203B6}" srcOrd="1" destOrd="0" parTransId="{A788B8D3-BE42-6147-9EE8-34B231BA8CE3}" sibTransId="{26945C61-C7E2-C149-8415-DBC1D1885A79}"/>
    <dgm:cxn modelId="{E3DD3B85-2911-3642-8686-EA3A92026591}" srcId="{E271F956-F6DA-5D44-82BC-BD6376280E39}" destId="{87FAF961-EC7A-BE40-9AB4-9E7BF770CA08}" srcOrd="2" destOrd="0" parTransId="{E4D9AB05-F07B-F446-B41E-4CD5508D6823}" sibTransId="{4440C1C7-52FC-A944-A2B5-347427EAE302}"/>
    <dgm:cxn modelId="{D181C98E-5ED7-5946-BC39-575B94E27A9E}" type="presOf" srcId="{87FAF961-EC7A-BE40-9AB4-9E7BF770CA08}" destId="{0031C556-86D4-1E43-886A-6E344F63F691}" srcOrd="0" destOrd="3" presId="urn:microsoft.com/office/officeart/2005/8/layout/vList4"/>
    <dgm:cxn modelId="{6E399C93-F41A-8040-8565-ECFA66CCC688}" srcId="{E271F956-F6DA-5D44-82BC-BD6376280E39}" destId="{7ECA0339-7FBD-8746-ACF1-43E8CA21535A}" srcOrd="0" destOrd="0" parTransId="{0E4F67D6-36E3-7441-A3D8-E934621519EE}" sibTransId="{6102AAF7-617F-9144-AFC4-F1E44EC92DB0}"/>
    <dgm:cxn modelId="{335DCC97-49E7-824A-9A33-83F3A7E4703B}" srcId="{9A4C1453-D9CF-4D41-BD8A-D662EB402390}" destId="{08172ABB-8C34-CD4B-95C1-7C2EAD2BCC7B}" srcOrd="2" destOrd="0" parTransId="{2CE34C26-5F40-0743-9912-44E1EFA66DD2}" sibTransId="{758C77ED-D8B3-5B42-B2DE-C5A43680B9FB}"/>
    <dgm:cxn modelId="{FA567798-FB47-A147-8EE7-A65D0FF5B79A}" type="presOf" srcId="{E271F956-F6DA-5D44-82BC-BD6376280E39}" destId="{0031C556-86D4-1E43-886A-6E344F63F691}" srcOrd="0" destOrd="0" presId="urn:microsoft.com/office/officeart/2005/8/layout/vList4"/>
    <dgm:cxn modelId="{1D480699-8B83-1849-8271-F468F987A3D7}" type="presOf" srcId="{A7880246-0461-CC4F-8D5F-61D3B4DCA12E}" destId="{5B4B3274-C30B-C64A-8258-AA3DB66B1534}" srcOrd="1" destOrd="1" presId="urn:microsoft.com/office/officeart/2005/8/layout/vList4"/>
    <dgm:cxn modelId="{954D919B-B857-8448-A41A-2B82D333383F}" type="presOf" srcId="{BD76316A-785B-9249-88F3-E75B7E17CB03}" destId="{9D134B9A-E3AC-E049-A941-C4E89558D754}" srcOrd="1" destOrd="2" presId="urn:microsoft.com/office/officeart/2005/8/layout/vList4"/>
    <dgm:cxn modelId="{1F1F459E-62D7-534F-ACEF-237C73C2C09C}" srcId="{E271F956-F6DA-5D44-82BC-BD6376280E39}" destId="{8F8B8F13-C7EB-894F-B792-7F97A75D83E9}" srcOrd="1" destOrd="0" parTransId="{F21D2174-524A-2B4D-ADB7-D1693772ADF2}" sibTransId="{692376DB-5852-6440-85C9-CD5E43502194}"/>
    <dgm:cxn modelId="{BB8730A6-B58C-0646-A711-A2B192388FD4}" srcId="{5FA5E668-08BE-A447-A201-EDB7BD0203B6}" destId="{A7880246-0461-CC4F-8D5F-61D3B4DCA12E}" srcOrd="0" destOrd="0" parTransId="{23D62E18-A16A-4D42-983B-87478EAB77AF}" sibTransId="{D93EB223-BB72-6045-9BBD-1FB087DB8569}"/>
    <dgm:cxn modelId="{95FC43B0-0225-FA41-B60A-1EAE6340F0B1}" srcId="{9A4C1453-D9CF-4D41-BD8A-D662EB402390}" destId="{040EA312-6C02-4842-BEB2-554A2DD79595}" srcOrd="0" destOrd="0" parTransId="{25BF3364-2C50-5C40-B75C-2492797886C0}" sibTransId="{E74ABD4C-E79D-F84C-8BC9-E375CCAB019C}"/>
    <dgm:cxn modelId="{B73C8DB0-92E5-0345-A45D-9E25E5CEFE29}" type="presOf" srcId="{08172ABB-8C34-CD4B-95C1-7C2EAD2BCC7B}" destId="{9D134B9A-E3AC-E049-A941-C4E89558D754}" srcOrd="1" destOrd="3" presId="urn:microsoft.com/office/officeart/2005/8/layout/vList4"/>
    <dgm:cxn modelId="{B6D2FBB3-6555-4448-A3D1-70BC0B817251}" type="presOf" srcId="{5FA5E668-08BE-A447-A201-EDB7BD0203B6}" destId="{5B4B3274-C30B-C64A-8258-AA3DB66B1534}" srcOrd="1" destOrd="0" presId="urn:microsoft.com/office/officeart/2005/8/layout/vList4"/>
    <dgm:cxn modelId="{857368B6-AC7C-074E-BF03-96CDF3FE8C38}" type="presOf" srcId="{9A4C1453-D9CF-4D41-BD8A-D662EB402390}" destId="{17965001-8ED5-A34B-92DC-489DA7279551}" srcOrd="0" destOrd="0" presId="urn:microsoft.com/office/officeart/2005/8/layout/vList4"/>
    <dgm:cxn modelId="{265580C4-B0C7-B149-9FCE-6D0135A53822}" type="presOf" srcId="{7ECA0339-7FBD-8746-ACF1-43E8CA21535A}" destId="{4ED67CEB-D062-4447-B63A-AF35F5E2C7F1}" srcOrd="1" destOrd="1" presId="urn:microsoft.com/office/officeart/2005/8/layout/vList4"/>
    <dgm:cxn modelId="{958EB4CE-9E6F-164A-8679-FEBAFF0B3ED8}" type="presOf" srcId="{8F8B8F13-C7EB-894F-B792-7F97A75D83E9}" destId="{0031C556-86D4-1E43-886A-6E344F63F691}" srcOrd="0" destOrd="2" presId="urn:microsoft.com/office/officeart/2005/8/layout/vList4"/>
    <dgm:cxn modelId="{60B679F0-75E9-3046-B35E-3BFD69CA1A19}" srcId="{5FA5E668-08BE-A447-A201-EDB7BD0203B6}" destId="{27EE1314-EF18-6D4D-AD7A-59BA2514FB1A}" srcOrd="1" destOrd="0" parTransId="{1AED8C01-51BD-C34C-84E4-76F0597BB55C}" sibTransId="{DB928850-42B7-3741-9FB5-D2D92AC8957D}"/>
    <dgm:cxn modelId="{06DAB11F-6E72-1344-8750-F898678C465F}" type="presParOf" srcId="{0E9679A9-5052-C04A-94E3-718CF7A59920}" destId="{7CF171C1-D4CC-7D4D-BE31-C3220ADA4B10}" srcOrd="0" destOrd="0" presId="urn:microsoft.com/office/officeart/2005/8/layout/vList4"/>
    <dgm:cxn modelId="{569B886C-9E8F-3540-AF0F-CFF140283E59}" type="presParOf" srcId="{7CF171C1-D4CC-7D4D-BE31-C3220ADA4B10}" destId="{17965001-8ED5-A34B-92DC-489DA7279551}" srcOrd="0" destOrd="0" presId="urn:microsoft.com/office/officeart/2005/8/layout/vList4"/>
    <dgm:cxn modelId="{FDA4E1A2-C870-5641-92B5-8EDB23C456A1}" type="presParOf" srcId="{7CF171C1-D4CC-7D4D-BE31-C3220ADA4B10}" destId="{B19B64BC-92D8-2842-8BC7-6EF5FBB846D0}" srcOrd="1" destOrd="0" presId="urn:microsoft.com/office/officeart/2005/8/layout/vList4"/>
    <dgm:cxn modelId="{030DDC1F-0A07-5A4E-B02C-BD5EC1BD4D30}" type="presParOf" srcId="{7CF171C1-D4CC-7D4D-BE31-C3220ADA4B10}" destId="{9D134B9A-E3AC-E049-A941-C4E89558D754}" srcOrd="2" destOrd="0" presId="urn:microsoft.com/office/officeart/2005/8/layout/vList4"/>
    <dgm:cxn modelId="{D5F7B758-6CB6-6947-8623-28628AC53057}" type="presParOf" srcId="{0E9679A9-5052-C04A-94E3-718CF7A59920}" destId="{D478582D-CB5A-0342-B37E-E880A3F5751A}" srcOrd="1" destOrd="0" presId="urn:microsoft.com/office/officeart/2005/8/layout/vList4"/>
    <dgm:cxn modelId="{F4CE208A-ECF4-E54A-B081-A03B02B4DB61}" type="presParOf" srcId="{0E9679A9-5052-C04A-94E3-718CF7A59920}" destId="{D468C208-F39A-6041-9E6C-01362B85B995}" srcOrd="2" destOrd="0" presId="urn:microsoft.com/office/officeart/2005/8/layout/vList4"/>
    <dgm:cxn modelId="{F510CE05-7B41-6644-8576-DAD6925ECC6C}" type="presParOf" srcId="{D468C208-F39A-6041-9E6C-01362B85B995}" destId="{CC67B347-9E63-0E4F-AD90-D0877CF8501D}" srcOrd="0" destOrd="0" presId="urn:microsoft.com/office/officeart/2005/8/layout/vList4"/>
    <dgm:cxn modelId="{4DC08761-317C-D34E-A6F2-DE3043F15C5F}" type="presParOf" srcId="{D468C208-F39A-6041-9E6C-01362B85B995}" destId="{3E4C5714-BC56-3A4B-BE39-E18B464CA430}" srcOrd="1" destOrd="0" presId="urn:microsoft.com/office/officeart/2005/8/layout/vList4"/>
    <dgm:cxn modelId="{7DF3341D-42BE-794B-8F3B-EA28E325CE73}" type="presParOf" srcId="{D468C208-F39A-6041-9E6C-01362B85B995}" destId="{5B4B3274-C30B-C64A-8258-AA3DB66B1534}" srcOrd="2" destOrd="0" presId="urn:microsoft.com/office/officeart/2005/8/layout/vList4"/>
    <dgm:cxn modelId="{C6978061-12C5-8F49-B0AA-EEE2D65BDF61}" type="presParOf" srcId="{0E9679A9-5052-C04A-94E3-718CF7A59920}" destId="{9F465411-8783-0B41-A508-E8EB1F79A1BC}" srcOrd="3" destOrd="0" presId="urn:microsoft.com/office/officeart/2005/8/layout/vList4"/>
    <dgm:cxn modelId="{513FB214-8DEE-1941-9640-8F8462092ECA}" type="presParOf" srcId="{0E9679A9-5052-C04A-94E3-718CF7A59920}" destId="{96F8C507-D08D-0946-B5EE-34738BB2721C}" srcOrd="4" destOrd="0" presId="urn:microsoft.com/office/officeart/2005/8/layout/vList4"/>
    <dgm:cxn modelId="{9D7935FB-5621-A641-95D2-8F1FF322F02E}" type="presParOf" srcId="{96F8C507-D08D-0946-B5EE-34738BB2721C}" destId="{0031C556-86D4-1E43-886A-6E344F63F691}" srcOrd="0" destOrd="0" presId="urn:microsoft.com/office/officeart/2005/8/layout/vList4"/>
    <dgm:cxn modelId="{3F20192B-7EAA-B543-914C-D1AC5E0B718C}" type="presParOf" srcId="{96F8C507-D08D-0946-B5EE-34738BB2721C}" destId="{9F242CB0-DAC9-4149-BF5A-7DD9CF5B8CE5}" srcOrd="1" destOrd="0" presId="urn:microsoft.com/office/officeart/2005/8/layout/vList4"/>
    <dgm:cxn modelId="{AE1749EC-B81E-0C4F-AAAB-FE360A670CD9}" type="presParOf" srcId="{96F8C507-D08D-0946-B5EE-34738BB2721C}" destId="{4ED67CEB-D062-4447-B63A-AF35F5E2C7F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58B041-7C5E-40AA-AF27-81326B50A159}" type="doc">
      <dgm:prSet loTypeId="urn:microsoft.com/office/officeart/2005/8/layout/process4" loCatId="process" qsTypeId="urn:microsoft.com/office/officeart/2005/8/quickstyle/simple1" qsCatId="simple" csTypeId="urn:microsoft.com/office/officeart/2005/8/colors/accent1_2" csCatId="accent1" phldr="1"/>
      <dgm:spPr/>
    </dgm:pt>
    <dgm:pt modelId="{3E80CC7C-27E7-4B9B-90CC-FF332F0ED83F}">
      <dgm:prSet phldrT="[Text]"/>
      <dgm:spPr/>
      <dgm:t>
        <a:bodyPr/>
        <a:lstStyle/>
        <a:p>
          <a:r>
            <a:rPr lang="en-US" dirty="0"/>
            <a:t>Choose  question</a:t>
          </a:r>
        </a:p>
      </dgm:t>
    </dgm:pt>
    <dgm:pt modelId="{7E3A711A-09C0-4AAE-BC32-915D21A7D8E1}" type="parTrans" cxnId="{66B19A02-C744-44A9-BA2E-8C48342947B7}">
      <dgm:prSet/>
      <dgm:spPr/>
      <dgm:t>
        <a:bodyPr/>
        <a:lstStyle/>
        <a:p>
          <a:endParaRPr lang="en-US"/>
        </a:p>
      </dgm:t>
    </dgm:pt>
    <dgm:pt modelId="{44BBA7BB-9FBF-4E1B-8C85-8B5E59C524C5}" type="sibTrans" cxnId="{66B19A02-C744-44A9-BA2E-8C48342947B7}">
      <dgm:prSet/>
      <dgm:spPr/>
      <dgm:t>
        <a:bodyPr/>
        <a:lstStyle/>
        <a:p>
          <a:endParaRPr lang="en-US"/>
        </a:p>
      </dgm:t>
    </dgm:pt>
    <dgm:pt modelId="{7874528C-5C58-4988-9383-34005F82D060}">
      <dgm:prSet phldrT="[Text]"/>
      <dgm:spPr>
        <a:solidFill>
          <a:schemeClr val="accent1"/>
        </a:solidFill>
      </dgm:spPr>
      <dgm:t>
        <a:bodyPr/>
        <a:lstStyle/>
        <a:p>
          <a:r>
            <a:rPr lang="en-US" dirty="0"/>
            <a:t>Collect data</a:t>
          </a:r>
        </a:p>
      </dgm:t>
    </dgm:pt>
    <dgm:pt modelId="{1436A4EB-1BF4-4B9E-AB36-5467E72C6C1E}" type="parTrans" cxnId="{8CC24BD4-04BF-45CF-8812-DECE38DE00DB}">
      <dgm:prSet/>
      <dgm:spPr/>
      <dgm:t>
        <a:bodyPr/>
        <a:lstStyle/>
        <a:p>
          <a:endParaRPr lang="en-US"/>
        </a:p>
      </dgm:t>
    </dgm:pt>
    <dgm:pt modelId="{CB112E36-CDD9-4E96-BEFC-D7C6B713DDCC}" type="sibTrans" cxnId="{8CC24BD4-04BF-45CF-8812-DECE38DE00DB}">
      <dgm:prSet/>
      <dgm:spPr/>
      <dgm:t>
        <a:bodyPr/>
        <a:lstStyle/>
        <a:p>
          <a:endParaRPr lang="en-US"/>
        </a:p>
      </dgm:t>
    </dgm:pt>
    <dgm:pt modelId="{8931529C-3B4D-486E-AA35-A0E80C9B0B4E}">
      <dgm:prSet phldrT="[Text]"/>
      <dgm:spPr>
        <a:solidFill>
          <a:srgbClr val="4E8F00"/>
        </a:solidFill>
      </dgm:spPr>
      <dgm:t>
        <a:bodyPr/>
        <a:lstStyle/>
        <a:p>
          <a:r>
            <a:rPr lang="en-US" dirty="0"/>
            <a:t>Check and clean data</a:t>
          </a:r>
        </a:p>
      </dgm:t>
    </dgm:pt>
    <dgm:pt modelId="{6511C311-30E8-4379-B928-F5F50700DDAD}" type="parTrans" cxnId="{D0FA4ACB-8015-467B-9402-4F56DFD633BD}">
      <dgm:prSet/>
      <dgm:spPr/>
      <dgm:t>
        <a:bodyPr/>
        <a:lstStyle/>
        <a:p>
          <a:endParaRPr lang="en-US"/>
        </a:p>
      </dgm:t>
    </dgm:pt>
    <dgm:pt modelId="{1FAACBD4-F53A-4FD4-8C74-D127189C64F4}" type="sibTrans" cxnId="{D0FA4ACB-8015-467B-9402-4F56DFD633BD}">
      <dgm:prSet/>
      <dgm:spPr/>
      <dgm:t>
        <a:bodyPr/>
        <a:lstStyle/>
        <a:p>
          <a:endParaRPr lang="en-US"/>
        </a:p>
      </dgm:t>
    </dgm:pt>
    <dgm:pt modelId="{86B64CB6-B7F3-49A3-87E1-68D621D8FC09}">
      <dgm:prSet phldrT="[Text]"/>
      <dgm:spPr/>
      <dgm:t>
        <a:bodyPr/>
        <a:lstStyle/>
        <a:p>
          <a:r>
            <a:rPr lang="en-US" dirty="0"/>
            <a:t>Model data</a:t>
          </a:r>
        </a:p>
      </dgm:t>
    </dgm:pt>
    <dgm:pt modelId="{939B6DC0-0243-4C2E-A3F1-0A1D92916F1A}" type="parTrans" cxnId="{A2A0CA7F-7840-41BF-AEF6-DB6E2852C7EA}">
      <dgm:prSet/>
      <dgm:spPr/>
      <dgm:t>
        <a:bodyPr/>
        <a:lstStyle/>
        <a:p>
          <a:endParaRPr lang="en-US"/>
        </a:p>
      </dgm:t>
    </dgm:pt>
    <dgm:pt modelId="{081311FA-2862-466B-A172-C3DFB8C2BAFF}" type="sibTrans" cxnId="{A2A0CA7F-7840-41BF-AEF6-DB6E2852C7EA}">
      <dgm:prSet/>
      <dgm:spPr/>
      <dgm:t>
        <a:bodyPr/>
        <a:lstStyle/>
        <a:p>
          <a:endParaRPr lang="en-US"/>
        </a:p>
      </dgm:t>
    </dgm:pt>
    <dgm:pt modelId="{B65E3215-1819-47D9-A1EA-27A6788998CB}">
      <dgm:prSet phldrT="[Text]"/>
      <dgm:spPr/>
      <dgm:t>
        <a:bodyPr/>
        <a:lstStyle/>
        <a:p>
          <a:r>
            <a:rPr lang="en-US" dirty="0"/>
            <a:t>Communicate results</a:t>
          </a:r>
        </a:p>
      </dgm:t>
    </dgm:pt>
    <dgm:pt modelId="{24BFAC29-5F61-4741-AF42-D88D2AA3AA56}" type="parTrans" cxnId="{276295D7-33E7-4BF6-9F7A-FA093B6981C8}">
      <dgm:prSet/>
      <dgm:spPr/>
      <dgm:t>
        <a:bodyPr/>
        <a:lstStyle/>
        <a:p>
          <a:endParaRPr lang="en-US"/>
        </a:p>
      </dgm:t>
    </dgm:pt>
    <dgm:pt modelId="{32AA047C-9F0A-441A-8D6F-93AD4497BAEE}" type="sibTrans" cxnId="{276295D7-33E7-4BF6-9F7A-FA093B6981C8}">
      <dgm:prSet/>
      <dgm:spPr/>
      <dgm:t>
        <a:bodyPr/>
        <a:lstStyle/>
        <a:p>
          <a:endParaRPr lang="en-US"/>
        </a:p>
      </dgm:t>
    </dgm:pt>
    <dgm:pt modelId="{03DAAD8B-4017-453E-BFF6-CC2163C55C2A}">
      <dgm:prSet phldrT="[Text]"/>
      <dgm:spPr/>
      <dgm:t>
        <a:bodyPr/>
        <a:lstStyle/>
        <a:p>
          <a:r>
            <a:rPr lang="en-US" dirty="0"/>
            <a:t>Act upon results</a:t>
          </a:r>
        </a:p>
      </dgm:t>
    </dgm:pt>
    <dgm:pt modelId="{33866129-CC14-439C-9F4D-72301DEA4305}" type="parTrans" cxnId="{39FD82B0-E4D4-4218-B53E-2762FEA58D2F}">
      <dgm:prSet/>
      <dgm:spPr/>
      <dgm:t>
        <a:bodyPr/>
        <a:lstStyle/>
        <a:p>
          <a:endParaRPr lang="en-US"/>
        </a:p>
      </dgm:t>
    </dgm:pt>
    <dgm:pt modelId="{EF2B7815-5CF6-428B-BFAE-87A3BBE0B987}" type="sibTrans" cxnId="{39FD82B0-E4D4-4218-B53E-2762FEA58D2F}">
      <dgm:prSet/>
      <dgm:spPr/>
      <dgm:t>
        <a:bodyPr/>
        <a:lstStyle/>
        <a:p>
          <a:endParaRPr lang="en-US"/>
        </a:p>
      </dgm:t>
    </dgm:pt>
    <dgm:pt modelId="{75139EAB-8567-49AA-9CC4-D5BF1ABE48DA}" type="pres">
      <dgm:prSet presAssocID="{E958B041-7C5E-40AA-AF27-81326B50A159}" presName="Name0" presStyleCnt="0">
        <dgm:presLayoutVars>
          <dgm:dir/>
          <dgm:animLvl val="lvl"/>
          <dgm:resizeHandles val="exact"/>
        </dgm:presLayoutVars>
      </dgm:prSet>
      <dgm:spPr/>
    </dgm:pt>
    <dgm:pt modelId="{C42ECB76-B5A5-4732-92FB-B5108AEEA98B}" type="pres">
      <dgm:prSet presAssocID="{03DAAD8B-4017-453E-BFF6-CC2163C55C2A}" presName="boxAndChildren" presStyleCnt="0"/>
      <dgm:spPr/>
    </dgm:pt>
    <dgm:pt modelId="{5D0C44A9-9AA6-41FA-8E28-2C0C6BAE5CBD}" type="pres">
      <dgm:prSet presAssocID="{03DAAD8B-4017-453E-BFF6-CC2163C55C2A}" presName="parentTextBox" presStyleLbl="node1" presStyleIdx="0" presStyleCnt="6"/>
      <dgm:spPr/>
    </dgm:pt>
    <dgm:pt modelId="{E1CF8569-4C59-41D2-A1CD-4E7E971A5E1A}" type="pres">
      <dgm:prSet presAssocID="{32AA047C-9F0A-441A-8D6F-93AD4497BAEE}" presName="sp" presStyleCnt="0"/>
      <dgm:spPr/>
    </dgm:pt>
    <dgm:pt modelId="{1B3C937E-BFC2-4184-8E49-395292F301FA}" type="pres">
      <dgm:prSet presAssocID="{B65E3215-1819-47D9-A1EA-27A6788998CB}" presName="arrowAndChildren" presStyleCnt="0"/>
      <dgm:spPr/>
    </dgm:pt>
    <dgm:pt modelId="{01F9D42C-F78E-4A9B-91F0-4AB9C3BDB374}" type="pres">
      <dgm:prSet presAssocID="{B65E3215-1819-47D9-A1EA-27A6788998CB}" presName="parentTextArrow" presStyleLbl="node1" presStyleIdx="1" presStyleCnt="6"/>
      <dgm:spPr/>
    </dgm:pt>
    <dgm:pt modelId="{2D4E8796-278F-4EBC-B66F-C865A795CE77}" type="pres">
      <dgm:prSet presAssocID="{081311FA-2862-466B-A172-C3DFB8C2BAFF}" presName="sp" presStyleCnt="0"/>
      <dgm:spPr/>
    </dgm:pt>
    <dgm:pt modelId="{87F239EE-D400-464F-B04A-13A5EA2832AE}" type="pres">
      <dgm:prSet presAssocID="{86B64CB6-B7F3-49A3-87E1-68D621D8FC09}" presName="arrowAndChildren" presStyleCnt="0"/>
      <dgm:spPr/>
    </dgm:pt>
    <dgm:pt modelId="{4D305947-A1E3-46E7-A10A-77A4FDF117D6}" type="pres">
      <dgm:prSet presAssocID="{86B64CB6-B7F3-49A3-87E1-68D621D8FC09}" presName="parentTextArrow" presStyleLbl="node1" presStyleIdx="2" presStyleCnt="6"/>
      <dgm:spPr/>
    </dgm:pt>
    <dgm:pt modelId="{86DBF021-9700-4FB6-8E0E-B167F4008D1C}" type="pres">
      <dgm:prSet presAssocID="{1FAACBD4-F53A-4FD4-8C74-D127189C64F4}" presName="sp" presStyleCnt="0"/>
      <dgm:spPr/>
    </dgm:pt>
    <dgm:pt modelId="{5AAF6696-6EA1-461A-A83E-179850847AB2}" type="pres">
      <dgm:prSet presAssocID="{8931529C-3B4D-486E-AA35-A0E80C9B0B4E}" presName="arrowAndChildren" presStyleCnt="0"/>
      <dgm:spPr/>
    </dgm:pt>
    <dgm:pt modelId="{39E3EFB9-CF91-4AA3-B93E-19D1BB3A91F7}" type="pres">
      <dgm:prSet presAssocID="{8931529C-3B4D-486E-AA35-A0E80C9B0B4E}" presName="parentTextArrow" presStyleLbl="node1" presStyleIdx="3" presStyleCnt="6"/>
      <dgm:spPr/>
    </dgm:pt>
    <dgm:pt modelId="{04374AF5-E95A-4911-9F88-0EAA9E732FDB}" type="pres">
      <dgm:prSet presAssocID="{CB112E36-CDD9-4E96-BEFC-D7C6B713DDCC}" presName="sp" presStyleCnt="0"/>
      <dgm:spPr/>
    </dgm:pt>
    <dgm:pt modelId="{E9FEE0D0-9043-4BF8-9FA2-3C3F6EBA4E90}" type="pres">
      <dgm:prSet presAssocID="{7874528C-5C58-4988-9383-34005F82D060}" presName="arrowAndChildren" presStyleCnt="0"/>
      <dgm:spPr/>
    </dgm:pt>
    <dgm:pt modelId="{C5A37A72-CAF6-44EC-8CB8-FF6E687C5064}" type="pres">
      <dgm:prSet presAssocID="{7874528C-5C58-4988-9383-34005F82D060}" presName="parentTextArrow" presStyleLbl="node1" presStyleIdx="4" presStyleCnt="6"/>
      <dgm:spPr/>
    </dgm:pt>
    <dgm:pt modelId="{324DDD3C-ADFF-435A-92E3-BEA2430F78C6}" type="pres">
      <dgm:prSet presAssocID="{44BBA7BB-9FBF-4E1B-8C85-8B5E59C524C5}" presName="sp" presStyleCnt="0"/>
      <dgm:spPr/>
    </dgm:pt>
    <dgm:pt modelId="{D3C0C690-6A92-4EA3-8C9A-49973A3BC26B}" type="pres">
      <dgm:prSet presAssocID="{3E80CC7C-27E7-4B9B-90CC-FF332F0ED83F}" presName="arrowAndChildren" presStyleCnt="0"/>
      <dgm:spPr/>
    </dgm:pt>
    <dgm:pt modelId="{8FB5C8D6-6123-404F-A888-6BF2EF44C12A}" type="pres">
      <dgm:prSet presAssocID="{3E80CC7C-27E7-4B9B-90CC-FF332F0ED83F}" presName="parentTextArrow" presStyleLbl="node1" presStyleIdx="5" presStyleCnt="6" custLinFactNeighborX="-400" custLinFactNeighborY="1759"/>
      <dgm:spPr/>
    </dgm:pt>
  </dgm:ptLst>
  <dgm:cxnLst>
    <dgm:cxn modelId="{66B19A02-C744-44A9-BA2E-8C48342947B7}" srcId="{E958B041-7C5E-40AA-AF27-81326B50A159}" destId="{3E80CC7C-27E7-4B9B-90CC-FF332F0ED83F}" srcOrd="0" destOrd="0" parTransId="{7E3A711A-09C0-4AAE-BC32-915D21A7D8E1}" sibTransId="{44BBA7BB-9FBF-4E1B-8C85-8B5E59C524C5}"/>
    <dgm:cxn modelId="{E922FE0C-3C7E-4895-80F8-24D3924800EE}" type="presOf" srcId="{86B64CB6-B7F3-49A3-87E1-68D621D8FC09}" destId="{4D305947-A1E3-46E7-A10A-77A4FDF117D6}" srcOrd="0" destOrd="0" presId="urn:microsoft.com/office/officeart/2005/8/layout/process4"/>
    <dgm:cxn modelId="{262FB50F-7518-4073-A167-D11A27CCF03A}" type="presOf" srcId="{8931529C-3B4D-486E-AA35-A0E80C9B0B4E}" destId="{39E3EFB9-CF91-4AA3-B93E-19D1BB3A91F7}" srcOrd="0" destOrd="0" presId="urn:microsoft.com/office/officeart/2005/8/layout/process4"/>
    <dgm:cxn modelId="{AD15C910-1B6C-4FFC-97B5-C5F84C4F59DA}" type="presOf" srcId="{03DAAD8B-4017-453E-BFF6-CC2163C55C2A}" destId="{5D0C44A9-9AA6-41FA-8E28-2C0C6BAE5CBD}" srcOrd="0" destOrd="0" presId="urn:microsoft.com/office/officeart/2005/8/layout/process4"/>
    <dgm:cxn modelId="{196E4A20-C260-4BFF-8451-B6A4FDFF6F2C}" type="presOf" srcId="{3E80CC7C-27E7-4B9B-90CC-FF332F0ED83F}" destId="{8FB5C8D6-6123-404F-A888-6BF2EF44C12A}" srcOrd="0" destOrd="0" presId="urn:microsoft.com/office/officeart/2005/8/layout/process4"/>
    <dgm:cxn modelId="{1BF1B231-222A-4B8A-A7D3-E9CBEA498A0C}" type="presOf" srcId="{7874528C-5C58-4988-9383-34005F82D060}" destId="{C5A37A72-CAF6-44EC-8CB8-FF6E687C5064}" srcOrd="0" destOrd="0" presId="urn:microsoft.com/office/officeart/2005/8/layout/process4"/>
    <dgm:cxn modelId="{91A68242-305B-48E3-ADE2-DCF83D43AEC2}" type="presOf" srcId="{B65E3215-1819-47D9-A1EA-27A6788998CB}" destId="{01F9D42C-F78E-4A9B-91F0-4AB9C3BDB374}" srcOrd="0" destOrd="0" presId="urn:microsoft.com/office/officeart/2005/8/layout/process4"/>
    <dgm:cxn modelId="{A2A0CA7F-7840-41BF-AEF6-DB6E2852C7EA}" srcId="{E958B041-7C5E-40AA-AF27-81326B50A159}" destId="{86B64CB6-B7F3-49A3-87E1-68D621D8FC09}" srcOrd="3" destOrd="0" parTransId="{939B6DC0-0243-4C2E-A3F1-0A1D92916F1A}" sibTransId="{081311FA-2862-466B-A172-C3DFB8C2BAFF}"/>
    <dgm:cxn modelId="{B5A4C69F-CDC8-4124-B28F-F55A49022822}" type="presOf" srcId="{E958B041-7C5E-40AA-AF27-81326B50A159}" destId="{75139EAB-8567-49AA-9CC4-D5BF1ABE48DA}" srcOrd="0" destOrd="0" presId="urn:microsoft.com/office/officeart/2005/8/layout/process4"/>
    <dgm:cxn modelId="{39FD82B0-E4D4-4218-B53E-2762FEA58D2F}" srcId="{E958B041-7C5E-40AA-AF27-81326B50A159}" destId="{03DAAD8B-4017-453E-BFF6-CC2163C55C2A}" srcOrd="5" destOrd="0" parTransId="{33866129-CC14-439C-9F4D-72301DEA4305}" sibTransId="{EF2B7815-5CF6-428B-BFAE-87A3BBE0B987}"/>
    <dgm:cxn modelId="{D0FA4ACB-8015-467B-9402-4F56DFD633BD}" srcId="{E958B041-7C5E-40AA-AF27-81326B50A159}" destId="{8931529C-3B4D-486E-AA35-A0E80C9B0B4E}" srcOrd="2" destOrd="0" parTransId="{6511C311-30E8-4379-B928-F5F50700DDAD}" sibTransId="{1FAACBD4-F53A-4FD4-8C74-D127189C64F4}"/>
    <dgm:cxn modelId="{8CC24BD4-04BF-45CF-8812-DECE38DE00DB}" srcId="{E958B041-7C5E-40AA-AF27-81326B50A159}" destId="{7874528C-5C58-4988-9383-34005F82D060}" srcOrd="1" destOrd="0" parTransId="{1436A4EB-1BF4-4B9E-AB36-5467E72C6C1E}" sibTransId="{CB112E36-CDD9-4E96-BEFC-D7C6B713DDCC}"/>
    <dgm:cxn modelId="{276295D7-33E7-4BF6-9F7A-FA093B6981C8}" srcId="{E958B041-7C5E-40AA-AF27-81326B50A159}" destId="{B65E3215-1819-47D9-A1EA-27A6788998CB}" srcOrd="4" destOrd="0" parTransId="{24BFAC29-5F61-4741-AF42-D88D2AA3AA56}" sibTransId="{32AA047C-9F0A-441A-8D6F-93AD4497BAEE}"/>
    <dgm:cxn modelId="{D916ED83-E5FC-4E61-A3B5-FF75E76B1904}" type="presParOf" srcId="{75139EAB-8567-49AA-9CC4-D5BF1ABE48DA}" destId="{C42ECB76-B5A5-4732-92FB-B5108AEEA98B}" srcOrd="0" destOrd="0" presId="urn:microsoft.com/office/officeart/2005/8/layout/process4"/>
    <dgm:cxn modelId="{C62345F3-7A5B-4CDE-8403-E4AA3EFF9AA7}" type="presParOf" srcId="{C42ECB76-B5A5-4732-92FB-B5108AEEA98B}" destId="{5D0C44A9-9AA6-41FA-8E28-2C0C6BAE5CBD}" srcOrd="0" destOrd="0" presId="urn:microsoft.com/office/officeart/2005/8/layout/process4"/>
    <dgm:cxn modelId="{EF227B2A-8E16-4B36-8C44-05D411ADE81A}" type="presParOf" srcId="{75139EAB-8567-49AA-9CC4-D5BF1ABE48DA}" destId="{E1CF8569-4C59-41D2-A1CD-4E7E971A5E1A}" srcOrd="1" destOrd="0" presId="urn:microsoft.com/office/officeart/2005/8/layout/process4"/>
    <dgm:cxn modelId="{0267AB30-ADC4-40DA-8107-223E14D49599}" type="presParOf" srcId="{75139EAB-8567-49AA-9CC4-D5BF1ABE48DA}" destId="{1B3C937E-BFC2-4184-8E49-395292F301FA}" srcOrd="2" destOrd="0" presId="urn:microsoft.com/office/officeart/2005/8/layout/process4"/>
    <dgm:cxn modelId="{3B5284B7-B4EA-45EB-B2A9-D515A8104509}" type="presParOf" srcId="{1B3C937E-BFC2-4184-8E49-395292F301FA}" destId="{01F9D42C-F78E-4A9B-91F0-4AB9C3BDB374}" srcOrd="0" destOrd="0" presId="urn:microsoft.com/office/officeart/2005/8/layout/process4"/>
    <dgm:cxn modelId="{2B19456D-233E-4686-B60C-2F1A54FFEAB9}" type="presParOf" srcId="{75139EAB-8567-49AA-9CC4-D5BF1ABE48DA}" destId="{2D4E8796-278F-4EBC-B66F-C865A795CE77}" srcOrd="3" destOrd="0" presId="urn:microsoft.com/office/officeart/2005/8/layout/process4"/>
    <dgm:cxn modelId="{DD11D174-8DE3-4D53-9277-4B3DD0629020}" type="presParOf" srcId="{75139EAB-8567-49AA-9CC4-D5BF1ABE48DA}" destId="{87F239EE-D400-464F-B04A-13A5EA2832AE}" srcOrd="4" destOrd="0" presId="urn:microsoft.com/office/officeart/2005/8/layout/process4"/>
    <dgm:cxn modelId="{1989B35A-F86C-4F11-BCFF-8369ACD9FA84}" type="presParOf" srcId="{87F239EE-D400-464F-B04A-13A5EA2832AE}" destId="{4D305947-A1E3-46E7-A10A-77A4FDF117D6}" srcOrd="0" destOrd="0" presId="urn:microsoft.com/office/officeart/2005/8/layout/process4"/>
    <dgm:cxn modelId="{F8987BC9-12FB-4067-93BE-88A619F78C0E}" type="presParOf" srcId="{75139EAB-8567-49AA-9CC4-D5BF1ABE48DA}" destId="{86DBF021-9700-4FB6-8E0E-B167F4008D1C}" srcOrd="5" destOrd="0" presId="urn:microsoft.com/office/officeart/2005/8/layout/process4"/>
    <dgm:cxn modelId="{46C360C1-D6DE-4B6B-8F20-08F9207CF3B4}" type="presParOf" srcId="{75139EAB-8567-49AA-9CC4-D5BF1ABE48DA}" destId="{5AAF6696-6EA1-461A-A83E-179850847AB2}" srcOrd="6" destOrd="0" presId="urn:microsoft.com/office/officeart/2005/8/layout/process4"/>
    <dgm:cxn modelId="{0E0533A3-94C6-4451-AA4B-82E2A7A10C67}" type="presParOf" srcId="{5AAF6696-6EA1-461A-A83E-179850847AB2}" destId="{39E3EFB9-CF91-4AA3-B93E-19D1BB3A91F7}" srcOrd="0" destOrd="0" presId="urn:microsoft.com/office/officeart/2005/8/layout/process4"/>
    <dgm:cxn modelId="{9FA66B3F-965A-4A2F-BED8-95D5DDCEC1D8}" type="presParOf" srcId="{75139EAB-8567-49AA-9CC4-D5BF1ABE48DA}" destId="{04374AF5-E95A-4911-9F88-0EAA9E732FDB}" srcOrd="7" destOrd="0" presId="urn:microsoft.com/office/officeart/2005/8/layout/process4"/>
    <dgm:cxn modelId="{CB5E67D8-DE25-4EE4-87BF-302C5C717F65}" type="presParOf" srcId="{75139EAB-8567-49AA-9CC4-D5BF1ABE48DA}" destId="{E9FEE0D0-9043-4BF8-9FA2-3C3F6EBA4E90}" srcOrd="8" destOrd="0" presId="urn:microsoft.com/office/officeart/2005/8/layout/process4"/>
    <dgm:cxn modelId="{677CF21C-68A8-4BA7-A211-1C623D428FC0}" type="presParOf" srcId="{E9FEE0D0-9043-4BF8-9FA2-3C3F6EBA4E90}" destId="{C5A37A72-CAF6-44EC-8CB8-FF6E687C5064}" srcOrd="0" destOrd="0" presId="urn:microsoft.com/office/officeart/2005/8/layout/process4"/>
    <dgm:cxn modelId="{31CC62C0-D4A3-4518-BE30-768FA64B9F1F}" type="presParOf" srcId="{75139EAB-8567-49AA-9CC4-D5BF1ABE48DA}" destId="{324DDD3C-ADFF-435A-92E3-BEA2430F78C6}" srcOrd="9" destOrd="0" presId="urn:microsoft.com/office/officeart/2005/8/layout/process4"/>
    <dgm:cxn modelId="{A22C382D-3554-4CCA-B673-4AB8F9E419A5}" type="presParOf" srcId="{75139EAB-8567-49AA-9CC4-D5BF1ABE48DA}" destId="{D3C0C690-6A92-4EA3-8C9A-49973A3BC26B}" srcOrd="10" destOrd="0" presId="urn:microsoft.com/office/officeart/2005/8/layout/process4"/>
    <dgm:cxn modelId="{C7605110-616D-4756-9254-EDCDEF0E8621}" type="presParOf" srcId="{D3C0C690-6A92-4EA3-8C9A-49973A3BC26B}" destId="{8FB5C8D6-6123-404F-A888-6BF2EF44C1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58B041-7C5E-40AA-AF27-81326B50A159}" type="doc">
      <dgm:prSet loTypeId="urn:microsoft.com/office/officeart/2005/8/layout/process4" loCatId="process" qsTypeId="urn:microsoft.com/office/officeart/2005/8/quickstyle/simple1" qsCatId="simple" csTypeId="urn:microsoft.com/office/officeart/2005/8/colors/accent1_2" csCatId="accent1" phldr="1"/>
      <dgm:spPr/>
    </dgm:pt>
    <dgm:pt modelId="{3E80CC7C-27E7-4B9B-90CC-FF332F0ED83F}">
      <dgm:prSet phldrT="[Text]"/>
      <dgm:spPr/>
      <dgm:t>
        <a:bodyPr/>
        <a:lstStyle/>
        <a:p>
          <a:r>
            <a:rPr lang="en-US" dirty="0"/>
            <a:t>Choose  question</a:t>
          </a:r>
        </a:p>
      </dgm:t>
    </dgm:pt>
    <dgm:pt modelId="{7E3A711A-09C0-4AAE-BC32-915D21A7D8E1}" type="parTrans" cxnId="{66B19A02-C744-44A9-BA2E-8C48342947B7}">
      <dgm:prSet/>
      <dgm:spPr/>
      <dgm:t>
        <a:bodyPr/>
        <a:lstStyle/>
        <a:p>
          <a:endParaRPr lang="en-US"/>
        </a:p>
      </dgm:t>
    </dgm:pt>
    <dgm:pt modelId="{44BBA7BB-9FBF-4E1B-8C85-8B5E59C524C5}" type="sibTrans" cxnId="{66B19A02-C744-44A9-BA2E-8C48342947B7}">
      <dgm:prSet/>
      <dgm:spPr/>
      <dgm:t>
        <a:bodyPr/>
        <a:lstStyle/>
        <a:p>
          <a:endParaRPr lang="en-US"/>
        </a:p>
      </dgm:t>
    </dgm:pt>
    <dgm:pt modelId="{7874528C-5C58-4988-9383-34005F82D060}">
      <dgm:prSet phldrT="[Text]"/>
      <dgm:spPr>
        <a:solidFill>
          <a:schemeClr val="accent1"/>
        </a:solidFill>
      </dgm:spPr>
      <dgm:t>
        <a:bodyPr/>
        <a:lstStyle/>
        <a:p>
          <a:r>
            <a:rPr lang="en-US" dirty="0"/>
            <a:t>Collect data</a:t>
          </a:r>
        </a:p>
      </dgm:t>
    </dgm:pt>
    <dgm:pt modelId="{1436A4EB-1BF4-4B9E-AB36-5467E72C6C1E}" type="parTrans" cxnId="{8CC24BD4-04BF-45CF-8812-DECE38DE00DB}">
      <dgm:prSet/>
      <dgm:spPr/>
      <dgm:t>
        <a:bodyPr/>
        <a:lstStyle/>
        <a:p>
          <a:endParaRPr lang="en-US"/>
        </a:p>
      </dgm:t>
    </dgm:pt>
    <dgm:pt modelId="{CB112E36-CDD9-4E96-BEFC-D7C6B713DDCC}" type="sibTrans" cxnId="{8CC24BD4-04BF-45CF-8812-DECE38DE00DB}">
      <dgm:prSet/>
      <dgm:spPr/>
      <dgm:t>
        <a:bodyPr/>
        <a:lstStyle/>
        <a:p>
          <a:endParaRPr lang="en-US"/>
        </a:p>
      </dgm:t>
    </dgm:pt>
    <dgm:pt modelId="{8931529C-3B4D-486E-AA35-A0E80C9B0B4E}">
      <dgm:prSet phldrT="[Text]"/>
      <dgm:spPr>
        <a:solidFill>
          <a:schemeClr val="accent1"/>
        </a:solidFill>
      </dgm:spPr>
      <dgm:t>
        <a:bodyPr/>
        <a:lstStyle/>
        <a:p>
          <a:r>
            <a:rPr lang="en-US" dirty="0"/>
            <a:t>Check and clean data</a:t>
          </a:r>
        </a:p>
      </dgm:t>
    </dgm:pt>
    <dgm:pt modelId="{6511C311-30E8-4379-B928-F5F50700DDAD}" type="parTrans" cxnId="{D0FA4ACB-8015-467B-9402-4F56DFD633BD}">
      <dgm:prSet/>
      <dgm:spPr/>
      <dgm:t>
        <a:bodyPr/>
        <a:lstStyle/>
        <a:p>
          <a:endParaRPr lang="en-US"/>
        </a:p>
      </dgm:t>
    </dgm:pt>
    <dgm:pt modelId="{1FAACBD4-F53A-4FD4-8C74-D127189C64F4}" type="sibTrans" cxnId="{D0FA4ACB-8015-467B-9402-4F56DFD633BD}">
      <dgm:prSet/>
      <dgm:spPr/>
      <dgm:t>
        <a:bodyPr/>
        <a:lstStyle/>
        <a:p>
          <a:endParaRPr lang="en-US"/>
        </a:p>
      </dgm:t>
    </dgm:pt>
    <dgm:pt modelId="{86B64CB6-B7F3-49A3-87E1-68D621D8FC09}">
      <dgm:prSet phldrT="[Text]"/>
      <dgm:spPr>
        <a:solidFill>
          <a:srgbClr val="4E8F00"/>
        </a:solidFill>
      </dgm:spPr>
      <dgm:t>
        <a:bodyPr/>
        <a:lstStyle/>
        <a:p>
          <a:r>
            <a:rPr lang="en-US" dirty="0"/>
            <a:t>Model data</a:t>
          </a:r>
        </a:p>
      </dgm:t>
    </dgm:pt>
    <dgm:pt modelId="{939B6DC0-0243-4C2E-A3F1-0A1D92916F1A}" type="parTrans" cxnId="{A2A0CA7F-7840-41BF-AEF6-DB6E2852C7EA}">
      <dgm:prSet/>
      <dgm:spPr/>
      <dgm:t>
        <a:bodyPr/>
        <a:lstStyle/>
        <a:p>
          <a:endParaRPr lang="en-US"/>
        </a:p>
      </dgm:t>
    </dgm:pt>
    <dgm:pt modelId="{081311FA-2862-466B-A172-C3DFB8C2BAFF}" type="sibTrans" cxnId="{A2A0CA7F-7840-41BF-AEF6-DB6E2852C7EA}">
      <dgm:prSet/>
      <dgm:spPr/>
      <dgm:t>
        <a:bodyPr/>
        <a:lstStyle/>
        <a:p>
          <a:endParaRPr lang="en-US"/>
        </a:p>
      </dgm:t>
    </dgm:pt>
    <dgm:pt modelId="{B65E3215-1819-47D9-A1EA-27A6788998CB}">
      <dgm:prSet phldrT="[Text]"/>
      <dgm:spPr/>
      <dgm:t>
        <a:bodyPr/>
        <a:lstStyle/>
        <a:p>
          <a:r>
            <a:rPr lang="en-US" dirty="0"/>
            <a:t>Communicate results</a:t>
          </a:r>
        </a:p>
      </dgm:t>
    </dgm:pt>
    <dgm:pt modelId="{24BFAC29-5F61-4741-AF42-D88D2AA3AA56}" type="parTrans" cxnId="{276295D7-33E7-4BF6-9F7A-FA093B6981C8}">
      <dgm:prSet/>
      <dgm:spPr/>
      <dgm:t>
        <a:bodyPr/>
        <a:lstStyle/>
        <a:p>
          <a:endParaRPr lang="en-US"/>
        </a:p>
      </dgm:t>
    </dgm:pt>
    <dgm:pt modelId="{32AA047C-9F0A-441A-8D6F-93AD4497BAEE}" type="sibTrans" cxnId="{276295D7-33E7-4BF6-9F7A-FA093B6981C8}">
      <dgm:prSet/>
      <dgm:spPr/>
      <dgm:t>
        <a:bodyPr/>
        <a:lstStyle/>
        <a:p>
          <a:endParaRPr lang="en-US"/>
        </a:p>
      </dgm:t>
    </dgm:pt>
    <dgm:pt modelId="{03DAAD8B-4017-453E-BFF6-CC2163C55C2A}">
      <dgm:prSet phldrT="[Text]"/>
      <dgm:spPr/>
      <dgm:t>
        <a:bodyPr/>
        <a:lstStyle/>
        <a:p>
          <a:r>
            <a:rPr lang="en-US" dirty="0"/>
            <a:t>Act upon results</a:t>
          </a:r>
        </a:p>
      </dgm:t>
    </dgm:pt>
    <dgm:pt modelId="{33866129-CC14-439C-9F4D-72301DEA4305}" type="parTrans" cxnId="{39FD82B0-E4D4-4218-B53E-2762FEA58D2F}">
      <dgm:prSet/>
      <dgm:spPr/>
      <dgm:t>
        <a:bodyPr/>
        <a:lstStyle/>
        <a:p>
          <a:endParaRPr lang="en-US"/>
        </a:p>
      </dgm:t>
    </dgm:pt>
    <dgm:pt modelId="{EF2B7815-5CF6-428B-BFAE-87A3BBE0B987}" type="sibTrans" cxnId="{39FD82B0-E4D4-4218-B53E-2762FEA58D2F}">
      <dgm:prSet/>
      <dgm:spPr/>
      <dgm:t>
        <a:bodyPr/>
        <a:lstStyle/>
        <a:p>
          <a:endParaRPr lang="en-US"/>
        </a:p>
      </dgm:t>
    </dgm:pt>
    <dgm:pt modelId="{75139EAB-8567-49AA-9CC4-D5BF1ABE48DA}" type="pres">
      <dgm:prSet presAssocID="{E958B041-7C5E-40AA-AF27-81326B50A159}" presName="Name0" presStyleCnt="0">
        <dgm:presLayoutVars>
          <dgm:dir/>
          <dgm:animLvl val="lvl"/>
          <dgm:resizeHandles val="exact"/>
        </dgm:presLayoutVars>
      </dgm:prSet>
      <dgm:spPr/>
    </dgm:pt>
    <dgm:pt modelId="{C42ECB76-B5A5-4732-92FB-B5108AEEA98B}" type="pres">
      <dgm:prSet presAssocID="{03DAAD8B-4017-453E-BFF6-CC2163C55C2A}" presName="boxAndChildren" presStyleCnt="0"/>
      <dgm:spPr/>
    </dgm:pt>
    <dgm:pt modelId="{5D0C44A9-9AA6-41FA-8E28-2C0C6BAE5CBD}" type="pres">
      <dgm:prSet presAssocID="{03DAAD8B-4017-453E-BFF6-CC2163C55C2A}" presName="parentTextBox" presStyleLbl="node1" presStyleIdx="0" presStyleCnt="6"/>
      <dgm:spPr/>
    </dgm:pt>
    <dgm:pt modelId="{E1CF8569-4C59-41D2-A1CD-4E7E971A5E1A}" type="pres">
      <dgm:prSet presAssocID="{32AA047C-9F0A-441A-8D6F-93AD4497BAEE}" presName="sp" presStyleCnt="0"/>
      <dgm:spPr/>
    </dgm:pt>
    <dgm:pt modelId="{1B3C937E-BFC2-4184-8E49-395292F301FA}" type="pres">
      <dgm:prSet presAssocID="{B65E3215-1819-47D9-A1EA-27A6788998CB}" presName="arrowAndChildren" presStyleCnt="0"/>
      <dgm:spPr/>
    </dgm:pt>
    <dgm:pt modelId="{01F9D42C-F78E-4A9B-91F0-4AB9C3BDB374}" type="pres">
      <dgm:prSet presAssocID="{B65E3215-1819-47D9-A1EA-27A6788998CB}" presName="parentTextArrow" presStyleLbl="node1" presStyleIdx="1" presStyleCnt="6"/>
      <dgm:spPr/>
    </dgm:pt>
    <dgm:pt modelId="{2D4E8796-278F-4EBC-B66F-C865A795CE77}" type="pres">
      <dgm:prSet presAssocID="{081311FA-2862-466B-A172-C3DFB8C2BAFF}" presName="sp" presStyleCnt="0"/>
      <dgm:spPr/>
    </dgm:pt>
    <dgm:pt modelId="{87F239EE-D400-464F-B04A-13A5EA2832AE}" type="pres">
      <dgm:prSet presAssocID="{86B64CB6-B7F3-49A3-87E1-68D621D8FC09}" presName="arrowAndChildren" presStyleCnt="0"/>
      <dgm:spPr/>
    </dgm:pt>
    <dgm:pt modelId="{4D305947-A1E3-46E7-A10A-77A4FDF117D6}" type="pres">
      <dgm:prSet presAssocID="{86B64CB6-B7F3-49A3-87E1-68D621D8FC09}" presName="parentTextArrow" presStyleLbl="node1" presStyleIdx="2" presStyleCnt="6"/>
      <dgm:spPr/>
    </dgm:pt>
    <dgm:pt modelId="{86DBF021-9700-4FB6-8E0E-B167F4008D1C}" type="pres">
      <dgm:prSet presAssocID="{1FAACBD4-F53A-4FD4-8C74-D127189C64F4}" presName="sp" presStyleCnt="0"/>
      <dgm:spPr/>
    </dgm:pt>
    <dgm:pt modelId="{5AAF6696-6EA1-461A-A83E-179850847AB2}" type="pres">
      <dgm:prSet presAssocID="{8931529C-3B4D-486E-AA35-A0E80C9B0B4E}" presName="arrowAndChildren" presStyleCnt="0"/>
      <dgm:spPr/>
    </dgm:pt>
    <dgm:pt modelId="{39E3EFB9-CF91-4AA3-B93E-19D1BB3A91F7}" type="pres">
      <dgm:prSet presAssocID="{8931529C-3B4D-486E-AA35-A0E80C9B0B4E}" presName="parentTextArrow" presStyleLbl="node1" presStyleIdx="3" presStyleCnt="6"/>
      <dgm:spPr/>
    </dgm:pt>
    <dgm:pt modelId="{04374AF5-E95A-4911-9F88-0EAA9E732FDB}" type="pres">
      <dgm:prSet presAssocID="{CB112E36-CDD9-4E96-BEFC-D7C6B713DDCC}" presName="sp" presStyleCnt="0"/>
      <dgm:spPr/>
    </dgm:pt>
    <dgm:pt modelId="{E9FEE0D0-9043-4BF8-9FA2-3C3F6EBA4E90}" type="pres">
      <dgm:prSet presAssocID="{7874528C-5C58-4988-9383-34005F82D060}" presName="arrowAndChildren" presStyleCnt="0"/>
      <dgm:spPr/>
    </dgm:pt>
    <dgm:pt modelId="{C5A37A72-CAF6-44EC-8CB8-FF6E687C5064}" type="pres">
      <dgm:prSet presAssocID="{7874528C-5C58-4988-9383-34005F82D060}" presName="parentTextArrow" presStyleLbl="node1" presStyleIdx="4" presStyleCnt="6"/>
      <dgm:spPr/>
    </dgm:pt>
    <dgm:pt modelId="{324DDD3C-ADFF-435A-92E3-BEA2430F78C6}" type="pres">
      <dgm:prSet presAssocID="{44BBA7BB-9FBF-4E1B-8C85-8B5E59C524C5}" presName="sp" presStyleCnt="0"/>
      <dgm:spPr/>
    </dgm:pt>
    <dgm:pt modelId="{D3C0C690-6A92-4EA3-8C9A-49973A3BC26B}" type="pres">
      <dgm:prSet presAssocID="{3E80CC7C-27E7-4B9B-90CC-FF332F0ED83F}" presName="arrowAndChildren" presStyleCnt="0"/>
      <dgm:spPr/>
    </dgm:pt>
    <dgm:pt modelId="{8FB5C8D6-6123-404F-A888-6BF2EF44C12A}" type="pres">
      <dgm:prSet presAssocID="{3E80CC7C-27E7-4B9B-90CC-FF332F0ED83F}" presName="parentTextArrow" presStyleLbl="node1" presStyleIdx="5" presStyleCnt="6" custLinFactNeighborX="-400" custLinFactNeighborY="1759"/>
      <dgm:spPr/>
    </dgm:pt>
  </dgm:ptLst>
  <dgm:cxnLst>
    <dgm:cxn modelId="{66B19A02-C744-44A9-BA2E-8C48342947B7}" srcId="{E958B041-7C5E-40AA-AF27-81326B50A159}" destId="{3E80CC7C-27E7-4B9B-90CC-FF332F0ED83F}" srcOrd="0" destOrd="0" parTransId="{7E3A711A-09C0-4AAE-BC32-915D21A7D8E1}" sibTransId="{44BBA7BB-9FBF-4E1B-8C85-8B5E59C524C5}"/>
    <dgm:cxn modelId="{E922FE0C-3C7E-4895-80F8-24D3924800EE}" type="presOf" srcId="{86B64CB6-B7F3-49A3-87E1-68D621D8FC09}" destId="{4D305947-A1E3-46E7-A10A-77A4FDF117D6}" srcOrd="0" destOrd="0" presId="urn:microsoft.com/office/officeart/2005/8/layout/process4"/>
    <dgm:cxn modelId="{262FB50F-7518-4073-A167-D11A27CCF03A}" type="presOf" srcId="{8931529C-3B4D-486E-AA35-A0E80C9B0B4E}" destId="{39E3EFB9-CF91-4AA3-B93E-19D1BB3A91F7}" srcOrd="0" destOrd="0" presId="urn:microsoft.com/office/officeart/2005/8/layout/process4"/>
    <dgm:cxn modelId="{AD15C910-1B6C-4FFC-97B5-C5F84C4F59DA}" type="presOf" srcId="{03DAAD8B-4017-453E-BFF6-CC2163C55C2A}" destId="{5D0C44A9-9AA6-41FA-8E28-2C0C6BAE5CBD}" srcOrd="0" destOrd="0" presId="urn:microsoft.com/office/officeart/2005/8/layout/process4"/>
    <dgm:cxn modelId="{196E4A20-C260-4BFF-8451-B6A4FDFF6F2C}" type="presOf" srcId="{3E80CC7C-27E7-4B9B-90CC-FF332F0ED83F}" destId="{8FB5C8D6-6123-404F-A888-6BF2EF44C12A}" srcOrd="0" destOrd="0" presId="urn:microsoft.com/office/officeart/2005/8/layout/process4"/>
    <dgm:cxn modelId="{1BF1B231-222A-4B8A-A7D3-E9CBEA498A0C}" type="presOf" srcId="{7874528C-5C58-4988-9383-34005F82D060}" destId="{C5A37A72-CAF6-44EC-8CB8-FF6E687C5064}" srcOrd="0" destOrd="0" presId="urn:microsoft.com/office/officeart/2005/8/layout/process4"/>
    <dgm:cxn modelId="{91A68242-305B-48E3-ADE2-DCF83D43AEC2}" type="presOf" srcId="{B65E3215-1819-47D9-A1EA-27A6788998CB}" destId="{01F9D42C-F78E-4A9B-91F0-4AB9C3BDB374}" srcOrd="0" destOrd="0" presId="urn:microsoft.com/office/officeart/2005/8/layout/process4"/>
    <dgm:cxn modelId="{A2A0CA7F-7840-41BF-AEF6-DB6E2852C7EA}" srcId="{E958B041-7C5E-40AA-AF27-81326B50A159}" destId="{86B64CB6-B7F3-49A3-87E1-68D621D8FC09}" srcOrd="3" destOrd="0" parTransId="{939B6DC0-0243-4C2E-A3F1-0A1D92916F1A}" sibTransId="{081311FA-2862-466B-A172-C3DFB8C2BAFF}"/>
    <dgm:cxn modelId="{B5A4C69F-CDC8-4124-B28F-F55A49022822}" type="presOf" srcId="{E958B041-7C5E-40AA-AF27-81326B50A159}" destId="{75139EAB-8567-49AA-9CC4-D5BF1ABE48DA}" srcOrd="0" destOrd="0" presId="urn:microsoft.com/office/officeart/2005/8/layout/process4"/>
    <dgm:cxn modelId="{39FD82B0-E4D4-4218-B53E-2762FEA58D2F}" srcId="{E958B041-7C5E-40AA-AF27-81326B50A159}" destId="{03DAAD8B-4017-453E-BFF6-CC2163C55C2A}" srcOrd="5" destOrd="0" parTransId="{33866129-CC14-439C-9F4D-72301DEA4305}" sibTransId="{EF2B7815-5CF6-428B-BFAE-87A3BBE0B987}"/>
    <dgm:cxn modelId="{D0FA4ACB-8015-467B-9402-4F56DFD633BD}" srcId="{E958B041-7C5E-40AA-AF27-81326B50A159}" destId="{8931529C-3B4D-486E-AA35-A0E80C9B0B4E}" srcOrd="2" destOrd="0" parTransId="{6511C311-30E8-4379-B928-F5F50700DDAD}" sibTransId="{1FAACBD4-F53A-4FD4-8C74-D127189C64F4}"/>
    <dgm:cxn modelId="{8CC24BD4-04BF-45CF-8812-DECE38DE00DB}" srcId="{E958B041-7C5E-40AA-AF27-81326B50A159}" destId="{7874528C-5C58-4988-9383-34005F82D060}" srcOrd="1" destOrd="0" parTransId="{1436A4EB-1BF4-4B9E-AB36-5467E72C6C1E}" sibTransId="{CB112E36-CDD9-4E96-BEFC-D7C6B713DDCC}"/>
    <dgm:cxn modelId="{276295D7-33E7-4BF6-9F7A-FA093B6981C8}" srcId="{E958B041-7C5E-40AA-AF27-81326B50A159}" destId="{B65E3215-1819-47D9-A1EA-27A6788998CB}" srcOrd="4" destOrd="0" parTransId="{24BFAC29-5F61-4741-AF42-D88D2AA3AA56}" sibTransId="{32AA047C-9F0A-441A-8D6F-93AD4497BAEE}"/>
    <dgm:cxn modelId="{D916ED83-E5FC-4E61-A3B5-FF75E76B1904}" type="presParOf" srcId="{75139EAB-8567-49AA-9CC4-D5BF1ABE48DA}" destId="{C42ECB76-B5A5-4732-92FB-B5108AEEA98B}" srcOrd="0" destOrd="0" presId="urn:microsoft.com/office/officeart/2005/8/layout/process4"/>
    <dgm:cxn modelId="{C62345F3-7A5B-4CDE-8403-E4AA3EFF9AA7}" type="presParOf" srcId="{C42ECB76-B5A5-4732-92FB-B5108AEEA98B}" destId="{5D0C44A9-9AA6-41FA-8E28-2C0C6BAE5CBD}" srcOrd="0" destOrd="0" presId="urn:microsoft.com/office/officeart/2005/8/layout/process4"/>
    <dgm:cxn modelId="{EF227B2A-8E16-4B36-8C44-05D411ADE81A}" type="presParOf" srcId="{75139EAB-8567-49AA-9CC4-D5BF1ABE48DA}" destId="{E1CF8569-4C59-41D2-A1CD-4E7E971A5E1A}" srcOrd="1" destOrd="0" presId="urn:microsoft.com/office/officeart/2005/8/layout/process4"/>
    <dgm:cxn modelId="{0267AB30-ADC4-40DA-8107-223E14D49599}" type="presParOf" srcId="{75139EAB-8567-49AA-9CC4-D5BF1ABE48DA}" destId="{1B3C937E-BFC2-4184-8E49-395292F301FA}" srcOrd="2" destOrd="0" presId="urn:microsoft.com/office/officeart/2005/8/layout/process4"/>
    <dgm:cxn modelId="{3B5284B7-B4EA-45EB-B2A9-D515A8104509}" type="presParOf" srcId="{1B3C937E-BFC2-4184-8E49-395292F301FA}" destId="{01F9D42C-F78E-4A9B-91F0-4AB9C3BDB374}" srcOrd="0" destOrd="0" presId="urn:microsoft.com/office/officeart/2005/8/layout/process4"/>
    <dgm:cxn modelId="{2B19456D-233E-4686-B60C-2F1A54FFEAB9}" type="presParOf" srcId="{75139EAB-8567-49AA-9CC4-D5BF1ABE48DA}" destId="{2D4E8796-278F-4EBC-B66F-C865A795CE77}" srcOrd="3" destOrd="0" presId="urn:microsoft.com/office/officeart/2005/8/layout/process4"/>
    <dgm:cxn modelId="{DD11D174-8DE3-4D53-9277-4B3DD0629020}" type="presParOf" srcId="{75139EAB-8567-49AA-9CC4-D5BF1ABE48DA}" destId="{87F239EE-D400-464F-B04A-13A5EA2832AE}" srcOrd="4" destOrd="0" presId="urn:microsoft.com/office/officeart/2005/8/layout/process4"/>
    <dgm:cxn modelId="{1989B35A-F86C-4F11-BCFF-8369ACD9FA84}" type="presParOf" srcId="{87F239EE-D400-464F-B04A-13A5EA2832AE}" destId="{4D305947-A1E3-46E7-A10A-77A4FDF117D6}" srcOrd="0" destOrd="0" presId="urn:microsoft.com/office/officeart/2005/8/layout/process4"/>
    <dgm:cxn modelId="{F8987BC9-12FB-4067-93BE-88A619F78C0E}" type="presParOf" srcId="{75139EAB-8567-49AA-9CC4-D5BF1ABE48DA}" destId="{86DBF021-9700-4FB6-8E0E-B167F4008D1C}" srcOrd="5" destOrd="0" presId="urn:microsoft.com/office/officeart/2005/8/layout/process4"/>
    <dgm:cxn modelId="{46C360C1-D6DE-4B6B-8F20-08F9207CF3B4}" type="presParOf" srcId="{75139EAB-8567-49AA-9CC4-D5BF1ABE48DA}" destId="{5AAF6696-6EA1-461A-A83E-179850847AB2}" srcOrd="6" destOrd="0" presId="urn:microsoft.com/office/officeart/2005/8/layout/process4"/>
    <dgm:cxn modelId="{0E0533A3-94C6-4451-AA4B-82E2A7A10C67}" type="presParOf" srcId="{5AAF6696-6EA1-461A-A83E-179850847AB2}" destId="{39E3EFB9-CF91-4AA3-B93E-19D1BB3A91F7}" srcOrd="0" destOrd="0" presId="urn:microsoft.com/office/officeart/2005/8/layout/process4"/>
    <dgm:cxn modelId="{9FA66B3F-965A-4A2F-BED8-95D5DDCEC1D8}" type="presParOf" srcId="{75139EAB-8567-49AA-9CC4-D5BF1ABE48DA}" destId="{04374AF5-E95A-4911-9F88-0EAA9E732FDB}" srcOrd="7" destOrd="0" presId="urn:microsoft.com/office/officeart/2005/8/layout/process4"/>
    <dgm:cxn modelId="{CB5E67D8-DE25-4EE4-87BF-302C5C717F65}" type="presParOf" srcId="{75139EAB-8567-49AA-9CC4-D5BF1ABE48DA}" destId="{E9FEE0D0-9043-4BF8-9FA2-3C3F6EBA4E90}" srcOrd="8" destOrd="0" presId="urn:microsoft.com/office/officeart/2005/8/layout/process4"/>
    <dgm:cxn modelId="{677CF21C-68A8-4BA7-A211-1C623D428FC0}" type="presParOf" srcId="{E9FEE0D0-9043-4BF8-9FA2-3C3F6EBA4E90}" destId="{C5A37A72-CAF6-44EC-8CB8-FF6E687C5064}" srcOrd="0" destOrd="0" presId="urn:microsoft.com/office/officeart/2005/8/layout/process4"/>
    <dgm:cxn modelId="{31CC62C0-D4A3-4518-BE30-768FA64B9F1F}" type="presParOf" srcId="{75139EAB-8567-49AA-9CC4-D5BF1ABE48DA}" destId="{324DDD3C-ADFF-435A-92E3-BEA2430F78C6}" srcOrd="9" destOrd="0" presId="urn:microsoft.com/office/officeart/2005/8/layout/process4"/>
    <dgm:cxn modelId="{A22C382D-3554-4CCA-B673-4AB8F9E419A5}" type="presParOf" srcId="{75139EAB-8567-49AA-9CC4-D5BF1ABE48DA}" destId="{D3C0C690-6A92-4EA3-8C9A-49973A3BC26B}" srcOrd="10" destOrd="0" presId="urn:microsoft.com/office/officeart/2005/8/layout/process4"/>
    <dgm:cxn modelId="{C7605110-616D-4756-9254-EDCDEF0E8621}" type="presParOf" srcId="{D3C0C690-6A92-4EA3-8C9A-49973A3BC26B}" destId="{8FB5C8D6-6123-404F-A888-6BF2EF44C1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58B041-7C5E-40AA-AF27-81326B50A159}" type="doc">
      <dgm:prSet loTypeId="urn:microsoft.com/office/officeart/2005/8/layout/process4" loCatId="process" qsTypeId="urn:microsoft.com/office/officeart/2005/8/quickstyle/simple1" qsCatId="simple" csTypeId="urn:microsoft.com/office/officeart/2005/8/colors/accent1_2" csCatId="accent1" phldr="1"/>
      <dgm:spPr/>
    </dgm:pt>
    <dgm:pt modelId="{3E80CC7C-27E7-4B9B-90CC-FF332F0ED83F}">
      <dgm:prSet phldrT="[Text]"/>
      <dgm:spPr/>
      <dgm:t>
        <a:bodyPr/>
        <a:lstStyle/>
        <a:p>
          <a:r>
            <a:rPr lang="en-US" dirty="0"/>
            <a:t>Choose  question</a:t>
          </a:r>
        </a:p>
      </dgm:t>
    </dgm:pt>
    <dgm:pt modelId="{7E3A711A-09C0-4AAE-BC32-915D21A7D8E1}" type="parTrans" cxnId="{66B19A02-C744-44A9-BA2E-8C48342947B7}">
      <dgm:prSet/>
      <dgm:spPr/>
      <dgm:t>
        <a:bodyPr/>
        <a:lstStyle/>
        <a:p>
          <a:endParaRPr lang="en-US"/>
        </a:p>
      </dgm:t>
    </dgm:pt>
    <dgm:pt modelId="{44BBA7BB-9FBF-4E1B-8C85-8B5E59C524C5}" type="sibTrans" cxnId="{66B19A02-C744-44A9-BA2E-8C48342947B7}">
      <dgm:prSet/>
      <dgm:spPr/>
      <dgm:t>
        <a:bodyPr/>
        <a:lstStyle/>
        <a:p>
          <a:endParaRPr lang="en-US"/>
        </a:p>
      </dgm:t>
    </dgm:pt>
    <dgm:pt modelId="{7874528C-5C58-4988-9383-34005F82D060}">
      <dgm:prSet phldrT="[Text]"/>
      <dgm:spPr>
        <a:solidFill>
          <a:schemeClr val="accent1"/>
        </a:solidFill>
      </dgm:spPr>
      <dgm:t>
        <a:bodyPr/>
        <a:lstStyle/>
        <a:p>
          <a:r>
            <a:rPr lang="en-US" dirty="0"/>
            <a:t>Collect data</a:t>
          </a:r>
        </a:p>
      </dgm:t>
    </dgm:pt>
    <dgm:pt modelId="{1436A4EB-1BF4-4B9E-AB36-5467E72C6C1E}" type="parTrans" cxnId="{8CC24BD4-04BF-45CF-8812-DECE38DE00DB}">
      <dgm:prSet/>
      <dgm:spPr/>
      <dgm:t>
        <a:bodyPr/>
        <a:lstStyle/>
        <a:p>
          <a:endParaRPr lang="en-US"/>
        </a:p>
      </dgm:t>
    </dgm:pt>
    <dgm:pt modelId="{CB112E36-CDD9-4E96-BEFC-D7C6B713DDCC}" type="sibTrans" cxnId="{8CC24BD4-04BF-45CF-8812-DECE38DE00DB}">
      <dgm:prSet/>
      <dgm:spPr/>
      <dgm:t>
        <a:bodyPr/>
        <a:lstStyle/>
        <a:p>
          <a:endParaRPr lang="en-US"/>
        </a:p>
      </dgm:t>
    </dgm:pt>
    <dgm:pt modelId="{8931529C-3B4D-486E-AA35-A0E80C9B0B4E}">
      <dgm:prSet phldrT="[Text]"/>
      <dgm:spPr>
        <a:solidFill>
          <a:schemeClr val="accent1"/>
        </a:solidFill>
      </dgm:spPr>
      <dgm:t>
        <a:bodyPr/>
        <a:lstStyle/>
        <a:p>
          <a:r>
            <a:rPr lang="en-US" dirty="0"/>
            <a:t>Check and clean data</a:t>
          </a:r>
        </a:p>
      </dgm:t>
    </dgm:pt>
    <dgm:pt modelId="{6511C311-30E8-4379-B928-F5F50700DDAD}" type="parTrans" cxnId="{D0FA4ACB-8015-467B-9402-4F56DFD633BD}">
      <dgm:prSet/>
      <dgm:spPr/>
      <dgm:t>
        <a:bodyPr/>
        <a:lstStyle/>
        <a:p>
          <a:endParaRPr lang="en-US"/>
        </a:p>
      </dgm:t>
    </dgm:pt>
    <dgm:pt modelId="{1FAACBD4-F53A-4FD4-8C74-D127189C64F4}" type="sibTrans" cxnId="{D0FA4ACB-8015-467B-9402-4F56DFD633BD}">
      <dgm:prSet/>
      <dgm:spPr/>
      <dgm:t>
        <a:bodyPr/>
        <a:lstStyle/>
        <a:p>
          <a:endParaRPr lang="en-US"/>
        </a:p>
      </dgm:t>
    </dgm:pt>
    <dgm:pt modelId="{86B64CB6-B7F3-49A3-87E1-68D621D8FC09}">
      <dgm:prSet phldrT="[Text]"/>
      <dgm:spPr>
        <a:solidFill>
          <a:srgbClr val="4E8F00"/>
        </a:solidFill>
      </dgm:spPr>
      <dgm:t>
        <a:bodyPr/>
        <a:lstStyle/>
        <a:p>
          <a:r>
            <a:rPr lang="en-US" dirty="0"/>
            <a:t>Model data</a:t>
          </a:r>
        </a:p>
      </dgm:t>
    </dgm:pt>
    <dgm:pt modelId="{939B6DC0-0243-4C2E-A3F1-0A1D92916F1A}" type="parTrans" cxnId="{A2A0CA7F-7840-41BF-AEF6-DB6E2852C7EA}">
      <dgm:prSet/>
      <dgm:spPr/>
      <dgm:t>
        <a:bodyPr/>
        <a:lstStyle/>
        <a:p>
          <a:endParaRPr lang="en-US"/>
        </a:p>
      </dgm:t>
    </dgm:pt>
    <dgm:pt modelId="{081311FA-2862-466B-A172-C3DFB8C2BAFF}" type="sibTrans" cxnId="{A2A0CA7F-7840-41BF-AEF6-DB6E2852C7EA}">
      <dgm:prSet/>
      <dgm:spPr/>
      <dgm:t>
        <a:bodyPr/>
        <a:lstStyle/>
        <a:p>
          <a:endParaRPr lang="en-US"/>
        </a:p>
      </dgm:t>
    </dgm:pt>
    <dgm:pt modelId="{B65E3215-1819-47D9-A1EA-27A6788998CB}">
      <dgm:prSet phldrT="[Text]"/>
      <dgm:spPr/>
      <dgm:t>
        <a:bodyPr/>
        <a:lstStyle/>
        <a:p>
          <a:r>
            <a:rPr lang="en-US" dirty="0"/>
            <a:t>Communicate results</a:t>
          </a:r>
        </a:p>
      </dgm:t>
    </dgm:pt>
    <dgm:pt modelId="{24BFAC29-5F61-4741-AF42-D88D2AA3AA56}" type="parTrans" cxnId="{276295D7-33E7-4BF6-9F7A-FA093B6981C8}">
      <dgm:prSet/>
      <dgm:spPr/>
      <dgm:t>
        <a:bodyPr/>
        <a:lstStyle/>
        <a:p>
          <a:endParaRPr lang="en-US"/>
        </a:p>
      </dgm:t>
    </dgm:pt>
    <dgm:pt modelId="{32AA047C-9F0A-441A-8D6F-93AD4497BAEE}" type="sibTrans" cxnId="{276295D7-33E7-4BF6-9F7A-FA093B6981C8}">
      <dgm:prSet/>
      <dgm:spPr/>
      <dgm:t>
        <a:bodyPr/>
        <a:lstStyle/>
        <a:p>
          <a:endParaRPr lang="en-US"/>
        </a:p>
      </dgm:t>
    </dgm:pt>
    <dgm:pt modelId="{03DAAD8B-4017-453E-BFF6-CC2163C55C2A}">
      <dgm:prSet phldrT="[Text]"/>
      <dgm:spPr/>
      <dgm:t>
        <a:bodyPr/>
        <a:lstStyle/>
        <a:p>
          <a:r>
            <a:rPr lang="en-US" dirty="0"/>
            <a:t>Act upon results</a:t>
          </a:r>
        </a:p>
      </dgm:t>
    </dgm:pt>
    <dgm:pt modelId="{33866129-CC14-439C-9F4D-72301DEA4305}" type="parTrans" cxnId="{39FD82B0-E4D4-4218-B53E-2762FEA58D2F}">
      <dgm:prSet/>
      <dgm:spPr/>
      <dgm:t>
        <a:bodyPr/>
        <a:lstStyle/>
        <a:p>
          <a:endParaRPr lang="en-US"/>
        </a:p>
      </dgm:t>
    </dgm:pt>
    <dgm:pt modelId="{EF2B7815-5CF6-428B-BFAE-87A3BBE0B987}" type="sibTrans" cxnId="{39FD82B0-E4D4-4218-B53E-2762FEA58D2F}">
      <dgm:prSet/>
      <dgm:spPr/>
      <dgm:t>
        <a:bodyPr/>
        <a:lstStyle/>
        <a:p>
          <a:endParaRPr lang="en-US"/>
        </a:p>
      </dgm:t>
    </dgm:pt>
    <dgm:pt modelId="{75139EAB-8567-49AA-9CC4-D5BF1ABE48DA}" type="pres">
      <dgm:prSet presAssocID="{E958B041-7C5E-40AA-AF27-81326B50A159}" presName="Name0" presStyleCnt="0">
        <dgm:presLayoutVars>
          <dgm:dir/>
          <dgm:animLvl val="lvl"/>
          <dgm:resizeHandles val="exact"/>
        </dgm:presLayoutVars>
      </dgm:prSet>
      <dgm:spPr/>
    </dgm:pt>
    <dgm:pt modelId="{C42ECB76-B5A5-4732-92FB-B5108AEEA98B}" type="pres">
      <dgm:prSet presAssocID="{03DAAD8B-4017-453E-BFF6-CC2163C55C2A}" presName="boxAndChildren" presStyleCnt="0"/>
      <dgm:spPr/>
    </dgm:pt>
    <dgm:pt modelId="{5D0C44A9-9AA6-41FA-8E28-2C0C6BAE5CBD}" type="pres">
      <dgm:prSet presAssocID="{03DAAD8B-4017-453E-BFF6-CC2163C55C2A}" presName="parentTextBox" presStyleLbl="node1" presStyleIdx="0" presStyleCnt="6"/>
      <dgm:spPr/>
    </dgm:pt>
    <dgm:pt modelId="{E1CF8569-4C59-41D2-A1CD-4E7E971A5E1A}" type="pres">
      <dgm:prSet presAssocID="{32AA047C-9F0A-441A-8D6F-93AD4497BAEE}" presName="sp" presStyleCnt="0"/>
      <dgm:spPr/>
    </dgm:pt>
    <dgm:pt modelId="{1B3C937E-BFC2-4184-8E49-395292F301FA}" type="pres">
      <dgm:prSet presAssocID="{B65E3215-1819-47D9-A1EA-27A6788998CB}" presName="arrowAndChildren" presStyleCnt="0"/>
      <dgm:spPr/>
    </dgm:pt>
    <dgm:pt modelId="{01F9D42C-F78E-4A9B-91F0-4AB9C3BDB374}" type="pres">
      <dgm:prSet presAssocID="{B65E3215-1819-47D9-A1EA-27A6788998CB}" presName="parentTextArrow" presStyleLbl="node1" presStyleIdx="1" presStyleCnt="6"/>
      <dgm:spPr/>
    </dgm:pt>
    <dgm:pt modelId="{2D4E8796-278F-4EBC-B66F-C865A795CE77}" type="pres">
      <dgm:prSet presAssocID="{081311FA-2862-466B-A172-C3DFB8C2BAFF}" presName="sp" presStyleCnt="0"/>
      <dgm:spPr/>
    </dgm:pt>
    <dgm:pt modelId="{87F239EE-D400-464F-B04A-13A5EA2832AE}" type="pres">
      <dgm:prSet presAssocID="{86B64CB6-B7F3-49A3-87E1-68D621D8FC09}" presName="arrowAndChildren" presStyleCnt="0"/>
      <dgm:spPr/>
    </dgm:pt>
    <dgm:pt modelId="{4D305947-A1E3-46E7-A10A-77A4FDF117D6}" type="pres">
      <dgm:prSet presAssocID="{86B64CB6-B7F3-49A3-87E1-68D621D8FC09}" presName="parentTextArrow" presStyleLbl="node1" presStyleIdx="2" presStyleCnt="6"/>
      <dgm:spPr/>
    </dgm:pt>
    <dgm:pt modelId="{86DBF021-9700-4FB6-8E0E-B167F4008D1C}" type="pres">
      <dgm:prSet presAssocID="{1FAACBD4-F53A-4FD4-8C74-D127189C64F4}" presName="sp" presStyleCnt="0"/>
      <dgm:spPr/>
    </dgm:pt>
    <dgm:pt modelId="{5AAF6696-6EA1-461A-A83E-179850847AB2}" type="pres">
      <dgm:prSet presAssocID="{8931529C-3B4D-486E-AA35-A0E80C9B0B4E}" presName="arrowAndChildren" presStyleCnt="0"/>
      <dgm:spPr/>
    </dgm:pt>
    <dgm:pt modelId="{39E3EFB9-CF91-4AA3-B93E-19D1BB3A91F7}" type="pres">
      <dgm:prSet presAssocID="{8931529C-3B4D-486E-AA35-A0E80C9B0B4E}" presName="parentTextArrow" presStyleLbl="node1" presStyleIdx="3" presStyleCnt="6"/>
      <dgm:spPr/>
    </dgm:pt>
    <dgm:pt modelId="{04374AF5-E95A-4911-9F88-0EAA9E732FDB}" type="pres">
      <dgm:prSet presAssocID="{CB112E36-CDD9-4E96-BEFC-D7C6B713DDCC}" presName="sp" presStyleCnt="0"/>
      <dgm:spPr/>
    </dgm:pt>
    <dgm:pt modelId="{E9FEE0D0-9043-4BF8-9FA2-3C3F6EBA4E90}" type="pres">
      <dgm:prSet presAssocID="{7874528C-5C58-4988-9383-34005F82D060}" presName="arrowAndChildren" presStyleCnt="0"/>
      <dgm:spPr/>
    </dgm:pt>
    <dgm:pt modelId="{C5A37A72-CAF6-44EC-8CB8-FF6E687C5064}" type="pres">
      <dgm:prSet presAssocID="{7874528C-5C58-4988-9383-34005F82D060}" presName="parentTextArrow" presStyleLbl="node1" presStyleIdx="4" presStyleCnt="6"/>
      <dgm:spPr/>
    </dgm:pt>
    <dgm:pt modelId="{324DDD3C-ADFF-435A-92E3-BEA2430F78C6}" type="pres">
      <dgm:prSet presAssocID="{44BBA7BB-9FBF-4E1B-8C85-8B5E59C524C5}" presName="sp" presStyleCnt="0"/>
      <dgm:spPr/>
    </dgm:pt>
    <dgm:pt modelId="{D3C0C690-6A92-4EA3-8C9A-49973A3BC26B}" type="pres">
      <dgm:prSet presAssocID="{3E80CC7C-27E7-4B9B-90CC-FF332F0ED83F}" presName="arrowAndChildren" presStyleCnt="0"/>
      <dgm:spPr/>
    </dgm:pt>
    <dgm:pt modelId="{8FB5C8D6-6123-404F-A888-6BF2EF44C12A}" type="pres">
      <dgm:prSet presAssocID="{3E80CC7C-27E7-4B9B-90CC-FF332F0ED83F}" presName="parentTextArrow" presStyleLbl="node1" presStyleIdx="5" presStyleCnt="6" custLinFactNeighborX="-400" custLinFactNeighborY="1759"/>
      <dgm:spPr/>
    </dgm:pt>
  </dgm:ptLst>
  <dgm:cxnLst>
    <dgm:cxn modelId="{66B19A02-C744-44A9-BA2E-8C48342947B7}" srcId="{E958B041-7C5E-40AA-AF27-81326B50A159}" destId="{3E80CC7C-27E7-4B9B-90CC-FF332F0ED83F}" srcOrd="0" destOrd="0" parTransId="{7E3A711A-09C0-4AAE-BC32-915D21A7D8E1}" sibTransId="{44BBA7BB-9FBF-4E1B-8C85-8B5E59C524C5}"/>
    <dgm:cxn modelId="{E922FE0C-3C7E-4895-80F8-24D3924800EE}" type="presOf" srcId="{86B64CB6-B7F3-49A3-87E1-68D621D8FC09}" destId="{4D305947-A1E3-46E7-A10A-77A4FDF117D6}" srcOrd="0" destOrd="0" presId="urn:microsoft.com/office/officeart/2005/8/layout/process4"/>
    <dgm:cxn modelId="{262FB50F-7518-4073-A167-D11A27CCF03A}" type="presOf" srcId="{8931529C-3B4D-486E-AA35-A0E80C9B0B4E}" destId="{39E3EFB9-CF91-4AA3-B93E-19D1BB3A91F7}" srcOrd="0" destOrd="0" presId="urn:microsoft.com/office/officeart/2005/8/layout/process4"/>
    <dgm:cxn modelId="{AD15C910-1B6C-4FFC-97B5-C5F84C4F59DA}" type="presOf" srcId="{03DAAD8B-4017-453E-BFF6-CC2163C55C2A}" destId="{5D0C44A9-9AA6-41FA-8E28-2C0C6BAE5CBD}" srcOrd="0" destOrd="0" presId="urn:microsoft.com/office/officeart/2005/8/layout/process4"/>
    <dgm:cxn modelId="{196E4A20-C260-4BFF-8451-B6A4FDFF6F2C}" type="presOf" srcId="{3E80CC7C-27E7-4B9B-90CC-FF332F0ED83F}" destId="{8FB5C8D6-6123-404F-A888-6BF2EF44C12A}" srcOrd="0" destOrd="0" presId="urn:microsoft.com/office/officeart/2005/8/layout/process4"/>
    <dgm:cxn modelId="{1BF1B231-222A-4B8A-A7D3-E9CBEA498A0C}" type="presOf" srcId="{7874528C-5C58-4988-9383-34005F82D060}" destId="{C5A37A72-CAF6-44EC-8CB8-FF6E687C5064}" srcOrd="0" destOrd="0" presId="urn:microsoft.com/office/officeart/2005/8/layout/process4"/>
    <dgm:cxn modelId="{91A68242-305B-48E3-ADE2-DCF83D43AEC2}" type="presOf" srcId="{B65E3215-1819-47D9-A1EA-27A6788998CB}" destId="{01F9D42C-F78E-4A9B-91F0-4AB9C3BDB374}" srcOrd="0" destOrd="0" presId="urn:microsoft.com/office/officeart/2005/8/layout/process4"/>
    <dgm:cxn modelId="{A2A0CA7F-7840-41BF-AEF6-DB6E2852C7EA}" srcId="{E958B041-7C5E-40AA-AF27-81326B50A159}" destId="{86B64CB6-B7F3-49A3-87E1-68D621D8FC09}" srcOrd="3" destOrd="0" parTransId="{939B6DC0-0243-4C2E-A3F1-0A1D92916F1A}" sibTransId="{081311FA-2862-466B-A172-C3DFB8C2BAFF}"/>
    <dgm:cxn modelId="{B5A4C69F-CDC8-4124-B28F-F55A49022822}" type="presOf" srcId="{E958B041-7C5E-40AA-AF27-81326B50A159}" destId="{75139EAB-8567-49AA-9CC4-D5BF1ABE48DA}" srcOrd="0" destOrd="0" presId="urn:microsoft.com/office/officeart/2005/8/layout/process4"/>
    <dgm:cxn modelId="{39FD82B0-E4D4-4218-B53E-2762FEA58D2F}" srcId="{E958B041-7C5E-40AA-AF27-81326B50A159}" destId="{03DAAD8B-4017-453E-BFF6-CC2163C55C2A}" srcOrd="5" destOrd="0" parTransId="{33866129-CC14-439C-9F4D-72301DEA4305}" sibTransId="{EF2B7815-5CF6-428B-BFAE-87A3BBE0B987}"/>
    <dgm:cxn modelId="{D0FA4ACB-8015-467B-9402-4F56DFD633BD}" srcId="{E958B041-7C5E-40AA-AF27-81326B50A159}" destId="{8931529C-3B4D-486E-AA35-A0E80C9B0B4E}" srcOrd="2" destOrd="0" parTransId="{6511C311-30E8-4379-B928-F5F50700DDAD}" sibTransId="{1FAACBD4-F53A-4FD4-8C74-D127189C64F4}"/>
    <dgm:cxn modelId="{8CC24BD4-04BF-45CF-8812-DECE38DE00DB}" srcId="{E958B041-7C5E-40AA-AF27-81326B50A159}" destId="{7874528C-5C58-4988-9383-34005F82D060}" srcOrd="1" destOrd="0" parTransId="{1436A4EB-1BF4-4B9E-AB36-5467E72C6C1E}" sibTransId="{CB112E36-CDD9-4E96-BEFC-D7C6B713DDCC}"/>
    <dgm:cxn modelId="{276295D7-33E7-4BF6-9F7A-FA093B6981C8}" srcId="{E958B041-7C5E-40AA-AF27-81326B50A159}" destId="{B65E3215-1819-47D9-A1EA-27A6788998CB}" srcOrd="4" destOrd="0" parTransId="{24BFAC29-5F61-4741-AF42-D88D2AA3AA56}" sibTransId="{32AA047C-9F0A-441A-8D6F-93AD4497BAEE}"/>
    <dgm:cxn modelId="{D916ED83-E5FC-4E61-A3B5-FF75E76B1904}" type="presParOf" srcId="{75139EAB-8567-49AA-9CC4-D5BF1ABE48DA}" destId="{C42ECB76-B5A5-4732-92FB-B5108AEEA98B}" srcOrd="0" destOrd="0" presId="urn:microsoft.com/office/officeart/2005/8/layout/process4"/>
    <dgm:cxn modelId="{C62345F3-7A5B-4CDE-8403-E4AA3EFF9AA7}" type="presParOf" srcId="{C42ECB76-B5A5-4732-92FB-B5108AEEA98B}" destId="{5D0C44A9-9AA6-41FA-8E28-2C0C6BAE5CBD}" srcOrd="0" destOrd="0" presId="urn:microsoft.com/office/officeart/2005/8/layout/process4"/>
    <dgm:cxn modelId="{EF227B2A-8E16-4B36-8C44-05D411ADE81A}" type="presParOf" srcId="{75139EAB-8567-49AA-9CC4-D5BF1ABE48DA}" destId="{E1CF8569-4C59-41D2-A1CD-4E7E971A5E1A}" srcOrd="1" destOrd="0" presId="urn:microsoft.com/office/officeart/2005/8/layout/process4"/>
    <dgm:cxn modelId="{0267AB30-ADC4-40DA-8107-223E14D49599}" type="presParOf" srcId="{75139EAB-8567-49AA-9CC4-D5BF1ABE48DA}" destId="{1B3C937E-BFC2-4184-8E49-395292F301FA}" srcOrd="2" destOrd="0" presId="urn:microsoft.com/office/officeart/2005/8/layout/process4"/>
    <dgm:cxn modelId="{3B5284B7-B4EA-45EB-B2A9-D515A8104509}" type="presParOf" srcId="{1B3C937E-BFC2-4184-8E49-395292F301FA}" destId="{01F9D42C-F78E-4A9B-91F0-4AB9C3BDB374}" srcOrd="0" destOrd="0" presId="urn:microsoft.com/office/officeart/2005/8/layout/process4"/>
    <dgm:cxn modelId="{2B19456D-233E-4686-B60C-2F1A54FFEAB9}" type="presParOf" srcId="{75139EAB-8567-49AA-9CC4-D5BF1ABE48DA}" destId="{2D4E8796-278F-4EBC-B66F-C865A795CE77}" srcOrd="3" destOrd="0" presId="urn:microsoft.com/office/officeart/2005/8/layout/process4"/>
    <dgm:cxn modelId="{DD11D174-8DE3-4D53-9277-4B3DD0629020}" type="presParOf" srcId="{75139EAB-8567-49AA-9CC4-D5BF1ABE48DA}" destId="{87F239EE-D400-464F-B04A-13A5EA2832AE}" srcOrd="4" destOrd="0" presId="urn:microsoft.com/office/officeart/2005/8/layout/process4"/>
    <dgm:cxn modelId="{1989B35A-F86C-4F11-BCFF-8369ACD9FA84}" type="presParOf" srcId="{87F239EE-D400-464F-B04A-13A5EA2832AE}" destId="{4D305947-A1E3-46E7-A10A-77A4FDF117D6}" srcOrd="0" destOrd="0" presId="urn:microsoft.com/office/officeart/2005/8/layout/process4"/>
    <dgm:cxn modelId="{F8987BC9-12FB-4067-93BE-88A619F78C0E}" type="presParOf" srcId="{75139EAB-8567-49AA-9CC4-D5BF1ABE48DA}" destId="{86DBF021-9700-4FB6-8E0E-B167F4008D1C}" srcOrd="5" destOrd="0" presId="urn:microsoft.com/office/officeart/2005/8/layout/process4"/>
    <dgm:cxn modelId="{46C360C1-D6DE-4B6B-8F20-08F9207CF3B4}" type="presParOf" srcId="{75139EAB-8567-49AA-9CC4-D5BF1ABE48DA}" destId="{5AAF6696-6EA1-461A-A83E-179850847AB2}" srcOrd="6" destOrd="0" presId="urn:microsoft.com/office/officeart/2005/8/layout/process4"/>
    <dgm:cxn modelId="{0E0533A3-94C6-4451-AA4B-82E2A7A10C67}" type="presParOf" srcId="{5AAF6696-6EA1-461A-A83E-179850847AB2}" destId="{39E3EFB9-CF91-4AA3-B93E-19D1BB3A91F7}" srcOrd="0" destOrd="0" presId="urn:microsoft.com/office/officeart/2005/8/layout/process4"/>
    <dgm:cxn modelId="{9FA66B3F-965A-4A2F-BED8-95D5DDCEC1D8}" type="presParOf" srcId="{75139EAB-8567-49AA-9CC4-D5BF1ABE48DA}" destId="{04374AF5-E95A-4911-9F88-0EAA9E732FDB}" srcOrd="7" destOrd="0" presId="urn:microsoft.com/office/officeart/2005/8/layout/process4"/>
    <dgm:cxn modelId="{CB5E67D8-DE25-4EE4-87BF-302C5C717F65}" type="presParOf" srcId="{75139EAB-8567-49AA-9CC4-D5BF1ABE48DA}" destId="{E9FEE0D0-9043-4BF8-9FA2-3C3F6EBA4E90}" srcOrd="8" destOrd="0" presId="urn:microsoft.com/office/officeart/2005/8/layout/process4"/>
    <dgm:cxn modelId="{677CF21C-68A8-4BA7-A211-1C623D428FC0}" type="presParOf" srcId="{E9FEE0D0-9043-4BF8-9FA2-3C3F6EBA4E90}" destId="{C5A37A72-CAF6-44EC-8CB8-FF6E687C5064}" srcOrd="0" destOrd="0" presId="urn:microsoft.com/office/officeart/2005/8/layout/process4"/>
    <dgm:cxn modelId="{31CC62C0-D4A3-4518-BE30-768FA64B9F1F}" type="presParOf" srcId="{75139EAB-8567-49AA-9CC4-D5BF1ABE48DA}" destId="{324DDD3C-ADFF-435A-92E3-BEA2430F78C6}" srcOrd="9" destOrd="0" presId="urn:microsoft.com/office/officeart/2005/8/layout/process4"/>
    <dgm:cxn modelId="{A22C382D-3554-4CCA-B673-4AB8F9E419A5}" type="presParOf" srcId="{75139EAB-8567-49AA-9CC4-D5BF1ABE48DA}" destId="{D3C0C690-6A92-4EA3-8C9A-49973A3BC26B}" srcOrd="10" destOrd="0" presId="urn:microsoft.com/office/officeart/2005/8/layout/process4"/>
    <dgm:cxn modelId="{C7605110-616D-4756-9254-EDCDEF0E8621}" type="presParOf" srcId="{D3C0C690-6A92-4EA3-8C9A-49973A3BC26B}" destId="{8FB5C8D6-6123-404F-A888-6BF2EF44C1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58B041-7C5E-40AA-AF27-81326B50A159}" type="doc">
      <dgm:prSet loTypeId="urn:microsoft.com/office/officeart/2005/8/layout/process4" loCatId="process" qsTypeId="urn:microsoft.com/office/officeart/2005/8/quickstyle/simple1" qsCatId="simple" csTypeId="urn:microsoft.com/office/officeart/2005/8/colors/accent1_2" csCatId="accent1" phldr="1"/>
      <dgm:spPr/>
    </dgm:pt>
    <dgm:pt modelId="{3E80CC7C-27E7-4B9B-90CC-FF332F0ED83F}">
      <dgm:prSet phldrT="[Text]"/>
      <dgm:spPr/>
      <dgm:t>
        <a:bodyPr/>
        <a:lstStyle/>
        <a:p>
          <a:r>
            <a:rPr lang="en-US" dirty="0"/>
            <a:t>Choose  question</a:t>
          </a:r>
        </a:p>
      </dgm:t>
    </dgm:pt>
    <dgm:pt modelId="{7E3A711A-09C0-4AAE-BC32-915D21A7D8E1}" type="parTrans" cxnId="{66B19A02-C744-44A9-BA2E-8C48342947B7}">
      <dgm:prSet/>
      <dgm:spPr/>
      <dgm:t>
        <a:bodyPr/>
        <a:lstStyle/>
        <a:p>
          <a:endParaRPr lang="en-US"/>
        </a:p>
      </dgm:t>
    </dgm:pt>
    <dgm:pt modelId="{44BBA7BB-9FBF-4E1B-8C85-8B5E59C524C5}" type="sibTrans" cxnId="{66B19A02-C744-44A9-BA2E-8C48342947B7}">
      <dgm:prSet/>
      <dgm:spPr/>
      <dgm:t>
        <a:bodyPr/>
        <a:lstStyle/>
        <a:p>
          <a:endParaRPr lang="en-US"/>
        </a:p>
      </dgm:t>
    </dgm:pt>
    <dgm:pt modelId="{7874528C-5C58-4988-9383-34005F82D060}">
      <dgm:prSet phldrT="[Text]"/>
      <dgm:spPr>
        <a:solidFill>
          <a:schemeClr val="accent1"/>
        </a:solidFill>
      </dgm:spPr>
      <dgm:t>
        <a:bodyPr/>
        <a:lstStyle/>
        <a:p>
          <a:r>
            <a:rPr lang="en-US" dirty="0"/>
            <a:t>Collect data</a:t>
          </a:r>
        </a:p>
      </dgm:t>
    </dgm:pt>
    <dgm:pt modelId="{1436A4EB-1BF4-4B9E-AB36-5467E72C6C1E}" type="parTrans" cxnId="{8CC24BD4-04BF-45CF-8812-DECE38DE00DB}">
      <dgm:prSet/>
      <dgm:spPr/>
      <dgm:t>
        <a:bodyPr/>
        <a:lstStyle/>
        <a:p>
          <a:endParaRPr lang="en-US"/>
        </a:p>
      </dgm:t>
    </dgm:pt>
    <dgm:pt modelId="{CB112E36-CDD9-4E96-BEFC-D7C6B713DDCC}" type="sibTrans" cxnId="{8CC24BD4-04BF-45CF-8812-DECE38DE00DB}">
      <dgm:prSet/>
      <dgm:spPr/>
      <dgm:t>
        <a:bodyPr/>
        <a:lstStyle/>
        <a:p>
          <a:endParaRPr lang="en-US"/>
        </a:p>
      </dgm:t>
    </dgm:pt>
    <dgm:pt modelId="{8931529C-3B4D-486E-AA35-A0E80C9B0B4E}">
      <dgm:prSet phldrT="[Text]"/>
      <dgm:spPr>
        <a:solidFill>
          <a:schemeClr val="accent1"/>
        </a:solidFill>
      </dgm:spPr>
      <dgm:t>
        <a:bodyPr/>
        <a:lstStyle/>
        <a:p>
          <a:r>
            <a:rPr lang="en-US" dirty="0"/>
            <a:t>Check and clean data</a:t>
          </a:r>
        </a:p>
      </dgm:t>
    </dgm:pt>
    <dgm:pt modelId="{6511C311-30E8-4379-B928-F5F50700DDAD}" type="parTrans" cxnId="{D0FA4ACB-8015-467B-9402-4F56DFD633BD}">
      <dgm:prSet/>
      <dgm:spPr/>
      <dgm:t>
        <a:bodyPr/>
        <a:lstStyle/>
        <a:p>
          <a:endParaRPr lang="en-US"/>
        </a:p>
      </dgm:t>
    </dgm:pt>
    <dgm:pt modelId="{1FAACBD4-F53A-4FD4-8C74-D127189C64F4}" type="sibTrans" cxnId="{D0FA4ACB-8015-467B-9402-4F56DFD633BD}">
      <dgm:prSet/>
      <dgm:spPr/>
      <dgm:t>
        <a:bodyPr/>
        <a:lstStyle/>
        <a:p>
          <a:endParaRPr lang="en-US"/>
        </a:p>
      </dgm:t>
    </dgm:pt>
    <dgm:pt modelId="{86B64CB6-B7F3-49A3-87E1-68D621D8FC09}">
      <dgm:prSet phldrT="[Text]"/>
      <dgm:spPr>
        <a:solidFill>
          <a:srgbClr val="4E8F00"/>
        </a:solidFill>
      </dgm:spPr>
      <dgm:t>
        <a:bodyPr/>
        <a:lstStyle/>
        <a:p>
          <a:r>
            <a:rPr lang="en-US" dirty="0"/>
            <a:t>Model data</a:t>
          </a:r>
        </a:p>
      </dgm:t>
    </dgm:pt>
    <dgm:pt modelId="{939B6DC0-0243-4C2E-A3F1-0A1D92916F1A}" type="parTrans" cxnId="{A2A0CA7F-7840-41BF-AEF6-DB6E2852C7EA}">
      <dgm:prSet/>
      <dgm:spPr/>
      <dgm:t>
        <a:bodyPr/>
        <a:lstStyle/>
        <a:p>
          <a:endParaRPr lang="en-US"/>
        </a:p>
      </dgm:t>
    </dgm:pt>
    <dgm:pt modelId="{081311FA-2862-466B-A172-C3DFB8C2BAFF}" type="sibTrans" cxnId="{A2A0CA7F-7840-41BF-AEF6-DB6E2852C7EA}">
      <dgm:prSet/>
      <dgm:spPr/>
      <dgm:t>
        <a:bodyPr/>
        <a:lstStyle/>
        <a:p>
          <a:endParaRPr lang="en-US"/>
        </a:p>
      </dgm:t>
    </dgm:pt>
    <dgm:pt modelId="{B65E3215-1819-47D9-A1EA-27A6788998CB}">
      <dgm:prSet phldrT="[Text]"/>
      <dgm:spPr/>
      <dgm:t>
        <a:bodyPr/>
        <a:lstStyle/>
        <a:p>
          <a:r>
            <a:rPr lang="en-US" dirty="0"/>
            <a:t>Communicate results</a:t>
          </a:r>
        </a:p>
      </dgm:t>
    </dgm:pt>
    <dgm:pt modelId="{24BFAC29-5F61-4741-AF42-D88D2AA3AA56}" type="parTrans" cxnId="{276295D7-33E7-4BF6-9F7A-FA093B6981C8}">
      <dgm:prSet/>
      <dgm:spPr/>
      <dgm:t>
        <a:bodyPr/>
        <a:lstStyle/>
        <a:p>
          <a:endParaRPr lang="en-US"/>
        </a:p>
      </dgm:t>
    </dgm:pt>
    <dgm:pt modelId="{32AA047C-9F0A-441A-8D6F-93AD4497BAEE}" type="sibTrans" cxnId="{276295D7-33E7-4BF6-9F7A-FA093B6981C8}">
      <dgm:prSet/>
      <dgm:spPr/>
      <dgm:t>
        <a:bodyPr/>
        <a:lstStyle/>
        <a:p>
          <a:endParaRPr lang="en-US"/>
        </a:p>
      </dgm:t>
    </dgm:pt>
    <dgm:pt modelId="{03DAAD8B-4017-453E-BFF6-CC2163C55C2A}">
      <dgm:prSet phldrT="[Text]"/>
      <dgm:spPr/>
      <dgm:t>
        <a:bodyPr/>
        <a:lstStyle/>
        <a:p>
          <a:r>
            <a:rPr lang="en-US" dirty="0"/>
            <a:t>Act upon results</a:t>
          </a:r>
        </a:p>
      </dgm:t>
    </dgm:pt>
    <dgm:pt modelId="{33866129-CC14-439C-9F4D-72301DEA4305}" type="parTrans" cxnId="{39FD82B0-E4D4-4218-B53E-2762FEA58D2F}">
      <dgm:prSet/>
      <dgm:spPr/>
      <dgm:t>
        <a:bodyPr/>
        <a:lstStyle/>
        <a:p>
          <a:endParaRPr lang="en-US"/>
        </a:p>
      </dgm:t>
    </dgm:pt>
    <dgm:pt modelId="{EF2B7815-5CF6-428B-BFAE-87A3BBE0B987}" type="sibTrans" cxnId="{39FD82B0-E4D4-4218-B53E-2762FEA58D2F}">
      <dgm:prSet/>
      <dgm:spPr/>
      <dgm:t>
        <a:bodyPr/>
        <a:lstStyle/>
        <a:p>
          <a:endParaRPr lang="en-US"/>
        </a:p>
      </dgm:t>
    </dgm:pt>
    <dgm:pt modelId="{75139EAB-8567-49AA-9CC4-D5BF1ABE48DA}" type="pres">
      <dgm:prSet presAssocID="{E958B041-7C5E-40AA-AF27-81326B50A159}" presName="Name0" presStyleCnt="0">
        <dgm:presLayoutVars>
          <dgm:dir/>
          <dgm:animLvl val="lvl"/>
          <dgm:resizeHandles val="exact"/>
        </dgm:presLayoutVars>
      </dgm:prSet>
      <dgm:spPr/>
    </dgm:pt>
    <dgm:pt modelId="{C42ECB76-B5A5-4732-92FB-B5108AEEA98B}" type="pres">
      <dgm:prSet presAssocID="{03DAAD8B-4017-453E-BFF6-CC2163C55C2A}" presName="boxAndChildren" presStyleCnt="0"/>
      <dgm:spPr/>
    </dgm:pt>
    <dgm:pt modelId="{5D0C44A9-9AA6-41FA-8E28-2C0C6BAE5CBD}" type="pres">
      <dgm:prSet presAssocID="{03DAAD8B-4017-453E-BFF6-CC2163C55C2A}" presName="parentTextBox" presStyleLbl="node1" presStyleIdx="0" presStyleCnt="6"/>
      <dgm:spPr/>
    </dgm:pt>
    <dgm:pt modelId="{E1CF8569-4C59-41D2-A1CD-4E7E971A5E1A}" type="pres">
      <dgm:prSet presAssocID="{32AA047C-9F0A-441A-8D6F-93AD4497BAEE}" presName="sp" presStyleCnt="0"/>
      <dgm:spPr/>
    </dgm:pt>
    <dgm:pt modelId="{1B3C937E-BFC2-4184-8E49-395292F301FA}" type="pres">
      <dgm:prSet presAssocID="{B65E3215-1819-47D9-A1EA-27A6788998CB}" presName="arrowAndChildren" presStyleCnt="0"/>
      <dgm:spPr/>
    </dgm:pt>
    <dgm:pt modelId="{01F9D42C-F78E-4A9B-91F0-4AB9C3BDB374}" type="pres">
      <dgm:prSet presAssocID="{B65E3215-1819-47D9-A1EA-27A6788998CB}" presName="parentTextArrow" presStyleLbl="node1" presStyleIdx="1" presStyleCnt="6"/>
      <dgm:spPr/>
    </dgm:pt>
    <dgm:pt modelId="{2D4E8796-278F-4EBC-B66F-C865A795CE77}" type="pres">
      <dgm:prSet presAssocID="{081311FA-2862-466B-A172-C3DFB8C2BAFF}" presName="sp" presStyleCnt="0"/>
      <dgm:spPr/>
    </dgm:pt>
    <dgm:pt modelId="{87F239EE-D400-464F-B04A-13A5EA2832AE}" type="pres">
      <dgm:prSet presAssocID="{86B64CB6-B7F3-49A3-87E1-68D621D8FC09}" presName="arrowAndChildren" presStyleCnt="0"/>
      <dgm:spPr/>
    </dgm:pt>
    <dgm:pt modelId="{4D305947-A1E3-46E7-A10A-77A4FDF117D6}" type="pres">
      <dgm:prSet presAssocID="{86B64CB6-B7F3-49A3-87E1-68D621D8FC09}" presName="parentTextArrow" presStyleLbl="node1" presStyleIdx="2" presStyleCnt="6"/>
      <dgm:spPr/>
    </dgm:pt>
    <dgm:pt modelId="{86DBF021-9700-4FB6-8E0E-B167F4008D1C}" type="pres">
      <dgm:prSet presAssocID="{1FAACBD4-F53A-4FD4-8C74-D127189C64F4}" presName="sp" presStyleCnt="0"/>
      <dgm:spPr/>
    </dgm:pt>
    <dgm:pt modelId="{5AAF6696-6EA1-461A-A83E-179850847AB2}" type="pres">
      <dgm:prSet presAssocID="{8931529C-3B4D-486E-AA35-A0E80C9B0B4E}" presName="arrowAndChildren" presStyleCnt="0"/>
      <dgm:spPr/>
    </dgm:pt>
    <dgm:pt modelId="{39E3EFB9-CF91-4AA3-B93E-19D1BB3A91F7}" type="pres">
      <dgm:prSet presAssocID="{8931529C-3B4D-486E-AA35-A0E80C9B0B4E}" presName="parentTextArrow" presStyleLbl="node1" presStyleIdx="3" presStyleCnt="6"/>
      <dgm:spPr/>
    </dgm:pt>
    <dgm:pt modelId="{04374AF5-E95A-4911-9F88-0EAA9E732FDB}" type="pres">
      <dgm:prSet presAssocID="{CB112E36-CDD9-4E96-BEFC-D7C6B713DDCC}" presName="sp" presStyleCnt="0"/>
      <dgm:spPr/>
    </dgm:pt>
    <dgm:pt modelId="{E9FEE0D0-9043-4BF8-9FA2-3C3F6EBA4E90}" type="pres">
      <dgm:prSet presAssocID="{7874528C-5C58-4988-9383-34005F82D060}" presName="arrowAndChildren" presStyleCnt="0"/>
      <dgm:spPr/>
    </dgm:pt>
    <dgm:pt modelId="{C5A37A72-CAF6-44EC-8CB8-FF6E687C5064}" type="pres">
      <dgm:prSet presAssocID="{7874528C-5C58-4988-9383-34005F82D060}" presName="parentTextArrow" presStyleLbl="node1" presStyleIdx="4" presStyleCnt="6"/>
      <dgm:spPr/>
    </dgm:pt>
    <dgm:pt modelId="{324DDD3C-ADFF-435A-92E3-BEA2430F78C6}" type="pres">
      <dgm:prSet presAssocID="{44BBA7BB-9FBF-4E1B-8C85-8B5E59C524C5}" presName="sp" presStyleCnt="0"/>
      <dgm:spPr/>
    </dgm:pt>
    <dgm:pt modelId="{D3C0C690-6A92-4EA3-8C9A-49973A3BC26B}" type="pres">
      <dgm:prSet presAssocID="{3E80CC7C-27E7-4B9B-90CC-FF332F0ED83F}" presName="arrowAndChildren" presStyleCnt="0"/>
      <dgm:spPr/>
    </dgm:pt>
    <dgm:pt modelId="{8FB5C8D6-6123-404F-A888-6BF2EF44C12A}" type="pres">
      <dgm:prSet presAssocID="{3E80CC7C-27E7-4B9B-90CC-FF332F0ED83F}" presName="parentTextArrow" presStyleLbl="node1" presStyleIdx="5" presStyleCnt="6" custLinFactNeighborX="-400" custLinFactNeighborY="1759"/>
      <dgm:spPr/>
    </dgm:pt>
  </dgm:ptLst>
  <dgm:cxnLst>
    <dgm:cxn modelId="{66B19A02-C744-44A9-BA2E-8C48342947B7}" srcId="{E958B041-7C5E-40AA-AF27-81326B50A159}" destId="{3E80CC7C-27E7-4B9B-90CC-FF332F0ED83F}" srcOrd="0" destOrd="0" parTransId="{7E3A711A-09C0-4AAE-BC32-915D21A7D8E1}" sibTransId="{44BBA7BB-9FBF-4E1B-8C85-8B5E59C524C5}"/>
    <dgm:cxn modelId="{E922FE0C-3C7E-4895-80F8-24D3924800EE}" type="presOf" srcId="{86B64CB6-B7F3-49A3-87E1-68D621D8FC09}" destId="{4D305947-A1E3-46E7-A10A-77A4FDF117D6}" srcOrd="0" destOrd="0" presId="urn:microsoft.com/office/officeart/2005/8/layout/process4"/>
    <dgm:cxn modelId="{262FB50F-7518-4073-A167-D11A27CCF03A}" type="presOf" srcId="{8931529C-3B4D-486E-AA35-A0E80C9B0B4E}" destId="{39E3EFB9-CF91-4AA3-B93E-19D1BB3A91F7}" srcOrd="0" destOrd="0" presId="urn:microsoft.com/office/officeart/2005/8/layout/process4"/>
    <dgm:cxn modelId="{AD15C910-1B6C-4FFC-97B5-C5F84C4F59DA}" type="presOf" srcId="{03DAAD8B-4017-453E-BFF6-CC2163C55C2A}" destId="{5D0C44A9-9AA6-41FA-8E28-2C0C6BAE5CBD}" srcOrd="0" destOrd="0" presId="urn:microsoft.com/office/officeart/2005/8/layout/process4"/>
    <dgm:cxn modelId="{196E4A20-C260-4BFF-8451-B6A4FDFF6F2C}" type="presOf" srcId="{3E80CC7C-27E7-4B9B-90CC-FF332F0ED83F}" destId="{8FB5C8D6-6123-404F-A888-6BF2EF44C12A}" srcOrd="0" destOrd="0" presId="urn:microsoft.com/office/officeart/2005/8/layout/process4"/>
    <dgm:cxn modelId="{1BF1B231-222A-4B8A-A7D3-E9CBEA498A0C}" type="presOf" srcId="{7874528C-5C58-4988-9383-34005F82D060}" destId="{C5A37A72-CAF6-44EC-8CB8-FF6E687C5064}" srcOrd="0" destOrd="0" presId="urn:microsoft.com/office/officeart/2005/8/layout/process4"/>
    <dgm:cxn modelId="{91A68242-305B-48E3-ADE2-DCF83D43AEC2}" type="presOf" srcId="{B65E3215-1819-47D9-A1EA-27A6788998CB}" destId="{01F9D42C-F78E-4A9B-91F0-4AB9C3BDB374}" srcOrd="0" destOrd="0" presId="urn:microsoft.com/office/officeart/2005/8/layout/process4"/>
    <dgm:cxn modelId="{A2A0CA7F-7840-41BF-AEF6-DB6E2852C7EA}" srcId="{E958B041-7C5E-40AA-AF27-81326B50A159}" destId="{86B64CB6-B7F3-49A3-87E1-68D621D8FC09}" srcOrd="3" destOrd="0" parTransId="{939B6DC0-0243-4C2E-A3F1-0A1D92916F1A}" sibTransId="{081311FA-2862-466B-A172-C3DFB8C2BAFF}"/>
    <dgm:cxn modelId="{B5A4C69F-CDC8-4124-B28F-F55A49022822}" type="presOf" srcId="{E958B041-7C5E-40AA-AF27-81326B50A159}" destId="{75139EAB-8567-49AA-9CC4-D5BF1ABE48DA}" srcOrd="0" destOrd="0" presId="urn:microsoft.com/office/officeart/2005/8/layout/process4"/>
    <dgm:cxn modelId="{39FD82B0-E4D4-4218-B53E-2762FEA58D2F}" srcId="{E958B041-7C5E-40AA-AF27-81326B50A159}" destId="{03DAAD8B-4017-453E-BFF6-CC2163C55C2A}" srcOrd="5" destOrd="0" parTransId="{33866129-CC14-439C-9F4D-72301DEA4305}" sibTransId="{EF2B7815-5CF6-428B-BFAE-87A3BBE0B987}"/>
    <dgm:cxn modelId="{D0FA4ACB-8015-467B-9402-4F56DFD633BD}" srcId="{E958B041-7C5E-40AA-AF27-81326B50A159}" destId="{8931529C-3B4D-486E-AA35-A0E80C9B0B4E}" srcOrd="2" destOrd="0" parTransId="{6511C311-30E8-4379-B928-F5F50700DDAD}" sibTransId="{1FAACBD4-F53A-4FD4-8C74-D127189C64F4}"/>
    <dgm:cxn modelId="{8CC24BD4-04BF-45CF-8812-DECE38DE00DB}" srcId="{E958B041-7C5E-40AA-AF27-81326B50A159}" destId="{7874528C-5C58-4988-9383-34005F82D060}" srcOrd="1" destOrd="0" parTransId="{1436A4EB-1BF4-4B9E-AB36-5467E72C6C1E}" sibTransId="{CB112E36-CDD9-4E96-BEFC-D7C6B713DDCC}"/>
    <dgm:cxn modelId="{276295D7-33E7-4BF6-9F7A-FA093B6981C8}" srcId="{E958B041-7C5E-40AA-AF27-81326B50A159}" destId="{B65E3215-1819-47D9-A1EA-27A6788998CB}" srcOrd="4" destOrd="0" parTransId="{24BFAC29-5F61-4741-AF42-D88D2AA3AA56}" sibTransId="{32AA047C-9F0A-441A-8D6F-93AD4497BAEE}"/>
    <dgm:cxn modelId="{D916ED83-E5FC-4E61-A3B5-FF75E76B1904}" type="presParOf" srcId="{75139EAB-8567-49AA-9CC4-D5BF1ABE48DA}" destId="{C42ECB76-B5A5-4732-92FB-B5108AEEA98B}" srcOrd="0" destOrd="0" presId="urn:microsoft.com/office/officeart/2005/8/layout/process4"/>
    <dgm:cxn modelId="{C62345F3-7A5B-4CDE-8403-E4AA3EFF9AA7}" type="presParOf" srcId="{C42ECB76-B5A5-4732-92FB-B5108AEEA98B}" destId="{5D0C44A9-9AA6-41FA-8E28-2C0C6BAE5CBD}" srcOrd="0" destOrd="0" presId="urn:microsoft.com/office/officeart/2005/8/layout/process4"/>
    <dgm:cxn modelId="{EF227B2A-8E16-4B36-8C44-05D411ADE81A}" type="presParOf" srcId="{75139EAB-8567-49AA-9CC4-D5BF1ABE48DA}" destId="{E1CF8569-4C59-41D2-A1CD-4E7E971A5E1A}" srcOrd="1" destOrd="0" presId="urn:microsoft.com/office/officeart/2005/8/layout/process4"/>
    <dgm:cxn modelId="{0267AB30-ADC4-40DA-8107-223E14D49599}" type="presParOf" srcId="{75139EAB-8567-49AA-9CC4-D5BF1ABE48DA}" destId="{1B3C937E-BFC2-4184-8E49-395292F301FA}" srcOrd="2" destOrd="0" presId="urn:microsoft.com/office/officeart/2005/8/layout/process4"/>
    <dgm:cxn modelId="{3B5284B7-B4EA-45EB-B2A9-D515A8104509}" type="presParOf" srcId="{1B3C937E-BFC2-4184-8E49-395292F301FA}" destId="{01F9D42C-F78E-4A9B-91F0-4AB9C3BDB374}" srcOrd="0" destOrd="0" presId="urn:microsoft.com/office/officeart/2005/8/layout/process4"/>
    <dgm:cxn modelId="{2B19456D-233E-4686-B60C-2F1A54FFEAB9}" type="presParOf" srcId="{75139EAB-8567-49AA-9CC4-D5BF1ABE48DA}" destId="{2D4E8796-278F-4EBC-B66F-C865A795CE77}" srcOrd="3" destOrd="0" presId="urn:microsoft.com/office/officeart/2005/8/layout/process4"/>
    <dgm:cxn modelId="{DD11D174-8DE3-4D53-9277-4B3DD0629020}" type="presParOf" srcId="{75139EAB-8567-49AA-9CC4-D5BF1ABE48DA}" destId="{87F239EE-D400-464F-B04A-13A5EA2832AE}" srcOrd="4" destOrd="0" presId="urn:microsoft.com/office/officeart/2005/8/layout/process4"/>
    <dgm:cxn modelId="{1989B35A-F86C-4F11-BCFF-8369ACD9FA84}" type="presParOf" srcId="{87F239EE-D400-464F-B04A-13A5EA2832AE}" destId="{4D305947-A1E3-46E7-A10A-77A4FDF117D6}" srcOrd="0" destOrd="0" presId="urn:microsoft.com/office/officeart/2005/8/layout/process4"/>
    <dgm:cxn modelId="{F8987BC9-12FB-4067-93BE-88A619F78C0E}" type="presParOf" srcId="{75139EAB-8567-49AA-9CC4-D5BF1ABE48DA}" destId="{86DBF021-9700-4FB6-8E0E-B167F4008D1C}" srcOrd="5" destOrd="0" presId="urn:microsoft.com/office/officeart/2005/8/layout/process4"/>
    <dgm:cxn modelId="{46C360C1-D6DE-4B6B-8F20-08F9207CF3B4}" type="presParOf" srcId="{75139EAB-8567-49AA-9CC4-D5BF1ABE48DA}" destId="{5AAF6696-6EA1-461A-A83E-179850847AB2}" srcOrd="6" destOrd="0" presId="urn:microsoft.com/office/officeart/2005/8/layout/process4"/>
    <dgm:cxn modelId="{0E0533A3-94C6-4451-AA4B-82E2A7A10C67}" type="presParOf" srcId="{5AAF6696-6EA1-461A-A83E-179850847AB2}" destId="{39E3EFB9-CF91-4AA3-B93E-19D1BB3A91F7}" srcOrd="0" destOrd="0" presId="urn:microsoft.com/office/officeart/2005/8/layout/process4"/>
    <dgm:cxn modelId="{9FA66B3F-965A-4A2F-BED8-95D5DDCEC1D8}" type="presParOf" srcId="{75139EAB-8567-49AA-9CC4-D5BF1ABE48DA}" destId="{04374AF5-E95A-4911-9F88-0EAA9E732FDB}" srcOrd="7" destOrd="0" presId="urn:microsoft.com/office/officeart/2005/8/layout/process4"/>
    <dgm:cxn modelId="{CB5E67D8-DE25-4EE4-87BF-302C5C717F65}" type="presParOf" srcId="{75139EAB-8567-49AA-9CC4-D5BF1ABE48DA}" destId="{E9FEE0D0-9043-4BF8-9FA2-3C3F6EBA4E90}" srcOrd="8" destOrd="0" presId="urn:microsoft.com/office/officeart/2005/8/layout/process4"/>
    <dgm:cxn modelId="{677CF21C-68A8-4BA7-A211-1C623D428FC0}" type="presParOf" srcId="{E9FEE0D0-9043-4BF8-9FA2-3C3F6EBA4E90}" destId="{C5A37A72-CAF6-44EC-8CB8-FF6E687C5064}" srcOrd="0" destOrd="0" presId="urn:microsoft.com/office/officeart/2005/8/layout/process4"/>
    <dgm:cxn modelId="{31CC62C0-D4A3-4518-BE30-768FA64B9F1F}" type="presParOf" srcId="{75139EAB-8567-49AA-9CC4-D5BF1ABE48DA}" destId="{324DDD3C-ADFF-435A-92E3-BEA2430F78C6}" srcOrd="9" destOrd="0" presId="urn:microsoft.com/office/officeart/2005/8/layout/process4"/>
    <dgm:cxn modelId="{A22C382D-3554-4CCA-B673-4AB8F9E419A5}" type="presParOf" srcId="{75139EAB-8567-49AA-9CC4-D5BF1ABE48DA}" destId="{D3C0C690-6A92-4EA3-8C9A-49973A3BC26B}" srcOrd="10" destOrd="0" presId="urn:microsoft.com/office/officeart/2005/8/layout/process4"/>
    <dgm:cxn modelId="{C7605110-616D-4756-9254-EDCDEF0E8621}" type="presParOf" srcId="{D3C0C690-6A92-4EA3-8C9A-49973A3BC26B}" destId="{8FB5C8D6-6123-404F-A888-6BF2EF44C1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44B67C-ED4C-9845-9D42-1A168BBBF9D7}"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1353D386-97A4-B840-A933-A56DE7DFCF9B}">
      <dgm:prSet phldrT="[Text]"/>
      <dgm:spPr/>
      <dgm:t>
        <a:bodyPr/>
        <a:lstStyle/>
        <a:p>
          <a:r>
            <a:rPr lang="en-GB" dirty="0"/>
            <a:t>I like to eat kale and feta.</a:t>
          </a:r>
          <a:endParaRPr lang="en-US" dirty="0"/>
        </a:p>
      </dgm:t>
    </dgm:pt>
    <dgm:pt modelId="{05C32F7A-7B0A-7741-9A01-F7367A46DFAF}" type="parTrans" cxnId="{1B51BF12-FEB4-7048-AB0C-3F6EBE818AF1}">
      <dgm:prSet/>
      <dgm:spPr/>
      <dgm:t>
        <a:bodyPr/>
        <a:lstStyle/>
        <a:p>
          <a:endParaRPr lang="en-US"/>
        </a:p>
      </dgm:t>
    </dgm:pt>
    <dgm:pt modelId="{DD4A4D10-3EE0-844F-A7D3-C7B9EB7D1D3C}" type="sibTrans" cxnId="{1B51BF12-FEB4-7048-AB0C-3F6EBE818AF1}">
      <dgm:prSet/>
      <dgm:spPr/>
      <dgm:t>
        <a:bodyPr/>
        <a:lstStyle/>
        <a:p>
          <a:endParaRPr lang="en-US"/>
        </a:p>
      </dgm:t>
    </dgm:pt>
    <dgm:pt modelId="{7CDD207D-234A-0446-AD7F-48C0F48C0205}">
      <dgm:prSet/>
      <dgm:spPr/>
      <dgm:t>
        <a:bodyPr/>
        <a:lstStyle/>
        <a:p>
          <a:r>
            <a:rPr lang="en-GB" dirty="0"/>
            <a:t>I ate </a:t>
          </a:r>
          <a:r>
            <a:rPr lang="en-GB" dirty="0" err="1"/>
            <a:t>avacado</a:t>
          </a:r>
          <a:r>
            <a:rPr lang="en-GB" dirty="0"/>
            <a:t> and feta for lunch.</a:t>
          </a:r>
        </a:p>
      </dgm:t>
    </dgm:pt>
    <dgm:pt modelId="{CA447FD7-A7E7-3544-A8D9-02D9A8BF2053}" type="parTrans" cxnId="{43BF14E5-3796-C64D-AD7A-0C17360AAC5B}">
      <dgm:prSet/>
      <dgm:spPr/>
      <dgm:t>
        <a:bodyPr/>
        <a:lstStyle/>
        <a:p>
          <a:endParaRPr lang="en-US"/>
        </a:p>
      </dgm:t>
    </dgm:pt>
    <dgm:pt modelId="{9A3076AA-5A03-4547-9846-0BAA18C8920B}" type="sibTrans" cxnId="{43BF14E5-3796-C64D-AD7A-0C17360AAC5B}">
      <dgm:prSet/>
      <dgm:spPr/>
      <dgm:t>
        <a:bodyPr/>
        <a:lstStyle/>
        <a:p>
          <a:endParaRPr lang="en-US"/>
        </a:p>
      </dgm:t>
    </dgm:pt>
    <dgm:pt modelId="{152AEA45-F3D1-3F48-BEB4-0C670D92EA15}">
      <dgm:prSet/>
      <dgm:spPr/>
      <dgm:t>
        <a:bodyPr/>
        <a:lstStyle/>
        <a:p>
          <a:r>
            <a:rPr lang="en-GB" dirty="0"/>
            <a:t>Corgis and </a:t>
          </a:r>
          <a:r>
            <a:rPr lang="en-GB" dirty="0" err="1"/>
            <a:t>labradors</a:t>
          </a:r>
          <a:r>
            <a:rPr lang="en-GB" dirty="0"/>
            <a:t> are adorable.</a:t>
          </a:r>
        </a:p>
      </dgm:t>
    </dgm:pt>
    <dgm:pt modelId="{DA812CDF-94C0-1845-A3CD-E105BBDF1880}" type="parTrans" cxnId="{64A28FEF-0FCE-6F46-B9D1-22E26F3D2751}">
      <dgm:prSet/>
      <dgm:spPr/>
      <dgm:t>
        <a:bodyPr/>
        <a:lstStyle/>
        <a:p>
          <a:endParaRPr lang="en-US"/>
        </a:p>
      </dgm:t>
    </dgm:pt>
    <dgm:pt modelId="{24F3FBFD-3E5A-D843-BAB1-EBF23D36D5F0}" type="sibTrans" cxnId="{64A28FEF-0FCE-6F46-B9D1-22E26F3D2751}">
      <dgm:prSet/>
      <dgm:spPr/>
      <dgm:t>
        <a:bodyPr/>
        <a:lstStyle/>
        <a:p>
          <a:endParaRPr lang="en-US"/>
        </a:p>
      </dgm:t>
    </dgm:pt>
    <dgm:pt modelId="{E560052A-A51D-C04B-AB65-B48BB45B04A6}">
      <dgm:prSet/>
      <dgm:spPr/>
      <dgm:t>
        <a:bodyPr/>
        <a:lstStyle/>
        <a:p>
          <a:r>
            <a:rPr lang="en-GB" dirty="0"/>
            <a:t>My daughter wants to have a corgi.</a:t>
          </a:r>
        </a:p>
      </dgm:t>
    </dgm:pt>
    <dgm:pt modelId="{8DDDB393-2303-9445-B65E-8D11F2A8EDDA}" type="parTrans" cxnId="{765E7453-8E88-A243-AA8D-4DD4F6BF8F0A}">
      <dgm:prSet/>
      <dgm:spPr/>
      <dgm:t>
        <a:bodyPr/>
        <a:lstStyle/>
        <a:p>
          <a:endParaRPr lang="en-US"/>
        </a:p>
      </dgm:t>
    </dgm:pt>
    <dgm:pt modelId="{5E187614-AFEB-5143-8D00-30E56469D51D}" type="sibTrans" cxnId="{765E7453-8E88-A243-AA8D-4DD4F6BF8F0A}">
      <dgm:prSet/>
      <dgm:spPr/>
      <dgm:t>
        <a:bodyPr/>
        <a:lstStyle/>
        <a:p>
          <a:endParaRPr lang="en-US"/>
        </a:p>
      </dgm:t>
    </dgm:pt>
    <dgm:pt modelId="{68B5CE71-2D84-774D-8C1C-7305B8555E3F}">
      <dgm:prSet/>
      <dgm:spPr/>
      <dgm:t>
        <a:bodyPr/>
        <a:lstStyle/>
        <a:p>
          <a:r>
            <a:rPr lang="en-GB" dirty="0"/>
            <a:t>She can afford an adorable hamster gnawing some kale.</a:t>
          </a:r>
        </a:p>
      </dgm:t>
    </dgm:pt>
    <dgm:pt modelId="{2D4EF294-3887-9749-901C-8607A4B48894}" type="parTrans" cxnId="{4D8447CD-6371-7541-8349-99DF50CD7B10}">
      <dgm:prSet/>
      <dgm:spPr/>
      <dgm:t>
        <a:bodyPr/>
        <a:lstStyle/>
        <a:p>
          <a:endParaRPr lang="en-US"/>
        </a:p>
      </dgm:t>
    </dgm:pt>
    <dgm:pt modelId="{4485400C-3FEB-D541-B56B-8692FEDE3C6B}" type="sibTrans" cxnId="{4D8447CD-6371-7541-8349-99DF50CD7B10}">
      <dgm:prSet/>
      <dgm:spPr/>
      <dgm:t>
        <a:bodyPr/>
        <a:lstStyle/>
        <a:p>
          <a:endParaRPr lang="en-US"/>
        </a:p>
      </dgm:t>
    </dgm:pt>
    <dgm:pt modelId="{E1CEF3DD-038E-CF4F-84ED-16F49495E9DE}" type="pres">
      <dgm:prSet presAssocID="{7E44B67C-ED4C-9845-9D42-1A168BBBF9D7}" presName="diagram" presStyleCnt="0">
        <dgm:presLayoutVars>
          <dgm:dir/>
          <dgm:resizeHandles val="exact"/>
        </dgm:presLayoutVars>
      </dgm:prSet>
      <dgm:spPr/>
    </dgm:pt>
    <dgm:pt modelId="{CDF0B10C-DF6B-4145-891E-928A280FB004}" type="pres">
      <dgm:prSet presAssocID="{1353D386-97A4-B840-A933-A56DE7DFCF9B}" presName="node" presStyleLbl="node1" presStyleIdx="0" presStyleCnt="5">
        <dgm:presLayoutVars>
          <dgm:bulletEnabled val="1"/>
        </dgm:presLayoutVars>
      </dgm:prSet>
      <dgm:spPr/>
    </dgm:pt>
    <dgm:pt modelId="{A05475D5-7FD7-7D45-AAAE-BF782C09E95C}" type="pres">
      <dgm:prSet presAssocID="{DD4A4D10-3EE0-844F-A7D3-C7B9EB7D1D3C}" presName="sibTrans" presStyleCnt="0"/>
      <dgm:spPr/>
    </dgm:pt>
    <dgm:pt modelId="{31E746EE-E32A-E949-9FD7-E5CAE107C26F}" type="pres">
      <dgm:prSet presAssocID="{7CDD207D-234A-0446-AD7F-48C0F48C0205}" presName="node" presStyleLbl="node1" presStyleIdx="1" presStyleCnt="5">
        <dgm:presLayoutVars>
          <dgm:bulletEnabled val="1"/>
        </dgm:presLayoutVars>
      </dgm:prSet>
      <dgm:spPr/>
    </dgm:pt>
    <dgm:pt modelId="{68A1DFE5-1483-574C-B925-C5C586FBE42B}" type="pres">
      <dgm:prSet presAssocID="{9A3076AA-5A03-4547-9846-0BAA18C8920B}" presName="sibTrans" presStyleCnt="0"/>
      <dgm:spPr/>
    </dgm:pt>
    <dgm:pt modelId="{A51B58AD-1498-A94D-B21D-736971FF94E9}" type="pres">
      <dgm:prSet presAssocID="{152AEA45-F3D1-3F48-BEB4-0C670D92EA15}" presName="node" presStyleLbl="node1" presStyleIdx="2" presStyleCnt="5">
        <dgm:presLayoutVars>
          <dgm:bulletEnabled val="1"/>
        </dgm:presLayoutVars>
      </dgm:prSet>
      <dgm:spPr/>
    </dgm:pt>
    <dgm:pt modelId="{73F0EF84-72AF-6C47-89CC-D6E2A33D67FF}" type="pres">
      <dgm:prSet presAssocID="{24F3FBFD-3E5A-D843-BAB1-EBF23D36D5F0}" presName="sibTrans" presStyleCnt="0"/>
      <dgm:spPr/>
    </dgm:pt>
    <dgm:pt modelId="{C3C383FD-FD4D-7140-A074-7E2B79691243}" type="pres">
      <dgm:prSet presAssocID="{E560052A-A51D-C04B-AB65-B48BB45B04A6}" presName="node" presStyleLbl="node1" presStyleIdx="3" presStyleCnt="5">
        <dgm:presLayoutVars>
          <dgm:bulletEnabled val="1"/>
        </dgm:presLayoutVars>
      </dgm:prSet>
      <dgm:spPr/>
    </dgm:pt>
    <dgm:pt modelId="{DB22CA26-D772-8549-B437-6FEC65DE6236}" type="pres">
      <dgm:prSet presAssocID="{5E187614-AFEB-5143-8D00-30E56469D51D}" presName="sibTrans" presStyleCnt="0"/>
      <dgm:spPr/>
    </dgm:pt>
    <dgm:pt modelId="{D722679C-B955-2F49-9D89-D331C4BA1BAD}" type="pres">
      <dgm:prSet presAssocID="{68B5CE71-2D84-774D-8C1C-7305B8555E3F}" presName="node" presStyleLbl="node1" presStyleIdx="4" presStyleCnt="5">
        <dgm:presLayoutVars>
          <dgm:bulletEnabled val="1"/>
        </dgm:presLayoutVars>
      </dgm:prSet>
      <dgm:spPr/>
    </dgm:pt>
  </dgm:ptLst>
  <dgm:cxnLst>
    <dgm:cxn modelId="{1B51BF12-FEB4-7048-AB0C-3F6EBE818AF1}" srcId="{7E44B67C-ED4C-9845-9D42-1A168BBBF9D7}" destId="{1353D386-97A4-B840-A933-A56DE7DFCF9B}" srcOrd="0" destOrd="0" parTransId="{05C32F7A-7B0A-7741-9A01-F7367A46DFAF}" sibTransId="{DD4A4D10-3EE0-844F-A7D3-C7B9EB7D1D3C}"/>
    <dgm:cxn modelId="{EC991B4B-051F-3947-ACD1-198A5D7A6AF0}" type="presOf" srcId="{152AEA45-F3D1-3F48-BEB4-0C670D92EA15}" destId="{A51B58AD-1498-A94D-B21D-736971FF94E9}" srcOrd="0" destOrd="0" presId="urn:microsoft.com/office/officeart/2005/8/layout/default"/>
    <dgm:cxn modelId="{765E7453-8E88-A243-AA8D-4DD4F6BF8F0A}" srcId="{7E44B67C-ED4C-9845-9D42-1A168BBBF9D7}" destId="{E560052A-A51D-C04B-AB65-B48BB45B04A6}" srcOrd="3" destOrd="0" parTransId="{8DDDB393-2303-9445-B65E-8D11F2A8EDDA}" sibTransId="{5E187614-AFEB-5143-8D00-30E56469D51D}"/>
    <dgm:cxn modelId="{1490F882-C57F-044C-AEDC-EC130B6AB0A2}" type="presOf" srcId="{68B5CE71-2D84-774D-8C1C-7305B8555E3F}" destId="{D722679C-B955-2F49-9D89-D331C4BA1BAD}" srcOrd="0" destOrd="0" presId="urn:microsoft.com/office/officeart/2005/8/layout/default"/>
    <dgm:cxn modelId="{FA041198-F689-6F4F-A810-DC770F181DFE}" type="presOf" srcId="{7CDD207D-234A-0446-AD7F-48C0F48C0205}" destId="{31E746EE-E32A-E949-9FD7-E5CAE107C26F}" srcOrd="0" destOrd="0" presId="urn:microsoft.com/office/officeart/2005/8/layout/default"/>
    <dgm:cxn modelId="{87212DB1-D294-3448-84B3-2FA71B152884}" type="presOf" srcId="{E560052A-A51D-C04B-AB65-B48BB45B04A6}" destId="{C3C383FD-FD4D-7140-A074-7E2B79691243}" srcOrd="0" destOrd="0" presId="urn:microsoft.com/office/officeart/2005/8/layout/default"/>
    <dgm:cxn modelId="{4D8447CD-6371-7541-8349-99DF50CD7B10}" srcId="{7E44B67C-ED4C-9845-9D42-1A168BBBF9D7}" destId="{68B5CE71-2D84-774D-8C1C-7305B8555E3F}" srcOrd="4" destOrd="0" parTransId="{2D4EF294-3887-9749-901C-8607A4B48894}" sibTransId="{4485400C-3FEB-D541-B56B-8692FEDE3C6B}"/>
    <dgm:cxn modelId="{FDA482D3-5F77-434B-AE72-1E897D0B6540}" type="presOf" srcId="{1353D386-97A4-B840-A933-A56DE7DFCF9B}" destId="{CDF0B10C-DF6B-4145-891E-928A280FB004}" srcOrd="0" destOrd="0" presId="urn:microsoft.com/office/officeart/2005/8/layout/default"/>
    <dgm:cxn modelId="{43BF14E5-3796-C64D-AD7A-0C17360AAC5B}" srcId="{7E44B67C-ED4C-9845-9D42-1A168BBBF9D7}" destId="{7CDD207D-234A-0446-AD7F-48C0F48C0205}" srcOrd="1" destOrd="0" parTransId="{CA447FD7-A7E7-3544-A8D9-02D9A8BF2053}" sibTransId="{9A3076AA-5A03-4547-9846-0BAA18C8920B}"/>
    <dgm:cxn modelId="{64A28FEF-0FCE-6F46-B9D1-22E26F3D2751}" srcId="{7E44B67C-ED4C-9845-9D42-1A168BBBF9D7}" destId="{152AEA45-F3D1-3F48-BEB4-0C670D92EA15}" srcOrd="2" destOrd="0" parTransId="{DA812CDF-94C0-1845-A3CD-E105BBDF1880}" sibTransId="{24F3FBFD-3E5A-D843-BAB1-EBF23D36D5F0}"/>
    <dgm:cxn modelId="{B651C8F9-29A8-164C-BD12-CF3E6F8B738D}" type="presOf" srcId="{7E44B67C-ED4C-9845-9D42-1A168BBBF9D7}" destId="{E1CEF3DD-038E-CF4F-84ED-16F49495E9DE}" srcOrd="0" destOrd="0" presId="urn:microsoft.com/office/officeart/2005/8/layout/default"/>
    <dgm:cxn modelId="{13558FA3-C1EF-604E-8178-A746B33C33EF}" type="presParOf" srcId="{E1CEF3DD-038E-CF4F-84ED-16F49495E9DE}" destId="{CDF0B10C-DF6B-4145-891E-928A280FB004}" srcOrd="0" destOrd="0" presId="urn:microsoft.com/office/officeart/2005/8/layout/default"/>
    <dgm:cxn modelId="{315F3077-C500-D740-8450-76EC4BF4B255}" type="presParOf" srcId="{E1CEF3DD-038E-CF4F-84ED-16F49495E9DE}" destId="{A05475D5-7FD7-7D45-AAAE-BF782C09E95C}" srcOrd="1" destOrd="0" presId="urn:microsoft.com/office/officeart/2005/8/layout/default"/>
    <dgm:cxn modelId="{129DE96E-87F4-3948-B307-59E0AAA2ADD5}" type="presParOf" srcId="{E1CEF3DD-038E-CF4F-84ED-16F49495E9DE}" destId="{31E746EE-E32A-E949-9FD7-E5CAE107C26F}" srcOrd="2" destOrd="0" presId="urn:microsoft.com/office/officeart/2005/8/layout/default"/>
    <dgm:cxn modelId="{3152207B-ED6D-1544-BDCF-11C15EA27445}" type="presParOf" srcId="{E1CEF3DD-038E-CF4F-84ED-16F49495E9DE}" destId="{68A1DFE5-1483-574C-B925-C5C586FBE42B}" srcOrd="3" destOrd="0" presId="urn:microsoft.com/office/officeart/2005/8/layout/default"/>
    <dgm:cxn modelId="{88BF69A0-6D58-D24C-BCF7-1516E176B3A3}" type="presParOf" srcId="{E1CEF3DD-038E-CF4F-84ED-16F49495E9DE}" destId="{A51B58AD-1498-A94D-B21D-736971FF94E9}" srcOrd="4" destOrd="0" presId="urn:microsoft.com/office/officeart/2005/8/layout/default"/>
    <dgm:cxn modelId="{91E8C304-1CA0-F243-A9C3-862595090677}" type="presParOf" srcId="{E1CEF3DD-038E-CF4F-84ED-16F49495E9DE}" destId="{73F0EF84-72AF-6C47-89CC-D6E2A33D67FF}" srcOrd="5" destOrd="0" presId="urn:microsoft.com/office/officeart/2005/8/layout/default"/>
    <dgm:cxn modelId="{A9AAD708-A39C-A847-BB33-E160D3314A1B}" type="presParOf" srcId="{E1CEF3DD-038E-CF4F-84ED-16F49495E9DE}" destId="{C3C383FD-FD4D-7140-A074-7E2B79691243}" srcOrd="6" destOrd="0" presId="urn:microsoft.com/office/officeart/2005/8/layout/default"/>
    <dgm:cxn modelId="{795A9068-34E0-6948-9467-9258524A535A}" type="presParOf" srcId="{E1CEF3DD-038E-CF4F-84ED-16F49495E9DE}" destId="{DB22CA26-D772-8549-B437-6FEC65DE6236}" srcOrd="7" destOrd="0" presId="urn:microsoft.com/office/officeart/2005/8/layout/default"/>
    <dgm:cxn modelId="{87DE9C77-F6A6-C04D-BF48-6E17C9146759}" type="presParOf" srcId="{E1CEF3DD-038E-CF4F-84ED-16F49495E9DE}" destId="{D722679C-B955-2F49-9D89-D331C4BA1BA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44B67C-ED4C-9845-9D42-1A168BBBF9D7}"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1353D386-97A4-B840-A933-A56DE7DFCF9B}">
      <dgm:prSet phldrT="[Text]"/>
      <dgm:spPr/>
      <dgm:t>
        <a:bodyPr/>
        <a:lstStyle/>
        <a:p>
          <a:r>
            <a:rPr lang="en-GB" dirty="0"/>
            <a:t>I like to eat kale and feta.</a:t>
          </a:r>
          <a:endParaRPr lang="en-US" dirty="0"/>
        </a:p>
      </dgm:t>
    </dgm:pt>
    <dgm:pt modelId="{05C32F7A-7B0A-7741-9A01-F7367A46DFAF}" type="parTrans" cxnId="{1B51BF12-FEB4-7048-AB0C-3F6EBE818AF1}">
      <dgm:prSet/>
      <dgm:spPr/>
      <dgm:t>
        <a:bodyPr/>
        <a:lstStyle/>
        <a:p>
          <a:endParaRPr lang="en-US"/>
        </a:p>
      </dgm:t>
    </dgm:pt>
    <dgm:pt modelId="{DD4A4D10-3EE0-844F-A7D3-C7B9EB7D1D3C}" type="sibTrans" cxnId="{1B51BF12-FEB4-7048-AB0C-3F6EBE818AF1}">
      <dgm:prSet/>
      <dgm:spPr/>
      <dgm:t>
        <a:bodyPr/>
        <a:lstStyle/>
        <a:p>
          <a:endParaRPr lang="en-US"/>
        </a:p>
      </dgm:t>
    </dgm:pt>
    <dgm:pt modelId="{7CDD207D-234A-0446-AD7F-48C0F48C0205}">
      <dgm:prSet/>
      <dgm:spPr/>
      <dgm:t>
        <a:bodyPr/>
        <a:lstStyle/>
        <a:p>
          <a:r>
            <a:rPr lang="en-GB" dirty="0"/>
            <a:t>I ate </a:t>
          </a:r>
          <a:r>
            <a:rPr lang="en-GB" dirty="0" err="1"/>
            <a:t>avacado</a:t>
          </a:r>
          <a:r>
            <a:rPr lang="en-GB" dirty="0"/>
            <a:t> and feta for lunch.</a:t>
          </a:r>
        </a:p>
      </dgm:t>
    </dgm:pt>
    <dgm:pt modelId="{CA447FD7-A7E7-3544-A8D9-02D9A8BF2053}" type="parTrans" cxnId="{43BF14E5-3796-C64D-AD7A-0C17360AAC5B}">
      <dgm:prSet/>
      <dgm:spPr/>
      <dgm:t>
        <a:bodyPr/>
        <a:lstStyle/>
        <a:p>
          <a:endParaRPr lang="en-US"/>
        </a:p>
      </dgm:t>
    </dgm:pt>
    <dgm:pt modelId="{9A3076AA-5A03-4547-9846-0BAA18C8920B}" type="sibTrans" cxnId="{43BF14E5-3796-C64D-AD7A-0C17360AAC5B}">
      <dgm:prSet/>
      <dgm:spPr/>
      <dgm:t>
        <a:bodyPr/>
        <a:lstStyle/>
        <a:p>
          <a:endParaRPr lang="en-US"/>
        </a:p>
      </dgm:t>
    </dgm:pt>
    <dgm:pt modelId="{152AEA45-F3D1-3F48-BEB4-0C670D92EA15}">
      <dgm:prSet/>
      <dgm:spPr/>
      <dgm:t>
        <a:bodyPr/>
        <a:lstStyle/>
        <a:p>
          <a:r>
            <a:rPr lang="en-GB" dirty="0"/>
            <a:t>Corgis and </a:t>
          </a:r>
          <a:r>
            <a:rPr lang="en-GB" dirty="0" err="1"/>
            <a:t>labradors</a:t>
          </a:r>
          <a:r>
            <a:rPr lang="en-GB" dirty="0"/>
            <a:t> are adorable.</a:t>
          </a:r>
        </a:p>
      </dgm:t>
    </dgm:pt>
    <dgm:pt modelId="{DA812CDF-94C0-1845-A3CD-E105BBDF1880}" type="parTrans" cxnId="{64A28FEF-0FCE-6F46-B9D1-22E26F3D2751}">
      <dgm:prSet/>
      <dgm:spPr/>
      <dgm:t>
        <a:bodyPr/>
        <a:lstStyle/>
        <a:p>
          <a:endParaRPr lang="en-US"/>
        </a:p>
      </dgm:t>
    </dgm:pt>
    <dgm:pt modelId="{24F3FBFD-3E5A-D843-BAB1-EBF23D36D5F0}" type="sibTrans" cxnId="{64A28FEF-0FCE-6F46-B9D1-22E26F3D2751}">
      <dgm:prSet/>
      <dgm:spPr/>
      <dgm:t>
        <a:bodyPr/>
        <a:lstStyle/>
        <a:p>
          <a:endParaRPr lang="en-US"/>
        </a:p>
      </dgm:t>
    </dgm:pt>
    <dgm:pt modelId="{E560052A-A51D-C04B-AB65-B48BB45B04A6}">
      <dgm:prSet/>
      <dgm:spPr/>
      <dgm:t>
        <a:bodyPr/>
        <a:lstStyle/>
        <a:p>
          <a:r>
            <a:rPr lang="en-GB" dirty="0"/>
            <a:t>My daughter wants to have a corgi.</a:t>
          </a:r>
        </a:p>
      </dgm:t>
    </dgm:pt>
    <dgm:pt modelId="{8DDDB393-2303-9445-B65E-8D11F2A8EDDA}" type="parTrans" cxnId="{765E7453-8E88-A243-AA8D-4DD4F6BF8F0A}">
      <dgm:prSet/>
      <dgm:spPr/>
      <dgm:t>
        <a:bodyPr/>
        <a:lstStyle/>
        <a:p>
          <a:endParaRPr lang="en-US"/>
        </a:p>
      </dgm:t>
    </dgm:pt>
    <dgm:pt modelId="{5E187614-AFEB-5143-8D00-30E56469D51D}" type="sibTrans" cxnId="{765E7453-8E88-A243-AA8D-4DD4F6BF8F0A}">
      <dgm:prSet/>
      <dgm:spPr/>
      <dgm:t>
        <a:bodyPr/>
        <a:lstStyle/>
        <a:p>
          <a:endParaRPr lang="en-US"/>
        </a:p>
      </dgm:t>
    </dgm:pt>
    <dgm:pt modelId="{68B5CE71-2D84-774D-8C1C-7305B8555E3F}">
      <dgm:prSet/>
      <dgm:spPr/>
      <dgm:t>
        <a:bodyPr/>
        <a:lstStyle/>
        <a:p>
          <a:r>
            <a:rPr lang="en-GB" dirty="0"/>
            <a:t>She can afford an adorable hamster gnawing some kale.</a:t>
          </a:r>
        </a:p>
      </dgm:t>
    </dgm:pt>
    <dgm:pt modelId="{2D4EF294-3887-9749-901C-8607A4B48894}" type="parTrans" cxnId="{4D8447CD-6371-7541-8349-99DF50CD7B10}">
      <dgm:prSet/>
      <dgm:spPr/>
      <dgm:t>
        <a:bodyPr/>
        <a:lstStyle/>
        <a:p>
          <a:endParaRPr lang="en-US"/>
        </a:p>
      </dgm:t>
    </dgm:pt>
    <dgm:pt modelId="{4485400C-3FEB-D541-B56B-8692FEDE3C6B}" type="sibTrans" cxnId="{4D8447CD-6371-7541-8349-99DF50CD7B10}">
      <dgm:prSet/>
      <dgm:spPr/>
      <dgm:t>
        <a:bodyPr/>
        <a:lstStyle/>
        <a:p>
          <a:endParaRPr lang="en-US"/>
        </a:p>
      </dgm:t>
    </dgm:pt>
    <dgm:pt modelId="{E1CEF3DD-038E-CF4F-84ED-16F49495E9DE}" type="pres">
      <dgm:prSet presAssocID="{7E44B67C-ED4C-9845-9D42-1A168BBBF9D7}" presName="diagram" presStyleCnt="0">
        <dgm:presLayoutVars>
          <dgm:dir/>
          <dgm:resizeHandles val="exact"/>
        </dgm:presLayoutVars>
      </dgm:prSet>
      <dgm:spPr/>
    </dgm:pt>
    <dgm:pt modelId="{CDF0B10C-DF6B-4145-891E-928A280FB004}" type="pres">
      <dgm:prSet presAssocID="{1353D386-97A4-B840-A933-A56DE7DFCF9B}" presName="node" presStyleLbl="node1" presStyleIdx="0" presStyleCnt="5">
        <dgm:presLayoutVars>
          <dgm:bulletEnabled val="1"/>
        </dgm:presLayoutVars>
      </dgm:prSet>
      <dgm:spPr/>
    </dgm:pt>
    <dgm:pt modelId="{A05475D5-7FD7-7D45-AAAE-BF782C09E95C}" type="pres">
      <dgm:prSet presAssocID="{DD4A4D10-3EE0-844F-A7D3-C7B9EB7D1D3C}" presName="sibTrans" presStyleCnt="0"/>
      <dgm:spPr/>
    </dgm:pt>
    <dgm:pt modelId="{31E746EE-E32A-E949-9FD7-E5CAE107C26F}" type="pres">
      <dgm:prSet presAssocID="{7CDD207D-234A-0446-AD7F-48C0F48C0205}" presName="node" presStyleLbl="node1" presStyleIdx="1" presStyleCnt="5">
        <dgm:presLayoutVars>
          <dgm:bulletEnabled val="1"/>
        </dgm:presLayoutVars>
      </dgm:prSet>
      <dgm:spPr/>
    </dgm:pt>
    <dgm:pt modelId="{68A1DFE5-1483-574C-B925-C5C586FBE42B}" type="pres">
      <dgm:prSet presAssocID="{9A3076AA-5A03-4547-9846-0BAA18C8920B}" presName="sibTrans" presStyleCnt="0"/>
      <dgm:spPr/>
    </dgm:pt>
    <dgm:pt modelId="{A51B58AD-1498-A94D-B21D-736971FF94E9}" type="pres">
      <dgm:prSet presAssocID="{152AEA45-F3D1-3F48-BEB4-0C670D92EA15}" presName="node" presStyleLbl="node1" presStyleIdx="2" presStyleCnt="5">
        <dgm:presLayoutVars>
          <dgm:bulletEnabled val="1"/>
        </dgm:presLayoutVars>
      </dgm:prSet>
      <dgm:spPr/>
    </dgm:pt>
    <dgm:pt modelId="{73F0EF84-72AF-6C47-89CC-D6E2A33D67FF}" type="pres">
      <dgm:prSet presAssocID="{24F3FBFD-3E5A-D843-BAB1-EBF23D36D5F0}" presName="sibTrans" presStyleCnt="0"/>
      <dgm:spPr/>
    </dgm:pt>
    <dgm:pt modelId="{C3C383FD-FD4D-7140-A074-7E2B79691243}" type="pres">
      <dgm:prSet presAssocID="{E560052A-A51D-C04B-AB65-B48BB45B04A6}" presName="node" presStyleLbl="node1" presStyleIdx="3" presStyleCnt="5">
        <dgm:presLayoutVars>
          <dgm:bulletEnabled val="1"/>
        </dgm:presLayoutVars>
      </dgm:prSet>
      <dgm:spPr/>
    </dgm:pt>
    <dgm:pt modelId="{DB22CA26-D772-8549-B437-6FEC65DE6236}" type="pres">
      <dgm:prSet presAssocID="{5E187614-AFEB-5143-8D00-30E56469D51D}" presName="sibTrans" presStyleCnt="0"/>
      <dgm:spPr/>
    </dgm:pt>
    <dgm:pt modelId="{D722679C-B955-2F49-9D89-D331C4BA1BAD}" type="pres">
      <dgm:prSet presAssocID="{68B5CE71-2D84-774D-8C1C-7305B8555E3F}" presName="node" presStyleLbl="node1" presStyleIdx="4" presStyleCnt="5">
        <dgm:presLayoutVars>
          <dgm:bulletEnabled val="1"/>
        </dgm:presLayoutVars>
      </dgm:prSet>
      <dgm:spPr/>
    </dgm:pt>
  </dgm:ptLst>
  <dgm:cxnLst>
    <dgm:cxn modelId="{1B51BF12-FEB4-7048-AB0C-3F6EBE818AF1}" srcId="{7E44B67C-ED4C-9845-9D42-1A168BBBF9D7}" destId="{1353D386-97A4-B840-A933-A56DE7DFCF9B}" srcOrd="0" destOrd="0" parTransId="{05C32F7A-7B0A-7741-9A01-F7367A46DFAF}" sibTransId="{DD4A4D10-3EE0-844F-A7D3-C7B9EB7D1D3C}"/>
    <dgm:cxn modelId="{EC991B4B-051F-3947-ACD1-198A5D7A6AF0}" type="presOf" srcId="{152AEA45-F3D1-3F48-BEB4-0C670D92EA15}" destId="{A51B58AD-1498-A94D-B21D-736971FF94E9}" srcOrd="0" destOrd="0" presId="urn:microsoft.com/office/officeart/2005/8/layout/default"/>
    <dgm:cxn modelId="{765E7453-8E88-A243-AA8D-4DD4F6BF8F0A}" srcId="{7E44B67C-ED4C-9845-9D42-1A168BBBF9D7}" destId="{E560052A-A51D-C04B-AB65-B48BB45B04A6}" srcOrd="3" destOrd="0" parTransId="{8DDDB393-2303-9445-B65E-8D11F2A8EDDA}" sibTransId="{5E187614-AFEB-5143-8D00-30E56469D51D}"/>
    <dgm:cxn modelId="{1490F882-C57F-044C-AEDC-EC130B6AB0A2}" type="presOf" srcId="{68B5CE71-2D84-774D-8C1C-7305B8555E3F}" destId="{D722679C-B955-2F49-9D89-D331C4BA1BAD}" srcOrd="0" destOrd="0" presId="urn:microsoft.com/office/officeart/2005/8/layout/default"/>
    <dgm:cxn modelId="{FA041198-F689-6F4F-A810-DC770F181DFE}" type="presOf" srcId="{7CDD207D-234A-0446-AD7F-48C0F48C0205}" destId="{31E746EE-E32A-E949-9FD7-E5CAE107C26F}" srcOrd="0" destOrd="0" presId="urn:microsoft.com/office/officeart/2005/8/layout/default"/>
    <dgm:cxn modelId="{87212DB1-D294-3448-84B3-2FA71B152884}" type="presOf" srcId="{E560052A-A51D-C04B-AB65-B48BB45B04A6}" destId="{C3C383FD-FD4D-7140-A074-7E2B79691243}" srcOrd="0" destOrd="0" presId="urn:microsoft.com/office/officeart/2005/8/layout/default"/>
    <dgm:cxn modelId="{4D8447CD-6371-7541-8349-99DF50CD7B10}" srcId="{7E44B67C-ED4C-9845-9D42-1A168BBBF9D7}" destId="{68B5CE71-2D84-774D-8C1C-7305B8555E3F}" srcOrd="4" destOrd="0" parTransId="{2D4EF294-3887-9749-901C-8607A4B48894}" sibTransId="{4485400C-3FEB-D541-B56B-8692FEDE3C6B}"/>
    <dgm:cxn modelId="{FDA482D3-5F77-434B-AE72-1E897D0B6540}" type="presOf" srcId="{1353D386-97A4-B840-A933-A56DE7DFCF9B}" destId="{CDF0B10C-DF6B-4145-891E-928A280FB004}" srcOrd="0" destOrd="0" presId="urn:microsoft.com/office/officeart/2005/8/layout/default"/>
    <dgm:cxn modelId="{43BF14E5-3796-C64D-AD7A-0C17360AAC5B}" srcId="{7E44B67C-ED4C-9845-9D42-1A168BBBF9D7}" destId="{7CDD207D-234A-0446-AD7F-48C0F48C0205}" srcOrd="1" destOrd="0" parTransId="{CA447FD7-A7E7-3544-A8D9-02D9A8BF2053}" sibTransId="{9A3076AA-5A03-4547-9846-0BAA18C8920B}"/>
    <dgm:cxn modelId="{64A28FEF-0FCE-6F46-B9D1-22E26F3D2751}" srcId="{7E44B67C-ED4C-9845-9D42-1A168BBBF9D7}" destId="{152AEA45-F3D1-3F48-BEB4-0C670D92EA15}" srcOrd="2" destOrd="0" parTransId="{DA812CDF-94C0-1845-A3CD-E105BBDF1880}" sibTransId="{24F3FBFD-3E5A-D843-BAB1-EBF23D36D5F0}"/>
    <dgm:cxn modelId="{B651C8F9-29A8-164C-BD12-CF3E6F8B738D}" type="presOf" srcId="{7E44B67C-ED4C-9845-9D42-1A168BBBF9D7}" destId="{E1CEF3DD-038E-CF4F-84ED-16F49495E9DE}" srcOrd="0" destOrd="0" presId="urn:microsoft.com/office/officeart/2005/8/layout/default"/>
    <dgm:cxn modelId="{13558FA3-C1EF-604E-8178-A746B33C33EF}" type="presParOf" srcId="{E1CEF3DD-038E-CF4F-84ED-16F49495E9DE}" destId="{CDF0B10C-DF6B-4145-891E-928A280FB004}" srcOrd="0" destOrd="0" presId="urn:microsoft.com/office/officeart/2005/8/layout/default"/>
    <dgm:cxn modelId="{315F3077-C500-D740-8450-76EC4BF4B255}" type="presParOf" srcId="{E1CEF3DD-038E-CF4F-84ED-16F49495E9DE}" destId="{A05475D5-7FD7-7D45-AAAE-BF782C09E95C}" srcOrd="1" destOrd="0" presId="urn:microsoft.com/office/officeart/2005/8/layout/default"/>
    <dgm:cxn modelId="{129DE96E-87F4-3948-B307-59E0AAA2ADD5}" type="presParOf" srcId="{E1CEF3DD-038E-CF4F-84ED-16F49495E9DE}" destId="{31E746EE-E32A-E949-9FD7-E5CAE107C26F}" srcOrd="2" destOrd="0" presId="urn:microsoft.com/office/officeart/2005/8/layout/default"/>
    <dgm:cxn modelId="{3152207B-ED6D-1544-BDCF-11C15EA27445}" type="presParOf" srcId="{E1CEF3DD-038E-CF4F-84ED-16F49495E9DE}" destId="{68A1DFE5-1483-574C-B925-C5C586FBE42B}" srcOrd="3" destOrd="0" presId="urn:microsoft.com/office/officeart/2005/8/layout/default"/>
    <dgm:cxn modelId="{88BF69A0-6D58-D24C-BCF7-1516E176B3A3}" type="presParOf" srcId="{E1CEF3DD-038E-CF4F-84ED-16F49495E9DE}" destId="{A51B58AD-1498-A94D-B21D-736971FF94E9}" srcOrd="4" destOrd="0" presId="urn:microsoft.com/office/officeart/2005/8/layout/default"/>
    <dgm:cxn modelId="{91E8C304-1CA0-F243-A9C3-862595090677}" type="presParOf" srcId="{E1CEF3DD-038E-CF4F-84ED-16F49495E9DE}" destId="{73F0EF84-72AF-6C47-89CC-D6E2A33D67FF}" srcOrd="5" destOrd="0" presId="urn:microsoft.com/office/officeart/2005/8/layout/default"/>
    <dgm:cxn modelId="{A9AAD708-A39C-A847-BB33-E160D3314A1B}" type="presParOf" srcId="{E1CEF3DD-038E-CF4F-84ED-16F49495E9DE}" destId="{C3C383FD-FD4D-7140-A074-7E2B79691243}" srcOrd="6" destOrd="0" presId="urn:microsoft.com/office/officeart/2005/8/layout/default"/>
    <dgm:cxn modelId="{795A9068-34E0-6948-9467-9258524A535A}" type="presParOf" srcId="{E1CEF3DD-038E-CF4F-84ED-16F49495E9DE}" destId="{DB22CA26-D772-8549-B437-6FEC65DE6236}" srcOrd="7" destOrd="0" presId="urn:microsoft.com/office/officeart/2005/8/layout/default"/>
    <dgm:cxn modelId="{87DE9C77-F6A6-C04D-BF48-6E17C9146759}" type="presParOf" srcId="{E1CEF3DD-038E-CF4F-84ED-16F49495E9DE}" destId="{D722679C-B955-2F49-9D89-D331C4BA1BA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C44A9-9AA6-41FA-8E28-2C0C6BAE5CBD}">
      <dsp:nvSpPr>
        <dsp:cNvPr id="0" name=""/>
        <dsp:cNvSpPr/>
      </dsp:nvSpPr>
      <dsp:spPr>
        <a:xfrm>
          <a:off x="0" y="2726755"/>
          <a:ext cx="3296949" cy="357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Act upon results</a:t>
          </a:r>
        </a:p>
      </dsp:txBody>
      <dsp:txXfrm>
        <a:off x="0" y="2726755"/>
        <a:ext cx="3296949" cy="357885"/>
      </dsp:txXfrm>
    </dsp:sp>
    <dsp:sp modelId="{01F9D42C-F78E-4A9B-91F0-4AB9C3BDB374}">
      <dsp:nvSpPr>
        <dsp:cNvPr id="0" name=""/>
        <dsp:cNvSpPr/>
      </dsp:nvSpPr>
      <dsp:spPr>
        <a:xfrm rot="10800000">
          <a:off x="0" y="218169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Communicate results</a:t>
          </a:r>
        </a:p>
      </dsp:txBody>
      <dsp:txXfrm rot="10800000">
        <a:off x="0" y="2181696"/>
        <a:ext cx="3296949" cy="357651"/>
      </dsp:txXfrm>
    </dsp:sp>
    <dsp:sp modelId="{4D305947-A1E3-46E7-A10A-77A4FDF117D6}">
      <dsp:nvSpPr>
        <dsp:cNvPr id="0" name=""/>
        <dsp:cNvSpPr/>
      </dsp:nvSpPr>
      <dsp:spPr>
        <a:xfrm rot="10800000">
          <a:off x="0" y="163663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Model data</a:t>
          </a:r>
        </a:p>
      </dsp:txBody>
      <dsp:txXfrm rot="10800000">
        <a:off x="0" y="1636636"/>
        <a:ext cx="3296949" cy="357651"/>
      </dsp:txXfrm>
    </dsp:sp>
    <dsp:sp modelId="{39E3EFB9-CF91-4AA3-B93E-19D1BB3A91F7}">
      <dsp:nvSpPr>
        <dsp:cNvPr id="0" name=""/>
        <dsp:cNvSpPr/>
      </dsp:nvSpPr>
      <dsp:spPr>
        <a:xfrm rot="10800000">
          <a:off x="0" y="1091577"/>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Check and clean data</a:t>
          </a:r>
        </a:p>
      </dsp:txBody>
      <dsp:txXfrm rot="10800000">
        <a:off x="0" y="1091577"/>
        <a:ext cx="3296949" cy="357651"/>
      </dsp:txXfrm>
    </dsp:sp>
    <dsp:sp modelId="{C5A37A72-CAF6-44EC-8CB8-FF6E687C5064}">
      <dsp:nvSpPr>
        <dsp:cNvPr id="0" name=""/>
        <dsp:cNvSpPr/>
      </dsp:nvSpPr>
      <dsp:spPr>
        <a:xfrm rot="10800000">
          <a:off x="0" y="546518"/>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Collect data</a:t>
          </a:r>
        </a:p>
      </dsp:txBody>
      <dsp:txXfrm rot="10800000">
        <a:off x="0" y="546518"/>
        <a:ext cx="3296949" cy="357651"/>
      </dsp:txXfrm>
    </dsp:sp>
    <dsp:sp modelId="{8FB5C8D6-6123-404F-A888-6BF2EF44C12A}">
      <dsp:nvSpPr>
        <dsp:cNvPr id="0" name=""/>
        <dsp:cNvSpPr/>
      </dsp:nvSpPr>
      <dsp:spPr>
        <a:xfrm rot="10800000">
          <a:off x="0" y="11141"/>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Choose  question</a:t>
          </a:r>
        </a:p>
      </dsp:txBody>
      <dsp:txXfrm rot="10800000">
        <a:off x="0" y="11141"/>
        <a:ext cx="3296949" cy="3576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B10C-DF6B-4145-891E-928A280FB004}">
      <dsp:nvSpPr>
        <dsp:cNvPr id="0" name=""/>
        <dsp:cNvSpPr/>
      </dsp:nvSpPr>
      <dsp:spPr>
        <a:xfrm>
          <a:off x="2622"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like to eat kale and feta.</a:t>
          </a:r>
          <a:endParaRPr lang="en-US" sz="1300" kern="1200" dirty="0"/>
        </a:p>
      </dsp:txBody>
      <dsp:txXfrm>
        <a:off x="2622" y="101767"/>
        <a:ext cx="1420100" cy="852060"/>
      </dsp:txXfrm>
    </dsp:sp>
    <dsp:sp modelId="{31E746EE-E32A-E949-9FD7-E5CAE107C26F}">
      <dsp:nvSpPr>
        <dsp:cNvPr id="0" name=""/>
        <dsp:cNvSpPr/>
      </dsp:nvSpPr>
      <dsp:spPr>
        <a:xfrm>
          <a:off x="156473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ate </a:t>
          </a:r>
          <a:r>
            <a:rPr lang="en-GB" sz="1300" kern="1200" dirty="0" err="1"/>
            <a:t>avacado</a:t>
          </a:r>
          <a:r>
            <a:rPr lang="en-GB" sz="1300" kern="1200" dirty="0"/>
            <a:t> and feta for lunch.</a:t>
          </a:r>
        </a:p>
      </dsp:txBody>
      <dsp:txXfrm>
        <a:off x="1564733" y="101767"/>
        <a:ext cx="1420100" cy="852060"/>
      </dsp:txXfrm>
    </dsp:sp>
    <dsp:sp modelId="{A51B58AD-1498-A94D-B21D-736971FF94E9}">
      <dsp:nvSpPr>
        <dsp:cNvPr id="0" name=""/>
        <dsp:cNvSpPr/>
      </dsp:nvSpPr>
      <dsp:spPr>
        <a:xfrm>
          <a:off x="312684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Corgis and </a:t>
          </a:r>
          <a:r>
            <a:rPr lang="en-GB" sz="1300" kern="1200" dirty="0" err="1"/>
            <a:t>labradors</a:t>
          </a:r>
          <a:r>
            <a:rPr lang="en-GB" sz="1300" kern="1200" dirty="0"/>
            <a:t> are adorable.</a:t>
          </a:r>
        </a:p>
      </dsp:txBody>
      <dsp:txXfrm>
        <a:off x="3126843" y="101767"/>
        <a:ext cx="1420100" cy="852060"/>
      </dsp:txXfrm>
    </dsp:sp>
    <dsp:sp modelId="{C3C383FD-FD4D-7140-A074-7E2B79691243}">
      <dsp:nvSpPr>
        <dsp:cNvPr id="0" name=""/>
        <dsp:cNvSpPr/>
      </dsp:nvSpPr>
      <dsp:spPr>
        <a:xfrm>
          <a:off x="468895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My daughter wants to have a corgi.</a:t>
          </a:r>
        </a:p>
      </dsp:txBody>
      <dsp:txXfrm>
        <a:off x="4688954" y="101767"/>
        <a:ext cx="1420100" cy="852060"/>
      </dsp:txXfrm>
    </dsp:sp>
    <dsp:sp modelId="{D722679C-B955-2F49-9D89-D331C4BA1BAD}">
      <dsp:nvSpPr>
        <dsp:cNvPr id="0" name=""/>
        <dsp:cNvSpPr/>
      </dsp:nvSpPr>
      <dsp:spPr>
        <a:xfrm>
          <a:off x="625106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She can afford an adorable hamster gnawing some kale.</a:t>
          </a:r>
        </a:p>
      </dsp:txBody>
      <dsp:txXfrm>
        <a:off x="6251064" y="101767"/>
        <a:ext cx="1420100" cy="8520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B10C-DF6B-4145-891E-928A280FB004}">
      <dsp:nvSpPr>
        <dsp:cNvPr id="0" name=""/>
        <dsp:cNvSpPr/>
      </dsp:nvSpPr>
      <dsp:spPr>
        <a:xfrm>
          <a:off x="2622"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like to eat kale and feta.</a:t>
          </a:r>
          <a:endParaRPr lang="en-US" sz="1300" kern="1200" dirty="0"/>
        </a:p>
      </dsp:txBody>
      <dsp:txXfrm>
        <a:off x="2622" y="101767"/>
        <a:ext cx="1420100" cy="852060"/>
      </dsp:txXfrm>
    </dsp:sp>
    <dsp:sp modelId="{31E746EE-E32A-E949-9FD7-E5CAE107C26F}">
      <dsp:nvSpPr>
        <dsp:cNvPr id="0" name=""/>
        <dsp:cNvSpPr/>
      </dsp:nvSpPr>
      <dsp:spPr>
        <a:xfrm>
          <a:off x="156473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ate </a:t>
          </a:r>
          <a:r>
            <a:rPr lang="en-GB" sz="1300" kern="1200" dirty="0" err="1"/>
            <a:t>avacado</a:t>
          </a:r>
          <a:r>
            <a:rPr lang="en-GB" sz="1300" kern="1200" dirty="0"/>
            <a:t> and feta for lunch.</a:t>
          </a:r>
        </a:p>
      </dsp:txBody>
      <dsp:txXfrm>
        <a:off x="1564733" y="101767"/>
        <a:ext cx="1420100" cy="852060"/>
      </dsp:txXfrm>
    </dsp:sp>
    <dsp:sp modelId="{A51B58AD-1498-A94D-B21D-736971FF94E9}">
      <dsp:nvSpPr>
        <dsp:cNvPr id="0" name=""/>
        <dsp:cNvSpPr/>
      </dsp:nvSpPr>
      <dsp:spPr>
        <a:xfrm>
          <a:off x="312684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Corgis and </a:t>
          </a:r>
          <a:r>
            <a:rPr lang="en-GB" sz="1300" kern="1200" dirty="0" err="1"/>
            <a:t>labradors</a:t>
          </a:r>
          <a:r>
            <a:rPr lang="en-GB" sz="1300" kern="1200" dirty="0"/>
            <a:t> are adorable.</a:t>
          </a:r>
        </a:p>
      </dsp:txBody>
      <dsp:txXfrm>
        <a:off x="3126843" y="101767"/>
        <a:ext cx="1420100" cy="852060"/>
      </dsp:txXfrm>
    </dsp:sp>
    <dsp:sp modelId="{C3C383FD-FD4D-7140-A074-7E2B79691243}">
      <dsp:nvSpPr>
        <dsp:cNvPr id="0" name=""/>
        <dsp:cNvSpPr/>
      </dsp:nvSpPr>
      <dsp:spPr>
        <a:xfrm>
          <a:off x="468895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My daughter wants to have a corgi.</a:t>
          </a:r>
        </a:p>
      </dsp:txBody>
      <dsp:txXfrm>
        <a:off x="4688954" y="101767"/>
        <a:ext cx="1420100" cy="852060"/>
      </dsp:txXfrm>
    </dsp:sp>
    <dsp:sp modelId="{D722679C-B955-2F49-9D89-D331C4BA1BAD}">
      <dsp:nvSpPr>
        <dsp:cNvPr id="0" name=""/>
        <dsp:cNvSpPr/>
      </dsp:nvSpPr>
      <dsp:spPr>
        <a:xfrm>
          <a:off x="625106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She can afford an adorable hamster gnawing some kale.</a:t>
          </a:r>
        </a:p>
      </dsp:txBody>
      <dsp:txXfrm>
        <a:off x="6251064" y="101767"/>
        <a:ext cx="1420100" cy="852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C44A9-9AA6-41FA-8E28-2C0C6BAE5CBD}">
      <dsp:nvSpPr>
        <dsp:cNvPr id="0" name=""/>
        <dsp:cNvSpPr/>
      </dsp:nvSpPr>
      <dsp:spPr>
        <a:xfrm>
          <a:off x="0" y="2726755"/>
          <a:ext cx="3296949" cy="357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Act upon results</a:t>
          </a:r>
        </a:p>
      </dsp:txBody>
      <dsp:txXfrm>
        <a:off x="0" y="2726755"/>
        <a:ext cx="3296949" cy="357885"/>
      </dsp:txXfrm>
    </dsp:sp>
    <dsp:sp modelId="{01F9D42C-F78E-4A9B-91F0-4AB9C3BDB374}">
      <dsp:nvSpPr>
        <dsp:cNvPr id="0" name=""/>
        <dsp:cNvSpPr/>
      </dsp:nvSpPr>
      <dsp:spPr>
        <a:xfrm rot="10800000">
          <a:off x="0" y="218169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Communicate results</a:t>
          </a:r>
        </a:p>
      </dsp:txBody>
      <dsp:txXfrm rot="10800000">
        <a:off x="0" y="2181696"/>
        <a:ext cx="3296949" cy="357651"/>
      </dsp:txXfrm>
    </dsp:sp>
    <dsp:sp modelId="{4D305947-A1E3-46E7-A10A-77A4FDF117D6}">
      <dsp:nvSpPr>
        <dsp:cNvPr id="0" name=""/>
        <dsp:cNvSpPr/>
      </dsp:nvSpPr>
      <dsp:spPr>
        <a:xfrm rot="10800000">
          <a:off x="0" y="163663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Model data</a:t>
          </a:r>
        </a:p>
      </dsp:txBody>
      <dsp:txXfrm rot="10800000">
        <a:off x="0" y="1636636"/>
        <a:ext cx="3296949" cy="357651"/>
      </dsp:txXfrm>
    </dsp:sp>
    <dsp:sp modelId="{39E3EFB9-CF91-4AA3-B93E-19D1BB3A91F7}">
      <dsp:nvSpPr>
        <dsp:cNvPr id="0" name=""/>
        <dsp:cNvSpPr/>
      </dsp:nvSpPr>
      <dsp:spPr>
        <a:xfrm rot="10800000">
          <a:off x="0" y="1091577"/>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Check and clean data</a:t>
          </a:r>
        </a:p>
      </dsp:txBody>
      <dsp:txXfrm rot="10800000">
        <a:off x="0" y="1091577"/>
        <a:ext cx="3296949" cy="357651"/>
      </dsp:txXfrm>
    </dsp:sp>
    <dsp:sp modelId="{C5A37A72-CAF6-44EC-8CB8-FF6E687C5064}">
      <dsp:nvSpPr>
        <dsp:cNvPr id="0" name=""/>
        <dsp:cNvSpPr/>
      </dsp:nvSpPr>
      <dsp:spPr>
        <a:xfrm rot="10800000">
          <a:off x="0" y="546518"/>
          <a:ext cx="3296949" cy="550427"/>
        </a:xfrm>
        <a:prstGeom prst="upArrowCallout">
          <a:avLst/>
        </a:prstGeom>
        <a:solidFill>
          <a:srgbClr val="4E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Collect data</a:t>
          </a:r>
        </a:p>
      </dsp:txBody>
      <dsp:txXfrm rot="10800000">
        <a:off x="0" y="546518"/>
        <a:ext cx="3296949" cy="357651"/>
      </dsp:txXfrm>
    </dsp:sp>
    <dsp:sp modelId="{8FB5C8D6-6123-404F-A888-6BF2EF44C12A}">
      <dsp:nvSpPr>
        <dsp:cNvPr id="0" name=""/>
        <dsp:cNvSpPr/>
      </dsp:nvSpPr>
      <dsp:spPr>
        <a:xfrm rot="10800000">
          <a:off x="0" y="11141"/>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Choose  question</a:t>
          </a:r>
        </a:p>
      </dsp:txBody>
      <dsp:txXfrm rot="10800000">
        <a:off x="0" y="11141"/>
        <a:ext cx="3296949" cy="357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65001-8ED5-A34B-92DC-489DA7279551}">
      <dsp:nvSpPr>
        <dsp:cNvPr id="0" name=""/>
        <dsp:cNvSpPr/>
      </dsp:nvSpPr>
      <dsp:spPr>
        <a:xfrm>
          <a:off x="0" y="0"/>
          <a:ext cx="7339058" cy="14840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Social Media Data</a:t>
          </a:r>
          <a:endParaRPr lang="en-US" sz="2400" kern="1200" dirty="0"/>
        </a:p>
        <a:p>
          <a:pPr marL="171450" lvl="1" indent="-171450" algn="l" defTabSz="844550">
            <a:lnSpc>
              <a:spcPct val="90000"/>
            </a:lnSpc>
            <a:spcBef>
              <a:spcPct val="0"/>
            </a:spcBef>
            <a:spcAft>
              <a:spcPct val="15000"/>
            </a:spcAft>
            <a:buChar char="•"/>
          </a:pPr>
          <a:r>
            <a:rPr lang="en-US" sz="1900" kern="1200" dirty="0"/>
            <a:t>Platform phenomenology</a:t>
          </a:r>
        </a:p>
        <a:p>
          <a:pPr marL="171450" lvl="1" indent="-171450" algn="l" defTabSz="844550">
            <a:lnSpc>
              <a:spcPct val="90000"/>
            </a:lnSpc>
            <a:spcBef>
              <a:spcPct val="0"/>
            </a:spcBef>
            <a:spcAft>
              <a:spcPct val="15000"/>
            </a:spcAft>
            <a:buChar char="•"/>
          </a:pPr>
          <a:r>
            <a:rPr lang="en-US" sz="1900" kern="1200" dirty="0"/>
            <a:t>Network of messages between accounts</a:t>
          </a:r>
        </a:p>
        <a:p>
          <a:pPr marL="171450" lvl="1" indent="-171450" algn="l" defTabSz="844550">
            <a:lnSpc>
              <a:spcPct val="90000"/>
            </a:lnSpc>
            <a:spcBef>
              <a:spcPct val="0"/>
            </a:spcBef>
            <a:spcAft>
              <a:spcPct val="15000"/>
            </a:spcAft>
            <a:buChar char="•"/>
          </a:pPr>
          <a:r>
            <a:rPr lang="en-US" sz="1900" kern="1200" dirty="0"/>
            <a:t>Bags of words</a:t>
          </a:r>
        </a:p>
      </dsp:txBody>
      <dsp:txXfrm>
        <a:off x="1616216" y="0"/>
        <a:ext cx="5722841" cy="1484053"/>
      </dsp:txXfrm>
    </dsp:sp>
    <dsp:sp modelId="{B19B64BC-92D8-2842-8BC7-6EF5FBB846D0}">
      <dsp:nvSpPr>
        <dsp:cNvPr id="0" name=""/>
        <dsp:cNvSpPr/>
      </dsp:nvSpPr>
      <dsp:spPr>
        <a:xfrm>
          <a:off x="148405" y="148405"/>
          <a:ext cx="1467811" cy="118724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67B347-9E63-0E4F-AD90-D0877CF8501D}">
      <dsp:nvSpPr>
        <dsp:cNvPr id="0" name=""/>
        <dsp:cNvSpPr/>
      </dsp:nvSpPr>
      <dsp:spPr>
        <a:xfrm>
          <a:off x="0" y="1632458"/>
          <a:ext cx="7339058" cy="14840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Social (Media) Practice</a:t>
          </a:r>
        </a:p>
        <a:p>
          <a:pPr marL="171450" lvl="1" indent="-171450" algn="l" defTabSz="844550">
            <a:lnSpc>
              <a:spcPct val="90000"/>
            </a:lnSpc>
            <a:spcBef>
              <a:spcPct val="0"/>
            </a:spcBef>
            <a:spcAft>
              <a:spcPct val="15000"/>
            </a:spcAft>
            <a:buChar char="•"/>
          </a:pPr>
          <a:r>
            <a:rPr lang="en-US" sz="1900" kern="1200" dirty="0"/>
            <a:t>Presentation of self</a:t>
          </a:r>
        </a:p>
        <a:p>
          <a:pPr marL="171450" lvl="1" indent="-171450" algn="l" defTabSz="844550">
            <a:lnSpc>
              <a:spcPct val="90000"/>
            </a:lnSpc>
            <a:spcBef>
              <a:spcPct val="0"/>
            </a:spcBef>
            <a:spcAft>
              <a:spcPct val="15000"/>
            </a:spcAft>
            <a:buChar char="•"/>
          </a:pPr>
          <a:r>
            <a:rPr lang="en-US" sz="1900" kern="1200" dirty="0"/>
            <a:t>Gadget affordance</a:t>
          </a:r>
        </a:p>
        <a:p>
          <a:pPr marL="171450" lvl="1" indent="-171450" algn="l" defTabSz="844550">
            <a:lnSpc>
              <a:spcPct val="90000"/>
            </a:lnSpc>
            <a:spcBef>
              <a:spcPct val="0"/>
            </a:spcBef>
            <a:spcAft>
              <a:spcPct val="15000"/>
            </a:spcAft>
            <a:buChar char="•"/>
          </a:pPr>
          <a:r>
            <a:rPr lang="en-US" sz="1900" kern="1200" dirty="0"/>
            <a:t>Digital (</a:t>
          </a:r>
          <a:r>
            <a:rPr lang="en-US" sz="1900" kern="1200" dirty="0" err="1"/>
            <a:t>il</a:t>
          </a:r>
          <a:r>
            <a:rPr lang="en-US" sz="1900" kern="1200" dirty="0"/>
            <a:t>-) literacies </a:t>
          </a:r>
        </a:p>
      </dsp:txBody>
      <dsp:txXfrm>
        <a:off x="1616216" y="1632458"/>
        <a:ext cx="5722841" cy="1484053"/>
      </dsp:txXfrm>
    </dsp:sp>
    <dsp:sp modelId="{3E4C5714-BC56-3A4B-BE39-E18B464CA430}">
      <dsp:nvSpPr>
        <dsp:cNvPr id="0" name=""/>
        <dsp:cNvSpPr/>
      </dsp:nvSpPr>
      <dsp:spPr>
        <a:xfrm>
          <a:off x="148405" y="1780864"/>
          <a:ext cx="1467811" cy="118724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31C556-86D4-1E43-886A-6E344F63F691}">
      <dsp:nvSpPr>
        <dsp:cNvPr id="0" name=""/>
        <dsp:cNvSpPr/>
      </dsp:nvSpPr>
      <dsp:spPr>
        <a:xfrm>
          <a:off x="0" y="3264917"/>
          <a:ext cx="7339058" cy="14840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Human Behaviour</a:t>
          </a:r>
        </a:p>
        <a:p>
          <a:pPr marL="171450" lvl="1" indent="-171450" algn="l" defTabSz="844550">
            <a:lnSpc>
              <a:spcPct val="90000"/>
            </a:lnSpc>
            <a:spcBef>
              <a:spcPct val="0"/>
            </a:spcBef>
            <a:spcAft>
              <a:spcPct val="15000"/>
            </a:spcAft>
            <a:buChar char="•"/>
          </a:pPr>
          <a:r>
            <a:rPr lang="en-US" sz="1900" kern="1200" dirty="0"/>
            <a:t>Action and transaction</a:t>
          </a:r>
        </a:p>
        <a:p>
          <a:pPr marL="171450" lvl="1" indent="-171450" algn="l" defTabSz="844550">
            <a:lnSpc>
              <a:spcPct val="90000"/>
            </a:lnSpc>
            <a:spcBef>
              <a:spcPct val="0"/>
            </a:spcBef>
            <a:spcAft>
              <a:spcPct val="15000"/>
            </a:spcAft>
            <a:buChar char="•"/>
          </a:pPr>
          <a:r>
            <a:rPr lang="en-US" sz="1900" kern="1200" dirty="0"/>
            <a:t>Political or retail intentions</a:t>
          </a:r>
        </a:p>
        <a:p>
          <a:pPr marL="171450" lvl="1" indent="-171450" algn="l" defTabSz="844550">
            <a:lnSpc>
              <a:spcPct val="90000"/>
            </a:lnSpc>
            <a:spcBef>
              <a:spcPct val="0"/>
            </a:spcBef>
            <a:spcAft>
              <a:spcPct val="15000"/>
            </a:spcAft>
            <a:buChar char="•"/>
          </a:pPr>
          <a:r>
            <a:rPr lang="en-US" sz="1900" kern="1200" dirty="0"/>
            <a:t>Mental states</a:t>
          </a:r>
        </a:p>
      </dsp:txBody>
      <dsp:txXfrm>
        <a:off x="1616216" y="3264917"/>
        <a:ext cx="5722841" cy="1484053"/>
      </dsp:txXfrm>
    </dsp:sp>
    <dsp:sp modelId="{9F242CB0-DAC9-4149-BF5A-7DD9CF5B8CE5}">
      <dsp:nvSpPr>
        <dsp:cNvPr id="0" name=""/>
        <dsp:cNvSpPr/>
      </dsp:nvSpPr>
      <dsp:spPr>
        <a:xfrm>
          <a:off x="148405" y="3413322"/>
          <a:ext cx="1467811" cy="118724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C44A9-9AA6-41FA-8E28-2C0C6BAE5CBD}">
      <dsp:nvSpPr>
        <dsp:cNvPr id="0" name=""/>
        <dsp:cNvSpPr/>
      </dsp:nvSpPr>
      <dsp:spPr>
        <a:xfrm>
          <a:off x="0" y="2726755"/>
          <a:ext cx="3296949" cy="357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Act upon results</a:t>
          </a:r>
        </a:p>
      </dsp:txBody>
      <dsp:txXfrm>
        <a:off x="0" y="2726755"/>
        <a:ext cx="3296949" cy="357885"/>
      </dsp:txXfrm>
    </dsp:sp>
    <dsp:sp modelId="{01F9D42C-F78E-4A9B-91F0-4AB9C3BDB374}">
      <dsp:nvSpPr>
        <dsp:cNvPr id="0" name=""/>
        <dsp:cNvSpPr/>
      </dsp:nvSpPr>
      <dsp:spPr>
        <a:xfrm rot="10800000">
          <a:off x="0" y="218169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Communicate results</a:t>
          </a:r>
        </a:p>
      </dsp:txBody>
      <dsp:txXfrm rot="10800000">
        <a:off x="0" y="2181696"/>
        <a:ext cx="3296949" cy="357651"/>
      </dsp:txXfrm>
    </dsp:sp>
    <dsp:sp modelId="{4D305947-A1E3-46E7-A10A-77A4FDF117D6}">
      <dsp:nvSpPr>
        <dsp:cNvPr id="0" name=""/>
        <dsp:cNvSpPr/>
      </dsp:nvSpPr>
      <dsp:spPr>
        <a:xfrm rot="10800000">
          <a:off x="0" y="163663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Model data</a:t>
          </a:r>
        </a:p>
      </dsp:txBody>
      <dsp:txXfrm rot="10800000">
        <a:off x="0" y="1636636"/>
        <a:ext cx="3296949" cy="357651"/>
      </dsp:txXfrm>
    </dsp:sp>
    <dsp:sp modelId="{39E3EFB9-CF91-4AA3-B93E-19D1BB3A91F7}">
      <dsp:nvSpPr>
        <dsp:cNvPr id="0" name=""/>
        <dsp:cNvSpPr/>
      </dsp:nvSpPr>
      <dsp:spPr>
        <a:xfrm rot="10800000">
          <a:off x="0" y="1091577"/>
          <a:ext cx="3296949" cy="550427"/>
        </a:xfrm>
        <a:prstGeom prst="upArrowCallout">
          <a:avLst/>
        </a:prstGeom>
        <a:solidFill>
          <a:srgbClr val="4E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Check and clean data</a:t>
          </a:r>
        </a:p>
      </dsp:txBody>
      <dsp:txXfrm rot="10800000">
        <a:off x="0" y="1091577"/>
        <a:ext cx="3296949" cy="357651"/>
      </dsp:txXfrm>
    </dsp:sp>
    <dsp:sp modelId="{C5A37A72-CAF6-44EC-8CB8-FF6E687C5064}">
      <dsp:nvSpPr>
        <dsp:cNvPr id="0" name=""/>
        <dsp:cNvSpPr/>
      </dsp:nvSpPr>
      <dsp:spPr>
        <a:xfrm rot="10800000">
          <a:off x="0" y="546518"/>
          <a:ext cx="3296949" cy="550427"/>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Collect data</a:t>
          </a:r>
        </a:p>
      </dsp:txBody>
      <dsp:txXfrm rot="10800000">
        <a:off x="0" y="546518"/>
        <a:ext cx="3296949" cy="357651"/>
      </dsp:txXfrm>
    </dsp:sp>
    <dsp:sp modelId="{8FB5C8D6-6123-404F-A888-6BF2EF44C12A}">
      <dsp:nvSpPr>
        <dsp:cNvPr id="0" name=""/>
        <dsp:cNvSpPr/>
      </dsp:nvSpPr>
      <dsp:spPr>
        <a:xfrm rot="10800000">
          <a:off x="0" y="11141"/>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Choose  question</a:t>
          </a:r>
        </a:p>
      </dsp:txBody>
      <dsp:txXfrm rot="10800000">
        <a:off x="0" y="11141"/>
        <a:ext cx="3296949" cy="3576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C44A9-9AA6-41FA-8E28-2C0C6BAE5CBD}">
      <dsp:nvSpPr>
        <dsp:cNvPr id="0" name=""/>
        <dsp:cNvSpPr/>
      </dsp:nvSpPr>
      <dsp:spPr>
        <a:xfrm>
          <a:off x="0" y="2726755"/>
          <a:ext cx="3296949" cy="357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Act upon results</a:t>
          </a:r>
        </a:p>
      </dsp:txBody>
      <dsp:txXfrm>
        <a:off x="0" y="2726755"/>
        <a:ext cx="3296949" cy="357885"/>
      </dsp:txXfrm>
    </dsp:sp>
    <dsp:sp modelId="{01F9D42C-F78E-4A9B-91F0-4AB9C3BDB374}">
      <dsp:nvSpPr>
        <dsp:cNvPr id="0" name=""/>
        <dsp:cNvSpPr/>
      </dsp:nvSpPr>
      <dsp:spPr>
        <a:xfrm rot="10800000">
          <a:off x="0" y="218169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Communicate results</a:t>
          </a:r>
        </a:p>
      </dsp:txBody>
      <dsp:txXfrm rot="10800000">
        <a:off x="0" y="2181696"/>
        <a:ext cx="3296949" cy="357651"/>
      </dsp:txXfrm>
    </dsp:sp>
    <dsp:sp modelId="{4D305947-A1E3-46E7-A10A-77A4FDF117D6}">
      <dsp:nvSpPr>
        <dsp:cNvPr id="0" name=""/>
        <dsp:cNvSpPr/>
      </dsp:nvSpPr>
      <dsp:spPr>
        <a:xfrm rot="10800000">
          <a:off x="0" y="1636636"/>
          <a:ext cx="3296949" cy="550427"/>
        </a:xfrm>
        <a:prstGeom prst="upArrowCallout">
          <a:avLst/>
        </a:prstGeom>
        <a:solidFill>
          <a:srgbClr val="4E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Model data</a:t>
          </a:r>
        </a:p>
      </dsp:txBody>
      <dsp:txXfrm rot="10800000">
        <a:off x="0" y="1636636"/>
        <a:ext cx="3296949" cy="357651"/>
      </dsp:txXfrm>
    </dsp:sp>
    <dsp:sp modelId="{39E3EFB9-CF91-4AA3-B93E-19D1BB3A91F7}">
      <dsp:nvSpPr>
        <dsp:cNvPr id="0" name=""/>
        <dsp:cNvSpPr/>
      </dsp:nvSpPr>
      <dsp:spPr>
        <a:xfrm rot="10800000">
          <a:off x="0" y="1091577"/>
          <a:ext cx="3296949" cy="550427"/>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Check and clean data</a:t>
          </a:r>
        </a:p>
      </dsp:txBody>
      <dsp:txXfrm rot="10800000">
        <a:off x="0" y="1091577"/>
        <a:ext cx="3296949" cy="357651"/>
      </dsp:txXfrm>
    </dsp:sp>
    <dsp:sp modelId="{C5A37A72-CAF6-44EC-8CB8-FF6E687C5064}">
      <dsp:nvSpPr>
        <dsp:cNvPr id="0" name=""/>
        <dsp:cNvSpPr/>
      </dsp:nvSpPr>
      <dsp:spPr>
        <a:xfrm rot="10800000">
          <a:off x="0" y="546518"/>
          <a:ext cx="3296949" cy="550427"/>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Collect data</a:t>
          </a:r>
        </a:p>
      </dsp:txBody>
      <dsp:txXfrm rot="10800000">
        <a:off x="0" y="546518"/>
        <a:ext cx="3296949" cy="357651"/>
      </dsp:txXfrm>
    </dsp:sp>
    <dsp:sp modelId="{8FB5C8D6-6123-404F-A888-6BF2EF44C12A}">
      <dsp:nvSpPr>
        <dsp:cNvPr id="0" name=""/>
        <dsp:cNvSpPr/>
      </dsp:nvSpPr>
      <dsp:spPr>
        <a:xfrm rot="10800000">
          <a:off x="0" y="11141"/>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Choose  question</a:t>
          </a:r>
        </a:p>
      </dsp:txBody>
      <dsp:txXfrm rot="10800000">
        <a:off x="0" y="11141"/>
        <a:ext cx="3296949" cy="3576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C44A9-9AA6-41FA-8E28-2C0C6BAE5CBD}">
      <dsp:nvSpPr>
        <dsp:cNvPr id="0" name=""/>
        <dsp:cNvSpPr/>
      </dsp:nvSpPr>
      <dsp:spPr>
        <a:xfrm>
          <a:off x="0" y="2726755"/>
          <a:ext cx="3296949" cy="357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Act upon results</a:t>
          </a:r>
        </a:p>
      </dsp:txBody>
      <dsp:txXfrm>
        <a:off x="0" y="2726755"/>
        <a:ext cx="3296949" cy="357885"/>
      </dsp:txXfrm>
    </dsp:sp>
    <dsp:sp modelId="{01F9D42C-F78E-4A9B-91F0-4AB9C3BDB374}">
      <dsp:nvSpPr>
        <dsp:cNvPr id="0" name=""/>
        <dsp:cNvSpPr/>
      </dsp:nvSpPr>
      <dsp:spPr>
        <a:xfrm rot="10800000">
          <a:off x="0" y="218169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Communicate results</a:t>
          </a:r>
        </a:p>
      </dsp:txBody>
      <dsp:txXfrm rot="10800000">
        <a:off x="0" y="2181696"/>
        <a:ext cx="3296949" cy="357651"/>
      </dsp:txXfrm>
    </dsp:sp>
    <dsp:sp modelId="{4D305947-A1E3-46E7-A10A-77A4FDF117D6}">
      <dsp:nvSpPr>
        <dsp:cNvPr id="0" name=""/>
        <dsp:cNvSpPr/>
      </dsp:nvSpPr>
      <dsp:spPr>
        <a:xfrm rot="10800000">
          <a:off x="0" y="1636636"/>
          <a:ext cx="3296949" cy="550427"/>
        </a:xfrm>
        <a:prstGeom prst="upArrowCallout">
          <a:avLst/>
        </a:prstGeom>
        <a:solidFill>
          <a:srgbClr val="4E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Model data</a:t>
          </a:r>
        </a:p>
      </dsp:txBody>
      <dsp:txXfrm rot="10800000">
        <a:off x="0" y="1636636"/>
        <a:ext cx="3296949" cy="357651"/>
      </dsp:txXfrm>
    </dsp:sp>
    <dsp:sp modelId="{39E3EFB9-CF91-4AA3-B93E-19D1BB3A91F7}">
      <dsp:nvSpPr>
        <dsp:cNvPr id="0" name=""/>
        <dsp:cNvSpPr/>
      </dsp:nvSpPr>
      <dsp:spPr>
        <a:xfrm rot="10800000">
          <a:off x="0" y="1091577"/>
          <a:ext cx="3296949" cy="550427"/>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Check and clean data</a:t>
          </a:r>
        </a:p>
      </dsp:txBody>
      <dsp:txXfrm rot="10800000">
        <a:off x="0" y="1091577"/>
        <a:ext cx="3296949" cy="357651"/>
      </dsp:txXfrm>
    </dsp:sp>
    <dsp:sp modelId="{C5A37A72-CAF6-44EC-8CB8-FF6E687C5064}">
      <dsp:nvSpPr>
        <dsp:cNvPr id="0" name=""/>
        <dsp:cNvSpPr/>
      </dsp:nvSpPr>
      <dsp:spPr>
        <a:xfrm rot="10800000">
          <a:off x="0" y="546518"/>
          <a:ext cx="3296949" cy="550427"/>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Collect data</a:t>
          </a:r>
        </a:p>
      </dsp:txBody>
      <dsp:txXfrm rot="10800000">
        <a:off x="0" y="546518"/>
        <a:ext cx="3296949" cy="357651"/>
      </dsp:txXfrm>
    </dsp:sp>
    <dsp:sp modelId="{8FB5C8D6-6123-404F-A888-6BF2EF44C12A}">
      <dsp:nvSpPr>
        <dsp:cNvPr id="0" name=""/>
        <dsp:cNvSpPr/>
      </dsp:nvSpPr>
      <dsp:spPr>
        <a:xfrm rot="10800000">
          <a:off x="0" y="11141"/>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Choose  question</a:t>
          </a:r>
        </a:p>
      </dsp:txBody>
      <dsp:txXfrm rot="10800000">
        <a:off x="0" y="11141"/>
        <a:ext cx="3296949" cy="3576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C44A9-9AA6-41FA-8E28-2C0C6BAE5CBD}">
      <dsp:nvSpPr>
        <dsp:cNvPr id="0" name=""/>
        <dsp:cNvSpPr/>
      </dsp:nvSpPr>
      <dsp:spPr>
        <a:xfrm>
          <a:off x="0" y="2726755"/>
          <a:ext cx="3296949" cy="3578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Act upon results</a:t>
          </a:r>
        </a:p>
      </dsp:txBody>
      <dsp:txXfrm>
        <a:off x="0" y="2726755"/>
        <a:ext cx="3296949" cy="357885"/>
      </dsp:txXfrm>
    </dsp:sp>
    <dsp:sp modelId="{01F9D42C-F78E-4A9B-91F0-4AB9C3BDB374}">
      <dsp:nvSpPr>
        <dsp:cNvPr id="0" name=""/>
        <dsp:cNvSpPr/>
      </dsp:nvSpPr>
      <dsp:spPr>
        <a:xfrm rot="10800000">
          <a:off x="0" y="2181696"/>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Communicate results</a:t>
          </a:r>
        </a:p>
      </dsp:txBody>
      <dsp:txXfrm rot="10800000">
        <a:off x="0" y="2181696"/>
        <a:ext cx="3296949" cy="357651"/>
      </dsp:txXfrm>
    </dsp:sp>
    <dsp:sp modelId="{4D305947-A1E3-46E7-A10A-77A4FDF117D6}">
      <dsp:nvSpPr>
        <dsp:cNvPr id="0" name=""/>
        <dsp:cNvSpPr/>
      </dsp:nvSpPr>
      <dsp:spPr>
        <a:xfrm rot="10800000">
          <a:off x="0" y="1636636"/>
          <a:ext cx="3296949" cy="550427"/>
        </a:xfrm>
        <a:prstGeom prst="upArrowCallout">
          <a:avLst/>
        </a:prstGeom>
        <a:solidFill>
          <a:srgbClr val="4E8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Model data</a:t>
          </a:r>
        </a:p>
      </dsp:txBody>
      <dsp:txXfrm rot="10800000">
        <a:off x="0" y="1636636"/>
        <a:ext cx="3296949" cy="357651"/>
      </dsp:txXfrm>
    </dsp:sp>
    <dsp:sp modelId="{39E3EFB9-CF91-4AA3-B93E-19D1BB3A91F7}">
      <dsp:nvSpPr>
        <dsp:cNvPr id="0" name=""/>
        <dsp:cNvSpPr/>
      </dsp:nvSpPr>
      <dsp:spPr>
        <a:xfrm rot="10800000">
          <a:off x="0" y="1091577"/>
          <a:ext cx="3296949" cy="550427"/>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Check and clean data</a:t>
          </a:r>
        </a:p>
      </dsp:txBody>
      <dsp:txXfrm rot="10800000">
        <a:off x="0" y="1091577"/>
        <a:ext cx="3296949" cy="357651"/>
      </dsp:txXfrm>
    </dsp:sp>
    <dsp:sp modelId="{C5A37A72-CAF6-44EC-8CB8-FF6E687C5064}">
      <dsp:nvSpPr>
        <dsp:cNvPr id="0" name=""/>
        <dsp:cNvSpPr/>
      </dsp:nvSpPr>
      <dsp:spPr>
        <a:xfrm rot="10800000">
          <a:off x="0" y="546518"/>
          <a:ext cx="3296949" cy="550427"/>
        </a:xfrm>
        <a:prstGeom prst="upArrowCallou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Collect data</a:t>
          </a:r>
        </a:p>
      </dsp:txBody>
      <dsp:txXfrm rot="10800000">
        <a:off x="0" y="546518"/>
        <a:ext cx="3296949" cy="357651"/>
      </dsp:txXfrm>
    </dsp:sp>
    <dsp:sp modelId="{8FB5C8D6-6123-404F-A888-6BF2EF44C12A}">
      <dsp:nvSpPr>
        <dsp:cNvPr id="0" name=""/>
        <dsp:cNvSpPr/>
      </dsp:nvSpPr>
      <dsp:spPr>
        <a:xfrm rot="10800000">
          <a:off x="0" y="11141"/>
          <a:ext cx="3296949" cy="55042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Choose  question</a:t>
          </a:r>
        </a:p>
      </dsp:txBody>
      <dsp:txXfrm rot="10800000">
        <a:off x="0" y="11141"/>
        <a:ext cx="3296949" cy="3576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B10C-DF6B-4145-891E-928A280FB004}">
      <dsp:nvSpPr>
        <dsp:cNvPr id="0" name=""/>
        <dsp:cNvSpPr/>
      </dsp:nvSpPr>
      <dsp:spPr>
        <a:xfrm>
          <a:off x="2622"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like to eat kale and feta.</a:t>
          </a:r>
          <a:endParaRPr lang="en-US" sz="1300" kern="1200" dirty="0"/>
        </a:p>
      </dsp:txBody>
      <dsp:txXfrm>
        <a:off x="2622" y="101767"/>
        <a:ext cx="1420100" cy="852060"/>
      </dsp:txXfrm>
    </dsp:sp>
    <dsp:sp modelId="{31E746EE-E32A-E949-9FD7-E5CAE107C26F}">
      <dsp:nvSpPr>
        <dsp:cNvPr id="0" name=""/>
        <dsp:cNvSpPr/>
      </dsp:nvSpPr>
      <dsp:spPr>
        <a:xfrm>
          <a:off x="156473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ate </a:t>
          </a:r>
          <a:r>
            <a:rPr lang="en-GB" sz="1300" kern="1200" dirty="0" err="1"/>
            <a:t>avacado</a:t>
          </a:r>
          <a:r>
            <a:rPr lang="en-GB" sz="1300" kern="1200" dirty="0"/>
            <a:t> and feta for lunch.</a:t>
          </a:r>
        </a:p>
      </dsp:txBody>
      <dsp:txXfrm>
        <a:off x="1564733" y="101767"/>
        <a:ext cx="1420100" cy="852060"/>
      </dsp:txXfrm>
    </dsp:sp>
    <dsp:sp modelId="{A51B58AD-1498-A94D-B21D-736971FF94E9}">
      <dsp:nvSpPr>
        <dsp:cNvPr id="0" name=""/>
        <dsp:cNvSpPr/>
      </dsp:nvSpPr>
      <dsp:spPr>
        <a:xfrm>
          <a:off x="312684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Corgis and </a:t>
          </a:r>
          <a:r>
            <a:rPr lang="en-GB" sz="1300" kern="1200" dirty="0" err="1"/>
            <a:t>labradors</a:t>
          </a:r>
          <a:r>
            <a:rPr lang="en-GB" sz="1300" kern="1200" dirty="0"/>
            <a:t> are adorable.</a:t>
          </a:r>
        </a:p>
      </dsp:txBody>
      <dsp:txXfrm>
        <a:off x="3126843" y="101767"/>
        <a:ext cx="1420100" cy="852060"/>
      </dsp:txXfrm>
    </dsp:sp>
    <dsp:sp modelId="{C3C383FD-FD4D-7140-A074-7E2B79691243}">
      <dsp:nvSpPr>
        <dsp:cNvPr id="0" name=""/>
        <dsp:cNvSpPr/>
      </dsp:nvSpPr>
      <dsp:spPr>
        <a:xfrm>
          <a:off x="468895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My daughter wants to have a corgi.</a:t>
          </a:r>
        </a:p>
      </dsp:txBody>
      <dsp:txXfrm>
        <a:off x="4688954" y="101767"/>
        <a:ext cx="1420100" cy="852060"/>
      </dsp:txXfrm>
    </dsp:sp>
    <dsp:sp modelId="{D722679C-B955-2F49-9D89-D331C4BA1BAD}">
      <dsp:nvSpPr>
        <dsp:cNvPr id="0" name=""/>
        <dsp:cNvSpPr/>
      </dsp:nvSpPr>
      <dsp:spPr>
        <a:xfrm>
          <a:off x="625106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She can afford an adorable hamster gnawing some kale.</a:t>
          </a:r>
        </a:p>
      </dsp:txBody>
      <dsp:txXfrm>
        <a:off x="6251064" y="101767"/>
        <a:ext cx="1420100" cy="8520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B10C-DF6B-4145-891E-928A280FB004}">
      <dsp:nvSpPr>
        <dsp:cNvPr id="0" name=""/>
        <dsp:cNvSpPr/>
      </dsp:nvSpPr>
      <dsp:spPr>
        <a:xfrm>
          <a:off x="2622"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like to eat kale and feta.</a:t>
          </a:r>
          <a:endParaRPr lang="en-US" sz="1300" kern="1200" dirty="0"/>
        </a:p>
      </dsp:txBody>
      <dsp:txXfrm>
        <a:off x="2622" y="101767"/>
        <a:ext cx="1420100" cy="852060"/>
      </dsp:txXfrm>
    </dsp:sp>
    <dsp:sp modelId="{31E746EE-E32A-E949-9FD7-E5CAE107C26F}">
      <dsp:nvSpPr>
        <dsp:cNvPr id="0" name=""/>
        <dsp:cNvSpPr/>
      </dsp:nvSpPr>
      <dsp:spPr>
        <a:xfrm>
          <a:off x="156473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I ate </a:t>
          </a:r>
          <a:r>
            <a:rPr lang="en-GB" sz="1300" kern="1200" dirty="0" err="1"/>
            <a:t>avacado</a:t>
          </a:r>
          <a:r>
            <a:rPr lang="en-GB" sz="1300" kern="1200" dirty="0"/>
            <a:t> and feta for lunch.</a:t>
          </a:r>
        </a:p>
      </dsp:txBody>
      <dsp:txXfrm>
        <a:off x="1564733" y="101767"/>
        <a:ext cx="1420100" cy="852060"/>
      </dsp:txXfrm>
    </dsp:sp>
    <dsp:sp modelId="{A51B58AD-1498-A94D-B21D-736971FF94E9}">
      <dsp:nvSpPr>
        <dsp:cNvPr id="0" name=""/>
        <dsp:cNvSpPr/>
      </dsp:nvSpPr>
      <dsp:spPr>
        <a:xfrm>
          <a:off x="3126843"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Corgis and </a:t>
          </a:r>
          <a:r>
            <a:rPr lang="en-GB" sz="1300" kern="1200" dirty="0" err="1"/>
            <a:t>labradors</a:t>
          </a:r>
          <a:r>
            <a:rPr lang="en-GB" sz="1300" kern="1200" dirty="0"/>
            <a:t> are adorable.</a:t>
          </a:r>
        </a:p>
      </dsp:txBody>
      <dsp:txXfrm>
        <a:off x="3126843" y="101767"/>
        <a:ext cx="1420100" cy="852060"/>
      </dsp:txXfrm>
    </dsp:sp>
    <dsp:sp modelId="{C3C383FD-FD4D-7140-A074-7E2B79691243}">
      <dsp:nvSpPr>
        <dsp:cNvPr id="0" name=""/>
        <dsp:cNvSpPr/>
      </dsp:nvSpPr>
      <dsp:spPr>
        <a:xfrm>
          <a:off x="468895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My daughter wants to have a corgi.</a:t>
          </a:r>
        </a:p>
      </dsp:txBody>
      <dsp:txXfrm>
        <a:off x="4688954" y="101767"/>
        <a:ext cx="1420100" cy="852060"/>
      </dsp:txXfrm>
    </dsp:sp>
    <dsp:sp modelId="{D722679C-B955-2F49-9D89-D331C4BA1BAD}">
      <dsp:nvSpPr>
        <dsp:cNvPr id="0" name=""/>
        <dsp:cNvSpPr/>
      </dsp:nvSpPr>
      <dsp:spPr>
        <a:xfrm>
          <a:off x="6251064" y="101767"/>
          <a:ext cx="1420100" cy="852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She can afford an adorable hamster gnawing some kale.</a:t>
          </a:r>
        </a:p>
      </dsp:txBody>
      <dsp:txXfrm>
        <a:off x="6251064" y="101767"/>
        <a:ext cx="1420100" cy="8520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2945659" cy="49371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a:latin typeface="Arial" charset="0"/>
                <a:ea typeface="ＭＳ Ｐゴシック" pitchFamily="16" charset="-128"/>
                <a:cs typeface="ＭＳ Ｐゴシック" pitchFamily="16" charset="-128"/>
              </a:defRPr>
            </a:lvl1pPr>
          </a:lstStyle>
          <a:p>
            <a:pPr>
              <a:defRPr/>
            </a:pPr>
            <a:endParaRPr lang="en-US"/>
          </a:p>
        </p:txBody>
      </p:sp>
      <p:sp>
        <p:nvSpPr>
          <p:cNvPr id="20483" name="Rectangle 3"/>
          <p:cNvSpPr>
            <a:spLocks noGrp="1" noChangeArrowheads="1"/>
          </p:cNvSpPr>
          <p:nvPr>
            <p:ph type="dt" sz="quarter" idx="1"/>
          </p:nvPr>
        </p:nvSpPr>
        <p:spPr bwMode="auto">
          <a:xfrm>
            <a:off x="3850443" y="1"/>
            <a:ext cx="2945659" cy="49371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pitchFamily="16" charset="-128"/>
                <a:cs typeface="ＭＳ Ｐゴシック" pitchFamily="16" charset="-128"/>
              </a:defRPr>
            </a:lvl1pPr>
          </a:lstStyle>
          <a:p>
            <a:pPr>
              <a:defRPr/>
            </a:pPr>
            <a:endParaRPr lang="en-US"/>
          </a:p>
        </p:txBody>
      </p:sp>
      <p:sp>
        <p:nvSpPr>
          <p:cNvPr id="20484" name="Rectangle 4"/>
          <p:cNvSpPr>
            <a:spLocks noGrp="1" noChangeArrowheads="1"/>
          </p:cNvSpPr>
          <p:nvPr>
            <p:ph type="ftr" sz="quarter" idx="2"/>
          </p:nvPr>
        </p:nvSpPr>
        <p:spPr bwMode="auto">
          <a:xfrm>
            <a:off x="0" y="9378825"/>
            <a:ext cx="2945659" cy="493712"/>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a:latin typeface="Arial" charset="0"/>
                <a:ea typeface="ＭＳ Ｐゴシック" pitchFamily="16" charset="-128"/>
                <a:cs typeface="ＭＳ Ｐゴシック" pitchFamily="16" charset="-128"/>
              </a:defRPr>
            </a:lvl1pPr>
          </a:lstStyle>
          <a:p>
            <a:pPr>
              <a:defRPr/>
            </a:pPr>
            <a:endParaRPr lang="en-US"/>
          </a:p>
        </p:txBody>
      </p:sp>
      <p:sp>
        <p:nvSpPr>
          <p:cNvPr id="20485" name="Rectangle 5"/>
          <p:cNvSpPr>
            <a:spLocks noGrp="1" noChangeArrowheads="1"/>
          </p:cNvSpPr>
          <p:nvPr>
            <p:ph type="sldNum" sz="quarter" idx="3"/>
          </p:nvPr>
        </p:nvSpPr>
        <p:spPr bwMode="auto">
          <a:xfrm>
            <a:off x="3850443" y="9378825"/>
            <a:ext cx="2945659" cy="493712"/>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a:latin typeface="Arial" pitchFamily="34" charset="0"/>
              </a:defRPr>
            </a:lvl1pPr>
          </a:lstStyle>
          <a:p>
            <a:fld id="{46CE7418-6476-4638-8124-34B20CAF98B4}" type="slidenum">
              <a:rPr lang="en-GB"/>
              <a:pPr/>
              <a:t>‹#›</a:t>
            </a:fld>
            <a:endParaRPr lang="en-GB"/>
          </a:p>
        </p:txBody>
      </p:sp>
    </p:spTree>
    <p:extLst>
      <p:ext uri="{BB962C8B-B14F-4D97-AF65-F5344CB8AC3E}">
        <p14:creationId xmlns:p14="http://schemas.microsoft.com/office/powerpoint/2010/main" val="4224115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5659" cy="493712"/>
          </a:xfrm>
          <a:prstGeom prst="rect">
            <a:avLst/>
          </a:prstGeom>
          <a:noFill/>
          <a:ln>
            <a:noFill/>
          </a:ln>
          <a:extLst/>
        </p:spPr>
        <p:txBody>
          <a:bodyPr vert="horz" wrap="square" lIns="91440" tIns="45720" rIns="91440" bIns="45720" numCol="1" anchor="t" anchorCtr="0" compatLnSpc="1">
            <a:prstTxWarp prst="textNoShape">
              <a:avLst/>
            </a:prstTxWarp>
          </a:bodyPr>
          <a:lstStyle>
            <a:lvl1pPr algn="l">
              <a:defRPr>
                <a:latin typeface="Arial" charset="0"/>
                <a:ea typeface="ＭＳ Ｐゴシック" pitchFamily="16" charset="-128"/>
                <a:cs typeface="ＭＳ Ｐゴシック" pitchFamily="16" charset="-128"/>
              </a:defRPr>
            </a:lvl1pPr>
          </a:lstStyle>
          <a:p>
            <a:pPr>
              <a:defRPr/>
            </a:pPr>
            <a:endParaRPr lang="en-US"/>
          </a:p>
        </p:txBody>
      </p:sp>
      <p:sp>
        <p:nvSpPr>
          <p:cNvPr id="6147" name="Rectangle 3"/>
          <p:cNvSpPr>
            <a:spLocks noGrp="1" noChangeArrowheads="1"/>
          </p:cNvSpPr>
          <p:nvPr>
            <p:ph type="dt" idx="1"/>
          </p:nvPr>
        </p:nvSpPr>
        <p:spPr bwMode="auto">
          <a:xfrm>
            <a:off x="3852016" y="1"/>
            <a:ext cx="2945659" cy="493712"/>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pitchFamily="16" charset="-128"/>
                <a:cs typeface="ＭＳ Ｐゴシック" pitchFamily="16" charset="-128"/>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06358" y="4690269"/>
            <a:ext cx="4984962" cy="4443412"/>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9380538"/>
            <a:ext cx="2945659" cy="493712"/>
          </a:xfrm>
          <a:prstGeom prst="rect">
            <a:avLst/>
          </a:prstGeom>
          <a:noFill/>
          <a:ln>
            <a:noFill/>
          </a:ln>
          <a:extLst/>
        </p:spPr>
        <p:txBody>
          <a:bodyPr vert="horz" wrap="square" lIns="91440" tIns="45720" rIns="91440" bIns="45720" numCol="1" anchor="b" anchorCtr="0" compatLnSpc="1">
            <a:prstTxWarp prst="textNoShape">
              <a:avLst/>
            </a:prstTxWarp>
          </a:bodyPr>
          <a:lstStyle>
            <a:lvl1pPr algn="l">
              <a:defRPr>
                <a:latin typeface="Arial" charset="0"/>
                <a:ea typeface="ＭＳ Ｐゴシック" pitchFamily="16" charset="-128"/>
                <a:cs typeface="ＭＳ Ｐゴシック" pitchFamily="16" charset="-128"/>
              </a:defRPr>
            </a:lvl1pPr>
          </a:lstStyle>
          <a:p>
            <a:pPr>
              <a:defRPr/>
            </a:pPr>
            <a:endParaRPr lang="en-US"/>
          </a:p>
        </p:txBody>
      </p:sp>
      <p:sp>
        <p:nvSpPr>
          <p:cNvPr id="6151" name="Rectangle 7"/>
          <p:cNvSpPr>
            <a:spLocks noGrp="1" noChangeArrowheads="1"/>
          </p:cNvSpPr>
          <p:nvPr>
            <p:ph type="sldNum" sz="quarter" idx="5"/>
          </p:nvPr>
        </p:nvSpPr>
        <p:spPr bwMode="auto">
          <a:xfrm>
            <a:off x="3852016" y="9380538"/>
            <a:ext cx="2945659" cy="493712"/>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a:latin typeface="Arial" pitchFamily="34" charset="0"/>
              </a:defRPr>
            </a:lvl1pPr>
          </a:lstStyle>
          <a:p>
            <a:fld id="{517D9258-2E51-4345-873F-AD84D9DB35A1}" type="slidenum">
              <a:rPr lang="en-GB"/>
              <a:pPr/>
              <a:t>‹#›</a:t>
            </a:fld>
            <a:endParaRPr lang="en-GB"/>
          </a:p>
        </p:txBody>
      </p:sp>
    </p:spTree>
    <p:extLst>
      <p:ext uri="{BB962C8B-B14F-4D97-AF65-F5344CB8AC3E}">
        <p14:creationId xmlns:p14="http://schemas.microsoft.com/office/powerpoint/2010/main" val="2612830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ＭＳ Ｐゴシック" pitchFamily="1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ＭＳ Ｐゴシック" pitchFamily="16" charset="-128"/>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ＭＳ Ｐゴシック" pitchFamily="16" charset="-128"/>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ＭＳ Ｐゴシック" pitchFamily="16" charset="-128"/>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ＭＳ Ｐゴシック" pitchFamily="16"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A24F216A-A83C-4BCD-808B-FF65A99E024C}" type="slidenum">
              <a:rPr lang="en-US" smtClean="0"/>
              <a:t>7</a:t>
            </a:fld>
            <a:endParaRPr lang="en-US"/>
          </a:p>
        </p:txBody>
      </p:sp>
    </p:spTree>
    <p:extLst>
      <p:ext uri="{BB962C8B-B14F-4D97-AF65-F5344CB8AC3E}">
        <p14:creationId xmlns:p14="http://schemas.microsoft.com/office/powerpoint/2010/main" val="422192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19</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35458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17D9258-2E51-4345-873F-AD84D9DB35A1}" type="slidenum">
              <a:rPr lang="en-GB" smtClean="0"/>
              <a:pPr/>
              <a:t>29</a:t>
            </a:fld>
            <a:endParaRPr lang="en-GB"/>
          </a:p>
        </p:txBody>
      </p:sp>
    </p:spTree>
    <p:extLst>
      <p:ext uri="{BB962C8B-B14F-4D97-AF65-F5344CB8AC3E}">
        <p14:creationId xmlns:p14="http://schemas.microsoft.com/office/powerpoint/2010/main" val="3452404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Arial" pitchFamily="34" charset="0"/>
            </a:endParaRPr>
          </a:p>
        </p:txBody>
      </p:sp>
      <p:pic>
        <p:nvPicPr>
          <p:cNvPr id="6" name="Picture 1033" descr="white_logo"/>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04813"/>
            <a:ext cx="21177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1026"/>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pPr lvl="0"/>
            <a:r>
              <a:rPr lang="en-US" noProof="0"/>
              <a:t>Click to edit Master title style</a:t>
            </a:r>
            <a:endParaRPr lang="en-GB" noProof="0" dirty="0"/>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US" noProof="0"/>
              <a:t>Click to edit Master subtitle style</a:t>
            </a:r>
            <a:endParaRPr lang="en-GB" noProof="0"/>
          </a:p>
        </p:txBody>
      </p:sp>
      <p:sp>
        <p:nvSpPr>
          <p:cNvPr id="8" name="Rectangle 1030"/>
          <p:cNvSpPr>
            <a:spLocks noGrp="1" noChangeArrowheads="1"/>
          </p:cNvSpPr>
          <p:nvPr>
            <p:ph type="sldNum" sz="quarter" idx="10"/>
          </p:nvPr>
        </p:nvSpPr>
        <p:spPr>
          <a:xfrm>
            <a:off x="6553200" y="6245225"/>
            <a:ext cx="2133600" cy="476250"/>
          </a:xfrm>
        </p:spPr>
        <p:txBody>
          <a:bodyPr rIns="91440"/>
          <a:lstStyle>
            <a:lvl1pPr>
              <a:defRPr>
                <a:latin typeface="Arial" pitchFamily="34" charset="0"/>
              </a:defRPr>
            </a:lvl1pPr>
          </a:lstStyle>
          <a:p>
            <a:fld id="{C2F1A0CE-72EB-48E9-96A9-04B2B8798EFB}" type="slidenum">
              <a:rPr lang="en-GB"/>
              <a:pPr/>
              <a:t>‹#›</a:t>
            </a:fld>
            <a:endParaRPr lang="en-GB"/>
          </a:p>
        </p:txBody>
      </p:sp>
    </p:spTree>
    <p:extLst>
      <p:ext uri="{BB962C8B-B14F-4D97-AF65-F5344CB8AC3E}">
        <p14:creationId xmlns:p14="http://schemas.microsoft.com/office/powerpoint/2010/main" val="148126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E95F3A2-0D31-4D14-98E0-03F3885A257C}" type="slidenum">
              <a:rPr lang="en-GB"/>
              <a:pPr/>
              <a:t>‹#›</a:t>
            </a:fld>
            <a:endParaRPr lang="en-GB"/>
          </a:p>
        </p:txBody>
      </p:sp>
    </p:spTree>
    <p:extLst>
      <p:ext uri="{BB962C8B-B14F-4D97-AF65-F5344CB8AC3E}">
        <p14:creationId xmlns:p14="http://schemas.microsoft.com/office/powerpoint/2010/main" val="228153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49069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23850" y="908050"/>
            <a:ext cx="6219825" cy="4906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114DF4-1C48-4A7E-8163-297DE0BAB4FF}" type="slidenum">
              <a:rPr lang="en-GB"/>
              <a:pPr/>
              <a:t>‹#›</a:t>
            </a:fld>
            <a:endParaRPr lang="en-GB"/>
          </a:p>
        </p:txBody>
      </p:sp>
    </p:spTree>
    <p:extLst>
      <p:ext uri="{BB962C8B-B14F-4D97-AF65-F5344CB8AC3E}">
        <p14:creationId xmlns:p14="http://schemas.microsoft.com/office/powerpoint/2010/main" val="2305125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a:t>Click to edit Master title style</a:t>
            </a:r>
            <a:endParaRPr lang="en-GB"/>
          </a:p>
        </p:txBody>
      </p:sp>
      <p:sp>
        <p:nvSpPr>
          <p:cNvPr id="3" name="Text Placeholder 2"/>
          <p:cNvSpPr>
            <a:spLocks noGrp="1"/>
          </p:cNvSpPr>
          <p:nvPr>
            <p:ph type="body" sz="half" idx="1"/>
          </p:nvPr>
        </p:nvSpPr>
        <p:spPr>
          <a:xfrm>
            <a:off x="323850" y="1700213"/>
            <a:ext cx="41719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4648200" y="1700213"/>
            <a:ext cx="4171950" cy="4114800"/>
          </a:xfrm>
        </p:spPr>
        <p:txBody>
          <a:bodyPr/>
          <a:lstStyle/>
          <a:p>
            <a:pPr lvl="0"/>
            <a:r>
              <a:rPr lang="en-US" noProof="0"/>
              <a:t>Click icon to add chart</a:t>
            </a:r>
            <a:endParaRPr lang="en-GB"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D4DFD6-A021-4359-A275-44DFEFEB2608}" type="slidenum">
              <a:rPr lang="en-GB"/>
              <a:pPr/>
              <a:t>‹#›</a:t>
            </a:fld>
            <a:endParaRPr lang="en-GB"/>
          </a:p>
        </p:txBody>
      </p:sp>
    </p:spTree>
    <p:extLst>
      <p:ext uri="{BB962C8B-B14F-4D97-AF65-F5344CB8AC3E}">
        <p14:creationId xmlns:p14="http://schemas.microsoft.com/office/powerpoint/2010/main" val="2817355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908050"/>
            <a:ext cx="8496300" cy="649288"/>
          </a:xfrm>
        </p:spPr>
        <p:txBody>
          <a:bodyPr/>
          <a:lstStyle/>
          <a:p>
            <a:r>
              <a:rPr lang="en-US"/>
              <a:t>Click to edit Master title style</a:t>
            </a:r>
            <a:endParaRPr lang="en-GB"/>
          </a:p>
        </p:txBody>
      </p:sp>
      <p:sp>
        <p:nvSpPr>
          <p:cNvPr id="3" name="Table Placeholder 2"/>
          <p:cNvSpPr>
            <a:spLocks noGrp="1"/>
          </p:cNvSpPr>
          <p:nvPr>
            <p:ph type="tbl" idx="1"/>
          </p:nvPr>
        </p:nvSpPr>
        <p:spPr>
          <a:xfrm>
            <a:off x="323850" y="1700213"/>
            <a:ext cx="8496300" cy="4114800"/>
          </a:xfrm>
        </p:spPr>
        <p:txBody>
          <a:bodyPr/>
          <a:lstStyle/>
          <a:p>
            <a:pPr lvl="0"/>
            <a:r>
              <a:rPr lang="en-US" noProof="0"/>
              <a:t>Click icon to add table</a:t>
            </a:r>
            <a:endParaRPr lang="en-GB" noProof="0"/>
          </a:p>
        </p:txBody>
      </p:sp>
      <p:sp>
        <p:nvSpPr>
          <p:cNvPr id="4" name="Rectangle 4"/>
          <p:cNvSpPr>
            <a:spLocks noGrp="1" noChangeArrowheads="1"/>
          </p:cNvSpPr>
          <p:nvPr>
            <p:ph type="dt" sz="half" idx="10"/>
          </p:nvPr>
        </p:nvSpPr>
        <p:spPr>
          <a:ln/>
        </p:spPr>
        <p:txBody>
          <a:bodyPr/>
          <a:lstStyle>
            <a:lvl1pPr>
              <a:defRPr>
                <a:latin typeface="+mj-lt"/>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mj-lt"/>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mj-lt"/>
              </a:defRPr>
            </a:lvl1pPr>
          </a:lstStyle>
          <a:p>
            <a:fld id="{B8288F81-721D-49A1-96B0-2409602C5615}" type="slidenum">
              <a:rPr lang="en-GB" smtClean="0"/>
              <a:pPr/>
              <a:t>‹#›</a:t>
            </a:fld>
            <a:endParaRPr lang="en-GB"/>
          </a:p>
        </p:txBody>
      </p:sp>
    </p:spTree>
    <p:extLst>
      <p:ext uri="{BB962C8B-B14F-4D97-AF65-F5344CB8AC3E}">
        <p14:creationId xmlns:p14="http://schemas.microsoft.com/office/powerpoint/2010/main" val="879902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31"/>
          <p:cNvSpPr>
            <a:spLocks noChangeArrowheads="1"/>
          </p:cNvSpPr>
          <p:nvPr/>
        </p:nvSpPr>
        <p:spPr bwMode="auto">
          <a:xfrm>
            <a:off x="-90488" y="3200400"/>
            <a:ext cx="9234488" cy="3657600"/>
          </a:xfrm>
          <a:prstGeom prst="rect">
            <a:avLst/>
          </a:prstGeom>
          <a:gradFill rotWithShape="0">
            <a:gsLst>
              <a:gs pos="0">
                <a:srgbClr val="007275"/>
              </a:gs>
              <a:gs pos="100000">
                <a:srgbClr val="008CA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Rectangle 1032"/>
          <p:cNvSpPr>
            <a:spLocks noChangeArrowheads="1"/>
          </p:cNvSpPr>
          <p:nvPr/>
        </p:nvSpPr>
        <p:spPr bwMode="auto">
          <a:xfrm>
            <a:off x="-90488" y="0"/>
            <a:ext cx="9234488" cy="3276600"/>
          </a:xfrm>
          <a:prstGeom prst="rect">
            <a:avLst/>
          </a:prstGeom>
          <a:solidFill>
            <a:srgbClr val="00727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Arial" pitchFamily="34" charset="0"/>
            </a:endParaRPr>
          </a:p>
        </p:txBody>
      </p:sp>
      <p:pic>
        <p:nvPicPr>
          <p:cNvPr id="6" name="Picture 1033" descr="white_logo"/>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333375"/>
            <a:ext cx="1727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1026"/>
          <p:cNvSpPr>
            <a:spLocks noGrp="1" noChangeArrowheads="1"/>
          </p:cNvSpPr>
          <p:nvPr>
            <p:ph type="ctrTitle"/>
          </p:nvPr>
        </p:nvSpPr>
        <p:spPr>
          <a:xfrm>
            <a:off x="323850" y="1700213"/>
            <a:ext cx="8496300" cy="4105275"/>
          </a:xfrm>
        </p:spPr>
        <p:txBody>
          <a:bodyPr lIns="91440"/>
          <a:lstStyle>
            <a:lvl1pPr algn="r">
              <a:defRPr sz="7500">
                <a:solidFill>
                  <a:schemeClr val="bg1"/>
                </a:solidFill>
              </a:defRPr>
            </a:lvl1pPr>
          </a:lstStyle>
          <a:p>
            <a:pPr lvl="0"/>
            <a:r>
              <a:rPr lang="en-GB" noProof="0"/>
              <a:t>Click to edit Master title style</a:t>
            </a:r>
          </a:p>
        </p:txBody>
      </p:sp>
      <p:sp>
        <p:nvSpPr>
          <p:cNvPr id="12291" name="Rectangle 1027"/>
          <p:cNvSpPr>
            <a:spLocks noGrp="1" noChangeArrowheads="1"/>
          </p:cNvSpPr>
          <p:nvPr>
            <p:ph type="subTitle" idx="1"/>
          </p:nvPr>
        </p:nvSpPr>
        <p:spPr>
          <a:xfrm>
            <a:off x="-69850" y="7461250"/>
            <a:ext cx="69850" cy="69850"/>
          </a:xfrm>
        </p:spPr>
        <p:txBody>
          <a:bodyPr lIns="91440"/>
          <a:lstStyle>
            <a:lvl1pPr marL="0" indent="0" algn="ctr">
              <a:buFontTx/>
              <a:buNone/>
              <a:defRPr/>
            </a:lvl1pPr>
          </a:lstStyle>
          <a:p>
            <a:pPr lvl="0"/>
            <a:r>
              <a:rPr lang="en-GB" noProof="0"/>
              <a:t>Click to edit Master subtitle style</a:t>
            </a:r>
          </a:p>
        </p:txBody>
      </p:sp>
    </p:spTree>
    <p:extLst>
      <p:ext uri="{BB962C8B-B14F-4D97-AF65-F5344CB8AC3E}">
        <p14:creationId xmlns:p14="http://schemas.microsoft.com/office/powerpoint/2010/main" val="3320436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944103D-C5DA-40E1-A293-4204AB3D5BC0}" type="slidenum">
              <a:rPr lang="en-GB"/>
              <a:pPr/>
              <a:t>‹#›</a:t>
            </a:fld>
            <a:endParaRPr lang="en-GB"/>
          </a:p>
        </p:txBody>
      </p:sp>
    </p:spTree>
    <p:extLst>
      <p:ext uri="{BB962C8B-B14F-4D97-AF65-F5344CB8AC3E}">
        <p14:creationId xmlns:p14="http://schemas.microsoft.com/office/powerpoint/2010/main" val="2361561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D6F1B5-0E55-4223-B6E1-753DD9389B5A}" type="slidenum">
              <a:rPr lang="en-GB"/>
              <a:pPr/>
              <a:t>‹#›</a:t>
            </a:fld>
            <a:endParaRPr lang="en-GB"/>
          </a:p>
        </p:txBody>
      </p:sp>
    </p:spTree>
    <p:extLst>
      <p:ext uri="{BB962C8B-B14F-4D97-AF65-F5344CB8AC3E}">
        <p14:creationId xmlns:p14="http://schemas.microsoft.com/office/powerpoint/2010/main" val="1246909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5E9D45-D077-4D29-8E98-65C94DE87303}" type="slidenum">
              <a:rPr lang="en-GB"/>
              <a:pPr/>
              <a:t>‹#›</a:t>
            </a:fld>
            <a:endParaRPr lang="en-GB"/>
          </a:p>
        </p:txBody>
      </p:sp>
    </p:spTree>
    <p:extLst>
      <p:ext uri="{BB962C8B-B14F-4D97-AF65-F5344CB8AC3E}">
        <p14:creationId xmlns:p14="http://schemas.microsoft.com/office/powerpoint/2010/main" val="3585511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BFA9D88-5BB6-4091-8A94-78F4C788DD51}" type="slidenum">
              <a:rPr lang="en-GB"/>
              <a:pPr/>
              <a:t>‹#›</a:t>
            </a:fld>
            <a:endParaRPr lang="en-GB"/>
          </a:p>
        </p:txBody>
      </p:sp>
    </p:spTree>
    <p:extLst>
      <p:ext uri="{BB962C8B-B14F-4D97-AF65-F5344CB8AC3E}">
        <p14:creationId xmlns:p14="http://schemas.microsoft.com/office/powerpoint/2010/main" val="1187167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19AFB70-BF01-4ABF-A160-2426756C7EE1}" type="slidenum">
              <a:rPr lang="en-GB"/>
              <a:pPr/>
              <a:t>‹#›</a:t>
            </a:fld>
            <a:endParaRPr lang="en-GB"/>
          </a:p>
        </p:txBody>
      </p:sp>
    </p:spTree>
    <p:extLst>
      <p:ext uri="{BB962C8B-B14F-4D97-AF65-F5344CB8AC3E}">
        <p14:creationId xmlns:p14="http://schemas.microsoft.com/office/powerpoint/2010/main" val="164901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z="2800"/>
            </a:lvl1pPr>
            <a:lvl2pPr>
              <a:defRPr sz="2600"/>
            </a:lvl2pPr>
            <a:lvl3pPr>
              <a:defRPr sz="2400"/>
            </a:lvl3pPr>
            <a:lvl4pPr>
              <a:defRPr sz="20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atin typeface="+mj-lt"/>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mj-lt"/>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B76B4D-260D-4EC1-9A8A-CDDCEAC88FCA}" type="slidenum">
              <a:rPr lang="en-GB"/>
              <a:pPr/>
              <a:t>‹#›</a:t>
            </a:fld>
            <a:endParaRPr lang="en-GB"/>
          </a:p>
        </p:txBody>
      </p:sp>
    </p:spTree>
    <p:extLst>
      <p:ext uri="{BB962C8B-B14F-4D97-AF65-F5344CB8AC3E}">
        <p14:creationId xmlns:p14="http://schemas.microsoft.com/office/powerpoint/2010/main" val="385499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CB5E305-CAF5-45D4-A734-CC51E581CE7A}" type="slidenum">
              <a:rPr lang="en-GB"/>
              <a:pPr/>
              <a:t>‹#›</a:t>
            </a:fld>
            <a:endParaRPr lang="en-GB"/>
          </a:p>
        </p:txBody>
      </p:sp>
    </p:spTree>
    <p:extLst>
      <p:ext uri="{BB962C8B-B14F-4D97-AF65-F5344CB8AC3E}">
        <p14:creationId xmlns:p14="http://schemas.microsoft.com/office/powerpoint/2010/main" val="2589193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82A26-D3D8-4F1C-8881-05B30C534BA1}" type="slidenum">
              <a:rPr lang="en-GB"/>
              <a:pPr/>
              <a:t>‹#›</a:t>
            </a:fld>
            <a:endParaRPr lang="en-GB"/>
          </a:p>
        </p:txBody>
      </p:sp>
    </p:spTree>
    <p:extLst>
      <p:ext uri="{BB962C8B-B14F-4D97-AF65-F5344CB8AC3E}">
        <p14:creationId xmlns:p14="http://schemas.microsoft.com/office/powerpoint/2010/main" val="459468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DC916C-7DB1-4EEE-8A10-7FBC116C3949}" type="slidenum">
              <a:rPr lang="en-GB"/>
              <a:pPr/>
              <a:t>‹#›</a:t>
            </a:fld>
            <a:endParaRPr lang="en-GB"/>
          </a:p>
        </p:txBody>
      </p:sp>
    </p:spTree>
    <p:extLst>
      <p:ext uri="{BB962C8B-B14F-4D97-AF65-F5344CB8AC3E}">
        <p14:creationId xmlns:p14="http://schemas.microsoft.com/office/powerpoint/2010/main" val="3087212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BC29D9-8184-4EB9-AD4D-13509039A08C}" type="slidenum">
              <a:rPr lang="en-GB"/>
              <a:pPr/>
              <a:t>‹#›</a:t>
            </a:fld>
            <a:endParaRPr lang="en-GB"/>
          </a:p>
        </p:txBody>
      </p:sp>
    </p:spTree>
    <p:extLst>
      <p:ext uri="{BB962C8B-B14F-4D97-AF65-F5344CB8AC3E}">
        <p14:creationId xmlns:p14="http://schemas.microsoft.com/office/powerpoint/2010/main" val="681568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9053001-54FD-41F0-939F-B316828D95F6}" type="slidenum">
              <a:rPr lang="en-GB"/>
              <a:pPr/>
              <a:t>‹#›</a:t>
            </a:fld>
            <a:endParaRPr lang="en-GB"/>
          </a:p>
        </p:txBody>
      </p:sp>
    </p:spTree>
    <p:extLst>
      <p:ext uri="{BB962C8B-B14F-4D97-AF65-F5344CB8AC3E}">
        <p14:creationId xmlns:p14="http://schemas.microsoft.com/office/powerpoint/2010/main" val="2039408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70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7115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272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2385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700213"/>
            <a:ext cx="4171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2890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976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atin typeface="+mj-lt"/>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atin typeface="+mj-lt"/>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mj-lt"/>
              </a:defRPr>
            </a:lvl1pPr>
          </a:lstStyle>
          <a:p>
            <a:fld id="{FDBE8CFC-1513-446D-8B65-185D686A47A9}" type="slidenum">
              <a:rPr lang="en-GB" smtClean="0"/>
              <a:pPr/>
              <a:t>‹#›</a:t>
            </a:fld>
            <a:endParaRPr lang="en-GB"/>
          </a:p>
        </p:txBody>
      </p:sp>
    </p:spTree>
    <p:extLst>
      <p:ext uri="{BB962C8B-B14F-4D97-AF65-F5344CB8AC3E}">
        <p14:creationId xmlns:p14="http://schemas.microsoft.com/office/powerpoint/2010/main" val="4106217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719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4573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0068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1560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2763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908050"/>
            <a:ext cx="2124075" cy="53181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23850" y="908050"/>
            <a:ext cx="6219825" cy="5318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711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32385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700213"/>
            <a:ext cx="41719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atin typeface="+mj-lt"/>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atin typeface="+mj-lt"/>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atin typeface="+mj-lt"/>
              </a:defRPr>
            </a:lvl1pPr>
          </a:lstStyle>
          <a:p>
            <a:fld id="{C1AC07C0-4185-4980-AEF7-9C22F08CAECA}" type="slidenum">
              <a:rPr lang="en-GB" smtClean="0"/>
              <a:pPr/>
              <a:t>‹#›</a:t>
            </a:fld>
            <a:endParaRPr lang="en-GB"/>
          </a:p>
        </p:txBody>
      </p:sp>
    </p:spTree>
    <p:extLst>
      <p:ext uri="{BB962C8B-B14F-4D97-AF65-F5344CB8AC3E}">
        <p14:creationId xmlns:p14="http://schemas.microsoft.com/office/powerpoint/2010/main" val="144201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580926"/>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4"/>
          <p:cNvSpPr>
            <a:spLocks noGrp="1" noChangeArrowheads="1"/>
          </p:cNvSpPr>
          <p:nvPr>
            <p:ph type="dt" sz="half" idx="10"/>
          </p:nvPr>
        </p:nvSpPr>
        <p:spPr>
          <a:ln/>
        </p:spPr>
        <p:txBody>
          <a:bodyPr/>
          <a:lstStyle>
            <a:lvl1pPr>
              <a:defRPr>
                <a:latin typeface="+mj-lt"/>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atin typeface="+mj-lt"/>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atin typeface="+mj-lt"/>
              </a:defRPr>
            </a:lvl1pPr>
          </a:lstStyle>
          <a:p>
            <a:fld id="{38E1722D-6095-4A0F-AA6A-268AC6244413}" type="slidenum">
              <a:rPr lang="en-GB" smtClean="0"/>
              <a:pPr/>
              <a:t>‹#›</a:t>
            </a:fld>
            <a:endParaRPr lang="en-GB"/>
          </a:p>
        </p:txBody>
      </p:sp>
    </p:spTree>
    <p:extLst>
      <p:ext uri="{BB962C8B-B14F-4D97-AF65-F5344CB8AC3E}">
        <p14:creationId xmlns:p14="http://schemas.microsoft.com/office/powerpoint/2010/main" val="287627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atin typeface="+mj-lt"/>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atin typeface="+mj-lt"/>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atin typeface="+mj-lt"/>
              </a:defRPr>
            </a:lvl1pPr>
          </a:lstStyle>
          <a:p>
            <a:fld id="{DDE2B00E-0011-4642-9C0D-3293ED573B49}" type="slidenum">
              <a:rPr lang="en-GB" smtClean="0"/>
              <a:pPr/>
              <a:t>‹#›</a:t>
            </a:fld>
            <a:endParaRPr lang="en-GB"/>
          </a:p>
        </p:txBody>
      </p:sp>
    </p:spTree>
    <p:extLst>
      <p:ext uri="{BB962C8B-B14F-4D97-AF65-F5344CB8AC3E}">
        <p14:creationId xmlns:p14="http://schemas.microsoft.com/office/powerpoint/2010/main" val="243295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mj-lt"/>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atin typeface="+mj-lt"/>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atin typeface="+mj-lt"/>
              </a:defRPr>
            </a:lvl1pPr>
          </a:lstStyle>
          <a:p>
            <a:fld id="{27D15771-4B72-48B8-A498-731C48849CAC}" type="slidenum">
              <a:rPr lang="en-GB" smtClean="0"/>
              <a:pPr/>
              <a:t>‹#›</a:t>
            </a:fld>
            <a:endParaRPr lang="en-GB"/>
          </a:p>
        </p:txBody>
      </p:sp>
    </p:spTree>
    <p:extLst>
      <p:ext uri="{BB962C8B-B14F-4D97-AF65-F5344CB8AC3E}">
        <p14:creationId xmlns:p14="http://schemas.microsoft.com/office/powerpoint/2010/main" val="241289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D34C8F-93B0-44B4-A239-723199B3E214}" type="slidenum">
              <a:rPr lang="en-GB"/>
              <a:pPr/>
              <a:t>‹#›</a:t>
            </a:fld>
            <a:endParaRPr lang="en-GB"/>
          </a:p>
        </p:txBody>
      </p:sp>
    </p:spTree>
    <p:extLst>
      <p:ext uri="{BB962C8B-B14F-4D97-AF65-F5344CB8AC3E}">
        <p14:creationId xmlns:p14="http://schemas.microsoft.com/office/powerpoint/2010/main" val="297508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4D2518-1DC6-4F66-A1CD-6C73F7D0879A}" type="slidenum">
              <a:rPr lang="en-GB"/>
              <a:pPr/>
              <a:t>‹#›</a:t>
            </a:fld>
            <a:endParaRPr lang="en-GB"/>
          </a:p>
        </p:txBody>
      </p:sp>
    </p:spTree>
    <p:extLst>
      <p:ext uri="{BB962C8B-B14F-4D97-AF65-F5344CB8AC3E}">
        <p14:creationId xmlns:p14="http://schemas.microsoft.com/office/powerpoint/2010/main" val="3375364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Arial" pitchFamily="34" charset="0"/>
            </a:endParaRPr>
          </a:p>
        </p:txBody>
      </p:sp>
      <p:sp>
        <p:nvSpPr>
          <p:cNvPr id="1027" name="Rectangle 9"/>
          <p:cNvSpPr>
            <a:spLocks noChangeArrowheads="1"/>
          </p:cNvSpPr>
          <p:nvPr/>
        </p:nvSpPr>
        <p:spPr bwMode="auto">
          <a:xfrm>
            <a:off x="-79375" y="3048000"/>
            <a:ext cx="9223375" cy="3810000"/>
          </a:xfrm>
          <a:prstGeom prst="rect">
            <a:avLst/>
          </a:prstGeom>
          <a:gradFill rotWithShape="0">
            <a:gsLst>
              <a:gs pos="0">
                <a:schemeClr val="bg1"/>
              </a:gs>
              <a:gs pos="100000">
                <a:srgbClr val="DCDED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8"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title style</a:t>
            </a:r>
            <a:endParaRPr lang="en-GB"/>
          </a:p>
        </p:txBody>
      </p:sp>
      <p:sp>
        <p:nvSpPr>
          <p:cNvPr id="1029"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cs typeface="ＭＳ Ｐゴシック" pitchFamily="16" charset="-128"/>
              </a:defRPr>
            </a:lvl1pPr>
          </a:lstStyle>
          <a:p>
            <a:pPr>
              <a:defRPr/>
            </a:pPr>
            <a:endParaRPr 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cs typeface="ＭＳ Ｐゴシック" pitchFamily="16" charset="-128"/>
              </a:defRPr>
            </a:lvl1pPr>
          </a:lstStyle>
          <a:p>
            <a:pPr>
              <a:defRPr/>
            </a:pPr>
            <a:endParaRPr lang="en-US"/>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p:spPr>
        <p:txBody>
          <a:bodyPr vert="horz" wrap="square" lIns="91440" tIns="45720" rIns="0" bIns="45720" numCol="1" anchor="t" anchorCtr="0" compatLnSpc="1">
            <a:prstTxWarp prst="textNoShape">
              <a:avLst/>
            </a:prstTxWarp>
          </a:bodyPr>
          <a:lstStyle>
            <a:lvl1pPr algn="r">
              <a:defRPr sz="1400">
                <a:latin typeface="Georgia" pitchFamily="18" charset="0"/>
              </a:defRPr>
            </a:lvl1pPr>
          </a:lstStyle>
          <a:p>
            <a:fld id="{7ECF242B-FCDD-416E-8A60-3FB34C287464}" type="slidenum">
              <a:rPr lang="en-GB"/>
              <a:pPr/>
              <a:t>‹#›</a:t>
            </a:fld>
            <a:endParaRPr lang="en-GB"/>
          </a:p>
        </p:txBody>
      </p:sp>
      <p:pic>
        <p:nvPicPr>
          <p:cNvPr id="1033" name="Picture 7" descr="marine_blue _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3850" y="333375"/>
            <a:ext cx="1727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6"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hf hdr="0" ftr="0" dt="0"/>
  <p:txStyles>
    <p:titleStyle>
      <a:lvl1pPr algn="l" rtl="0" eaLnBrk="1" fontAlgn="base" hangingPunct="1">
        <a:spcBef>
          <a:spcPct val="0"/>
        </a:spcBef>
        <a:spcAft>
          <a:spcPct val="0"/>
        </a:spcAft>
        <a:defRPr sz="3500">
          <a:solidFill>
            <a:schemeClr val="tx2"/>
          </a:solidFill>
          <a:latin typeface="+mj-lt"/>
          <a:ea typeface="+mj-ea"/>
          <a:cs typeface="ＭＳ Ｐゴシック" pitchFamily="16" charset="-128"/>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cs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1" fontAlgn="base" hangingPunct="1">
        <a:spcBef>
          <a:spcPct val="0"/>
        </a:spcBef>
        <a:spcAft>
          <a:spcPct val="70000"/>
        </a:spcAft>
        <a:buChar char="•"/>
        <a:defRPr sz="2400">
          <a:solidFill>
            <a:schemeClr val="tx1"/>
          </a:solidFill>
          <a:latin typeface="+mn-lt"/>
          <a:ea typeface="+mn-ea"/>
          <a:cs typeface="ＭＳ Ｐゴシック" pitchFamily="16" charset="-128"/>
        </a:defRPr>
      </a:lvl1pPr>
      <a:lvl2pPr marL="811213" indent="-288925" algn="l" rtl="0" eaLnBrk="1" fontAlgn="base" hangingPunct="1">
        <a:lnSpc>
          <a:spcPct val="90000"/>
        </a:lnSpc>
        <a:spcBef>
          <a:spcPct val="0"/>
        </a:spcBef>
        <a:spcAft>
          <a:spcPct val="50000"/>
        </a:spcAft>
        <a:buChar char="–"/>
        <a:defRPr sz="2400">
          <a:solidFill>
            <a:schemeClr val="tx1"/>
          </a:solidFill>
          <a:latin typeface="+mn-lt"/>
          <a:ea typeface="+mn-ea"/>
          <a:cs typeface="ＭＳ Ｐゴシック" pitchFamily="16" charset="-128"/>
        </a:defRPr>
      </a:lvl2pPr>
      <a:lvl3pPr marL="1219200" indent="-228600" algn="l" rtl="0" eaLnBrk="1" fontAlgn="base" hangingPunct="1">
        <a:lnSpc>
          <a:spcPct val="90000"/>
        </a:lnSpc>
        <a:spcBef>
          <a:spcPct val="20000"/>
        </a:spcBef>
        <a:spcAft>
          <a:spcPct val="0"/>
        </a:spcAft>
        <a:buChar char="•"/>
        <a:defRPr sz="2400">
          <a:solidFill>
            <a:schemeClr val="tx1"/>
          </a:solidFill>
          <a:latin typeface="+mn-lt"/>
          <a:ea typeface="+mn-ea"/>
          <a:cs typeface="ＭＳ Ｐゴシック" pitchFamily="16" charset="-128"/>
        </a:defRPr>
      </a:lvl3pPr>
      <a:lvl4pPr marL="1627188" indent="-228600" algn="l" rtl="0" eaLnBrk="1" fontAlgn="base" hangingPunct="1">
        <a:lnSpc>
          <a:spcPct val="90000"/>
        </a:lnSpc>
        <a:spcBef>
          <a:spcPct val="20000"/>
        </a:spcBef>
        <a:spcAft>
          <a:spcPct val="0"/>
        </a:spcAft>
        <a:buChar char="–"/>
        <a:defRPr sz="2400">
          <a:solidFill>
            <a:schemeClr val="tx1"/>
          </a:solidFill>
          <a:latin typeface="+mn-lt"/>
          <a:ea typeface="+mn-ea"/>
          <a:cs typeface="ＭＳ Ｐゴシック" pitchFamily="16" charset="-128"/>
        </a:defRPr>
      </a:lvl4pPr>
      <a:lvl5pPr marL="2057400" indent="-228600" algn="l" rtl="0" eaLnBrk="1" fontAlgn="base" hangingPunct="1">
        <a:lnSpc>
          <a:spcPct val="90000"/>
        </a:lnSpc>
        <a:spcBef>
          <a:spcPct val="20000"/>
        </a:spcBef>
        <a:spcAft>
          <a:spcPct val="0"/>
        </a:spcAft>
        <a:buChar char="»"/>
        <a:defRPr sz="2400">
          <a:solidFill>
            <a:schemeClr val="tx1"/>
          </a:solidFill>
          <a:latin typeface="+mn-lt"/>
          <a:ea typeface="+mn-ea"/>
          <a:cs typeface="ＭＳ Ｐゴシック" pitchFamily="16" charset="-128"/>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dirty="0"/>
              <a:t>Click to edit Master title style</a:t>
            </a:r>
          </a:p>
        </p:txBody>
      </p:sp>
      <p:sp>
        <p:nvSpPr>
          <p:cNvPr id="15363" name="Rectangle 3"/>
          <p:cNvSpPr>
            <a:spLocks noGrp="1" noChangeArrowheads="1"/>
          </p:cNvSpPr>
          <p:nvPr>
            <p:ph type="body" idx="1"/>
          </p:nvPr>
        </p:nvSpPr>
        <p:spPr bwMode="auto">
          <a:xfrm>
            <a:off x="323850" y="1700213"/>
            <a:ext cx="84963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cs typeface="ＭＳ Ｐゴシック" pitchFamily="16" charset="-128"/>
              </a:defRPr>
            </a:lvl1pPr>
          </a:lstStyle>
          <a:p>
            <a:pPr>
              <a:defRPr/>
            </a:pPr>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cs typeface="ＭＳ Ｐゴシック" pitchFamily="16" charset="-128"/>
              </a:defRPr>
            </a:lvl1pPr>
          </a:lstStyle>
          <a:p>
            <a:pPr>
              <a:defRPr/>
            </a:pPr>
            <a:endParaRPr lang="en-US"/>
          </a:p>
        </p:txBody>
      </p:sp>
      <p:sp>
        <p:nvSpPr>
          <p:cNvPr id="11270" name="Rectangle 6"/>
          <p:cNvSpPr>
            <a:spLocks noGrp="1" noChangeArrowheads="1"/>
          </p:cNvSpPr>
          <p:nvPr>
            <p:ph type="sldNum" sz="quarter" idx="4"/>
          </p:nvPr>
        </p:nvSpPr>
        <p:spPr bwMode="auto">
          <a:xfrm>
            <a:off x="6642100" y="6308725"/>
            <a:ext cx="2133600" cy="476250"/>
          </a:xfrm>
          <a:prstGeom prst="rect">
            <a:avLst/>
          </a:prstGeom>
          <a:noFill/>
          <a:ln>
            <a:noFill/>
          </a:ln>
          <a:effectLst/>
          <a:extLst/>
        </p:spPr>
        <p:txBody>
          <a:bodyPr vert="horz" wrap="square" lIns="91440" tIns="45720" rIns="0" bIns="45720" numCol="1" anchor="t" anchorCtr="0" compatLnSpc="1">
            <a:prstTxWarp prst="textNoShape">
              <a:avLst/>
            </a:prstTxWarp>
          </a:bodyPr>
          <a:lstStyle>
            <a:lvl1pPr algn="r">
              <a:defRPr sz="1400">
                <a:latin typeface="Georgia" pitchFamily="18" charset="0"/>
              </a:defRPr>
            </a:lvl1pPr>
          </a:lstStyle>
          <a:p>
            <a:fld id="{BB68A43F-5C98-44AF-8C7D-766220EF92DE}" type="slidenum">
              <a:rPr lang="en-GB"/>
              <a:pPr/>
              <a:t>‹#›</a:t>
            </a:fld>
            <a:endParaRPr lang="en-GB"/>
          </a:p>
        </p:txBody>
      </p:sp>
      <p:pic>
        <p:nvPicPr>
          <p:cNvPr id="15367" name="Picture 7" descr="marine_blue 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Health Sciences_(CMYK).eps"/>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381000"/>
            <a:ext cx="173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7"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l" rtl="0" eaLnBrk="0" fontAlgn="base" hangingPunct="0">
        <a:spcBef>
          <a:spcPct val="0"/>
        </a:spcBef>
        <a:spcAft>
          <a:spcPct val="0"/>
        </a:spcAft>
        <a:defRPr sz="3500">
          <a:solidFill>
            <a:schemeClr val="tx2"/>
          </a:solidFill>
          <a:latin typeface="+mj-lt"/>
          <a:ea typeface="ＭＳ Ｐゴシック" charset="0"/>
          <a:cs typeface="Geneva" charset="0"/>
        </a:defRPr>
      </a:lvl1pPr>
      <a:lvl2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2pPr>
      <a:lvl3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3pPr>
      <a:lvl4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4pPr>
      <a:lvl5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5000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50000"/>
        </a:spcAft>
        <a:buChar char="–"/>
        <a:defRPr sz="2400">
          <a:solidFill>
            <a:schemeClr val="tx1"/>
          </a:solidFill>
          <a:latin typeface="+mn-lt"/>
          <a:ea typeface="Geneva" charset="-128"/>
          <a:cs typeface="Geneva" charset="0"/>
        </a:defRPr>
      </a:lvl4pPr>
      <a:lvl5pPr marL="2057400" indent="-228600" algn="l" rtl="0" eaLnBrk="0" fontAlgn="base" hangingPunct="0">
        <a:spcBef>
          <a:spcPct val="20000"/>
        </a:spcBef>
        <a:spcAft>
          <a:spcPct val="50000"/>
        </a:spcAft>
        <a:buChar char="»"/>
        <a:defRPr sz="2400">
          <a:solidFill>
            <a:schemeClr val="tx1"/>
          </a:solidFill>
          <a:latin typeface="+mn-lt"/>
          <a:ea typeface="Geneva" charset="-128"/>
          <a:cs typeface="Geneva" charset="0"/>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323850" y="908050"/>
            <a:ext cx="84963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p>
            <a:pPr lvl="0"/>
            <a:r>
              <a:rPr lang="en-GB"/>
              <a:t>Click to edit Master title style</a:t>
            </a:r>
          </a:p>
        </p:txBody>
      </p:sp>
      <p:sp>
        <p:nvSpPr>
          <p:cNvPr id="27651" name="Rectangle 3"/>
          <p:cNvSpPr>
            <a:spLocks noGrp="1" noChangeArrowheads="1"/>
          </p:cNvSpPr>
          <p:nvPr>
            <p:ph type="body" idx="1"/>
          </p:nvPr>
        </p:nvSpPr>
        <p:spPr bwMode="auto">
          <a:xfrm>
            <a:off x="323850" y="1700213"/>
            <a:ext cx="84963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523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6" charset="-128"/>
                <a:cs typeface="ＭＳ Ｐゴシック" pitchFamily="16" charset="-128"/>
              </a:defRPr>
            </a:lvl1pPr>
          </a:lstStyle>
          <a:p>
            <a:pPr>
              <a:defRPr/>
            </a:pPr>
            <a:endParaRPr lang="en-US"/>
          </a:p>
        </p:txBody>
      </p:sp>
      <p:sp>
        <p:nvSpPr>
          <p:cNvPr id="9523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6" charset="-128"/>
                <a:cs typeface="ＭＳ Ｐゴシック" pitchFamily="16"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0" fontAlgn="base" hangingPunct="0">
        <a:spcBef>
          <a:spcPct val="0"/>
        </a:spcBef>
        <a:spcAft>
          <a:spcPct val="0"/>
        </a:spcAft>
        <a:defRPr sz="3500">
          <a:solidFill>
            <a:schemeClr val="tx2"/>
          </a:solidFill>
          <a:latin typeface="+mj-lt"/>
          <a:ea typeface="ＭＳ Ｐゴシック" charset="0"/>
          <a:cs typeface="Geneva" charset="0"/>
        </a:defRPr>
      </a:lvl1pPr>
      <a:lvl2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2pPr>
      <a:lvl3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3pPr>
      <a:lvl4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4pPr>
      <a:lvl5pPr algn="l" rtl="0" eaLnBrk="0" fontAlgn="base" hangingPunct="0">
        <a:spcBef>
          <a:spcPct val="0"/>
        </a:spcBef>
        <a:spcAft>
          <a:spcPct val="0"/>
        </a:spcAft>
        <a:defRPr sz="3500">
          <a:solidFill>
            <a:schemeClr val="tx2"/>
          </a:solidFill>
          <a:latin typeface="Georgia" pitchFamily="16" charset="0"/>
          <a:ea typeface="ＭＳ Ｐゴシック" charset="0"/>
          <a:cs typeface="Geneva" charset="0"/>
        </a:defRPr>
      </a:lvl5pPr>
      <a:lvl6pPr marL="457200" algn="l" rtl="0" fontAlgn="base">
        <a:spcBef>
          <a:spcPct val="0"/>
        </a:spcBef>
        <a:spcAft>
          <a:spcPct val="0"/>
        </a:spcAft>
        <a:defRPr sz="3500">
          <a:solidFill>
            <a:schemeClr val="tx2"/>
          </a:solidFill>
          <a:latin typeface="Georgia" pitchFamily="16" charset="0"/>
        </a:defRPr>
      </a:lvl6pPr>
      <a:lvl7pPr marL="914400" algn="l" rtl="0" fontAlgn="base">
        <a:spcBef>
          <a:spcPct val="0"/>
        </a:spcBef>
        <a:spcAft>
          <a:spcPct val="0"/>
        </a:spcAft>
        <a:defRPr sz="3500">
          <a:solidFill>
            <a:schemeClr val="tx2"/>
          </a:solidFill>
          <a:latin typeface="Georgia" pitchFamily="16" charset="0"/>
        </a:defRPr>
      </a:lvl7pPr>
      <a:lvl8pPr marL="1371600" algn="l" rtl="0" fontAlgn="base">
        <a:spcBef>
          <a:spcPct val="0"/>
        </a:spcBef>
        <a:spcAft>
          <a:spcPct val="0"/>
        </a:spcAft>
        <a:defRPr sz="3500">
          <a:solidFill>
            <a:schemeClr val="tx2"/>
          </a:solidFill>
          <a:latin typeface="Georgia" pitchFamily="16" charset="0"/>
        </a:defRPr>
      </a:lvl8pPr>
      <a:lvl9pPr marL="1828800" algn="l" rtl="0" fontAlgn="base">
        <a:spcBef>
          <a:spcPct val="0"/>
        </a:spcBef>
        <a:spcAft>
          <a:spcPct val="0"/>
        </a:spcAft>
        <a:defRPr sz="3500">
          <a:solidFill>
            <a:schemeClr val="tx2"/>
          </a:solidFill>
          <a:latin typeface="Georgia" pitchFamily="16" charset="0"/>
        </a:defRPr>
      </a:lvl9pPr>
    </p:titleStyle>
    <p:bodyStyle>
      <a:lvl1pPr marL="342900" indent="-342900" algn="l" rtl="0" eaLnBrk="0" fontAlgn="base" hangingPunct="0">
        <a:spcBef>
          <a:spcPct val="0"/>
        </a:spcBef>
        <a:spcAft>
          <a:spcPct val="70000"/>
        </a:spcAft>
        <a:buChar char="•"/>
        <a:defRPr sz="24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0"/>
        </a:spcBef>
        <a:spcAft>
          <a:spcPct val="50000"/>
        </a:spcAft>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5000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50000"/>
        </a:spcAft>
        <a:buChar char="–"/>
        <a:defRPr sz="2400">
          <a:solidFill>
            <a:schemeClr val="tx1"/>
          </a:solidFill>
          <a:latin typeface="+mn-lt"/>
          <a:ea typeface="Geneva" charset="-128"/>
          <a:cs typeface="Geneva" charset="0"/>
        </a:defRPr>
      </a:lvl4pPr>
      <a:lvl5pPr marL="2057400" indent="-228600" algn="l" rtl="0" eaLnBrk="0" fontAlgn="base" hangingPunct="0">
        <a:spcBef>
          <a:spcPct val="20000"/>
        </a:spcBef>
        <a:spcAft>
          <a:spcPct val="50000"/>
        </a:spcAft>
        <a:buChar char="»"/>
        <a:defRPr sz="2400">
          <a:solidFill>
            <a:schemeClr val="tx1"/>
          </a:solidFill>
          <a:latin typeface="+mn-lt"/>
          <a:ea typeface="Geneva" charset="-128"/>
          <a:cs typeface="Geneva" charset="0"/>
        </a:defRPr>
      </a:lvl5pPr>
      <a:lvl6pPr marL="2514600" indent="-228600" algn="l" rtl="0" fontAlgn="base">
        <a:spcBef>
          <a:spcPct val="20000"/>
        </a:spcBef>
        <a:spcAft>
          <a:spcPct val="50000"/>
        </a:spcAft>
        <a:buChar char="»"/>
        <a:defRPr sz="2400">
          <a:solidFill>
            <a:schemeClr val="tx1"/>
          </a:solidFill>
          <a:latin typeface="+mn-lt"/>
        </a:defRPr>
      </a:lvl6pPr>
      <a:lvl7pPr marL="2971800" indent="-228600" algn="l" rtl="0" fontAlgn="base">
        <a:spcBef>
          <a:spcPct val="20000"/>
        </a:spcBef>
        <a:spcAft>
          <a:spcPct val="50000"/>
        </a:spcAft>
        <a:buChar char="»"/>
        <a:defRPr sz="2400">
          <a:solidFill>
            <a:schemeClr val="tx1"/>
          </a:solidFill>
          <a:latin typeface="+mn-lt"/>
        </a:defRPr>
      </a:lvl7pPr>
      <a:lvl8pPr marL="3429000" indent="-228600" algn="l" rtl="0" fontAlgn="base">
        <a:spcBef>
          <a:spcPct val="20000"/>
        </a:spcBef>
        <a:spcAft>
          <a:spcPct val="50000"/>
        </a:spcAft>
        <a:buChar char="»"/>
        <a:defRPr sz="2400">
          <a:solidFill>
            <a:schemeClr val="tx1"/>
          </a:solidFill>
          <a:latin typeface="+mn-lt"/>
        </a:defRPr>
      </a:lvl8pPr>
      <a:lvl9pPr marL="3886200" indent="-228600" algn="l" rtl="0" fontAlgn="base">
        <a:spcBef>
          <a:spcPct val="20000"/>
        </a:spcBef>
        <a:spcAft>
          <a:spcPct val="5000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 Id="rId6" Type="http://schemas.openxmlformats.org/officeDocument/2006/relationships/hyperlink" Target="https://www.quora.com/What-is-an-intuitive-explanation-of-singular-value-decomposition-SVD" TargetMode="External"/><Relationship Id="rId5" Type="http://schemas.openxmlformats.org/officeDocument/2006/relationships/image" Target="../media/image44.tiff"/><Relationship Id="rId4" Type="http://schemas.openxmlformats.org/officeDocument/2006/relationships/image" Target="../media/image43.tiff"/></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tiff"/><Relationship Id="rId3" Type="http://schemas.openxmlformats.org/officeDocument/2006/relationships/image" Target="../media/image15.png"/><Relationship Id="rId7" Type="http://schemas.openxmlformats.org/officeDocument/2006/relationships/image" Target="../media/image19.tiff"/><Relationship Id="rId12" Type="http://schemas.openxmlformats.org/officeDocument/2006/relationships/image" Target="../media/image24.png"/><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png"/><Relationship Id="rId10" Type="http://schemas.openxmlformats.org/officeDocument/2006/relationships/image" Target="../media/image22.tiff"/><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6F5619-7119-40AB-8F9A-3D3792257FAF}"/>
              </a:ext>
            </a:extLst>
          </p:cNvPr>
          <p:cNvSpPr>
            <a:spLocks noGrp="1"/>
          </p:cNvSpPr>
          <p:nvPr>
            <p:ph type="ctrTitle"/>
          </p:nvPr>
        </p:nvSpPr>
        <p:spPr/>
        <p:txBody>
          <a:bodyPr>
            <a:noAutofit/>
          </a:bodyPr>
          <a:lstStyle/>
          <a:p>
            <a:r>
              <a:rPr lang="en-GB" sz="5400" dirty="0"/>
              <a:t>Processing Text</a:t>
            </a:r>
            <a:br>
              <a:rPr lang="en-GB" sz="5400" dirty="0"/>
            </a:br>
            <a:r>
              <a:rPr lang="en-GB" sz="3000" i="1" dirty="0"/>
              <a:t>Data Science for Documents</a:t>
            </a:r>
          </a:p>
        </p:txBody>
      </p:sp>
      <p:sp>
        <p:nvSpPr>
          <p:cNvPr id="6" name="Subtitle 5">
            <a:extLst>
              <a:ext uri="{FF2B5EF4-FFF2-40B4-BE49-F238E27FC236}">
                <a16:creationId xmlns:a16="http://schemas.microsoft.com/office/drawing/2014/main" id="{CE072B71-99C6-4C27-B6B5-484578B18591}"/>
              </a:ext>
            </a:extLst>
          </p:cNvPr>
          <p:cNvSpPr>
            <a:spLocks noGrp="1"/>
          </p:cNvSpPr>
          <p:nvPr>
            <p:ph type="subTitle" idx="1"/>
          </p:nvPr>
        </p:nvSpPr>
        <p:spPr/>
        <p:txBody>
          <a:bodyPr/>
          <a:lstStyle/>
          <a:p>
            <a:r>
              <a:rPr lang="en-GB" dirty="0"/>
              <a:t>Leslie Carr, </a:t>
            </a:r>
            <a:r>
              <a:rPr lang="en-GB" dirty="0" err="1"/>
              <a:t>lac@soton.ac.uk</a:t>
            </a:r>
            <a:endParaRPr lang="en-GB" sz="3600" dirty="0">
              <a:solidFill>
                <a:schemeClr val="accent3"/>
              </a:solidFill>
            </a:endParaRPr>
          </a:p>
          <a:p>
            <a:r>
              <a:rPr lang="en-GB" sz="2400" dirty="0">
                <a:solidFill>
                  <a:schemeClr val="bg2"/>
                </a:solidFill>
              </a:rPr>
              <a:t>Data analytics in the built environment, Module 1, S3</a:t>
            </a:r>
          </a:p>
          <a:p>
            <a:endParaRPr lang="en-GB" dirty="0"/>
          </a:p>
        </p:txBody>
      </p:sp>
      <p:sp>
        <p:nvSpPr>
          <p:cNvPr id="4" name="Slide Number Placeholder 3">
            <a:extLst>
              <a:ext uri="{FF2B5EF4-FFF2-40B4-BE49-F238E27FC236}">
                <a16:creationId xmlns:a16="http://schemas.microsoft.com/office/drawing/2014/main" id="{A8B81493-1CB6-4A0C-ADC5-B58442E573EA}"/>
              </a:ext>
            </a:extLst>
          </p:cNvPr>
          <p:cNvSpPr>
            <a:spLocks noGrp="1"/>
          </p:cNvSpPr>
          <p:nvPr>
            <p:ph type="sldNum" sz="quarter" idx="10"/>
          </p:nvPr>
        </p:nvSpPr>
        <p:spPr/>
        <p:txBody>
          <a:bodyPr/>
          <a:lstStyle/>
          <a:p>
            <a:fld id="{6CB76B4D-260D-4EC1-9A8A-CDDCEAC88FCA}" type="slidenum">
              <a:rPr lang="en-GB" smtClean="0"/>
              <a:pPr/>
              <a:t>1</a:t>
            </a:fld>
            <a:endParaRPr lang="en-GB"/>
          </a:p>
        </p:txBody>
      </p:sp>
    </p:spTree>
    <p:extLst>
      <p:ext uri="{BB962C8B-B14F-4D97-AF65-F5344CB8AC3E}">
        <p14:creationId xmlns:p14="http://schemas.microsoft.com/office/powerpoint/2010/main" val="127310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FB24-0085-554F-8EC8-7C902C6AE937}"/>
              </a:ext>
            </a:extLst>
          </p:cNvPr>
          <p:cNvSpPr>
            <a:spLocks noGrp="1"/>
          </p:cNvSpPr>
          <p:nvPr>
            <p:ph type="title"/>
          </p:nvPr>
        </p:nvSpPr>
        <p:spPr/>
        <p:txBody>
          <a:bodyPr/>
          <a:lstStyle/>
          <a:p>
            <a:r>
              <a:rPr lang="en-US" dirty="0"/>
              <a:t>Pipeline</a:t>
            </a:r>
          </a:p>
        </p:txBody>
      </p:sp>
      <p:sp>
        <p:nvSpPr>
          <p:cNvPr id="3" name="Content Placeholder 2">
            <a:extLst>
              <a:ext uri="{FF2B5EF4-FFF2-40B4-BE49-F238E27FC236}">
                <a16:creationId xmlns:a16="http://schemas.microsoft.com/office/drawing/2014/main" id="{C05BD285-A514-614D-9719-10A89D688C4D}"/>
              </a:ext>
            </a:extLst>
          </p:cNvPr>
          <p:cNvSpPr>
            <a:spLocks noGrp="1"/>
          </p:cNvSpPr>
          <p:nvPr>
            <p:ph idx="1"/>
          </p:nvPr>
        </p:nvSpPr>
        <p:spPr>
          <a:xfrm>
            <a:off x="628650" y="1557338"/>
            <a:ext cx="7975798" cy="4751982"/>
          </a:xfrm>
        </p:spPr>
        <p:txBody>
          <a:bodyPr>
            <a:normAutofit fontScale="92500" lnSpcReduction="10000"/>
          </a:bodyPr>
          <a:lstStyle/>
          <a:p>
            <a:pPr>
              <a:spcAft>
                <a:spcPts val="1200"/>
              </a:spcAft>
            </a:pPr>
            <a:r>
              <a:rPr lang="en-US" dirty="0"/>
              <a:t>Collect</a:t>
            </a:r>
          </a:p>
          <a:p>
            <a:pPr lvl="1"/>
            <a:r>
              <a:rPr lang="en-US" dirty="0"/>
              <a:t>Direct download / API Queries / Web scraper</a:t>
            </a:r>
          </a:p>
          <a:p>
            <a:pPr>
              <a:spcAft>
                <a:spcPts val="1200"/>
              </a:spcAft>
            </a:pPr>
            <a:r>
              <a:rPr lang="en-US" dirty="0"/>
              <a:t>Clean</a:t>
            </a:r>
          </a:p>
          <a:p>
            <a:pPr lvl="1"/>
            <a:r>
              <a:rPr lang="en-US" dirty="0" err="1"/>
              <a:t>Stopwords</a:t>
            </a:r>
            <a:endParaRPr lang="en-US" dirty="0"/>
          </a:p>
          <a:p>
            <a:pPr lvl="1"/>
            <a:r>
              <a:rPr lang="en-US" dirty="0"/>
              <a:t>Stemming</a:t>
            </a:r>
          </a:p>
          <a:p>
            <a:pPr>
              <a:spcAft>
                <a:spcPts val="1200"/>
              </a:spcAft>
            </a:pPr>
            <a:r>
              <a:rPr lang="en-US" dirty="0"/>
              <a:t>Model</a:t>
            </a:r>
          </a:p>
          <a:p>
            <a:pPr lvl="1">
              <a:spcAft>
                <a:spcPts val="800"/>
              </a:spcAft>
            </a:pPr>
            <a:r>
              <a:rPr lang="en-US" dirty="0"/>
              <a:t>Bag of words</a:t>
            </a:r>
          </a:p>
          <a:p>
            <a:pPr lvl="2">
              <a:spcBef>
                <a:spcPts val="0"/>
              </a:spcBef>
              <a:spcAft>
                <a:spcPts val="1200"/>
              </a:spcAft>
            </a:pPr>
            <a:r>
              <a:rPr lang="en-US" dirty="0"/>
              <a:t>Clustering, Classification</a:t>
            </a:r>
          </a:p>
          <a:p>
            <a:pPr lvl="1">
              <a:spcAft>
                <a:spcPts val="800"/>
              </a:spcAft>
            </a:pPr>
            <a:r>
              <a:rPr lang="en-US" dirty="0"/>
              <a:t>Topic modelling</a:t>
            </a:r>
          </a:p>
          <a:p>
            <a:pPr lvl="2"/>
            <a:r>
              <a:rPr lang="en-US" dirty="0"/>
              <a:t>LSI, LDA</a:t>
            </a:r>
          </a:p>
        </p:txBody>
      </p:sp>
      <p:graphicFrame>
        <p:nvGraphicFramePr>
          <p:cNvPr id="10" name="Content Placeholder 4">
            <a:extLst>
              <a:ext uri="{FF2B5EF4-FFF2-40B4-BE49-F238E27FC236}">
                <a16:creationId xmlns:a16="http://schemas.microsoft.com/office/drawing/2014/main" id="{9C02AE2F-ABF1-F747-A674-EA110CC0A173}"/>
              </a:ext>
            </a:extLst>
          </p:cNvPr>
          <p:cNvGraphicFramePr>
            <a:graphicFrameLocks/>
          </p:cNvGraphicFramePr>
          <p:nvPr>
            <p:extLst>
              <p:ext uri="{D42A27DB-BD31-4B8C-83A1-F6EECF244321}">
                <p14:modId xmlns:p14="http://schemas.microsoft.com/office/powerpoint/2010/main" val="2703547704"/>
              </p:ext>
            </p:extLst>
          </p:nvPr>
        </p:nvGraphicFramePr>
        <p:xfrm>
          <a:off x="5523201" y="2492896"/>
          <a:ext cx="3296949"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548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FB24-0085-554F-8EC8-7C902C6AE937}"/>
              </a:ext>
            </a:extLst>
          </p:cNvPr>
          <p:cNvSpPr>
            <a:spLocks noGrp="1"/>
          </p:cNvSpPr>
          <p:nvPr>
            <p:ph type="title"/>
          </p:nvPr>
        </p:nvSpPr>
        <p:spPr/>
        <p:txBody>
          <a:bodyPr/>
          <a:lstStyle/>
          <a:p>
            <a:r>
              <a:rPr lang="en-US" dirty="0"/>
              <a:t>Data Collection</a:t>
            </a:r>
          </a:p>
        </p:txBody>
      </p:sp>
      <p:sp>
        <p:nvSpPr>
          <p:cNvPr id="3" name="Content Placeholder 2">
            <a:extLst>
              <a:ext uri="{FF2B5EF4-FFF2-40B4-BE49-F238E27FC236}">
                <a16:creationId xmlns:a16="http://schemas.microsoft.com/office/drawing/2014/main" id="{C05BD285-A514-614D-9719-10A89D688C4D}"/>
              </a:ext>
            </a:extLst>
          </p:cNvPr>
          <p:cNvSpPr>
            <a:spLocks noGrp="1"/>
          </p:cNvSpPr>
          <p:nvPr>
            <p:ph idx="1"/>
          </p:nvPr>
        </p:nvSpPr>
        <p:spPr>
          <a:xfrm>
            <a:off x="628650" y="1557338"/>
            <a:ext cx="8191500" cy="5300662"/>
          </a:xfrm>
        </p:spPr>
        <p:txBody>
          <a:bodyPr>
            <a:normAutofit lnSpcReduction="10000"/>
          </a:bodyPr>
          <a:lstStyle/>
          <a:p>
            <a:r>
              <a:rPr lang="en-US" dirty="0"/>
              <a:t>Direct download / Queries / Web scraper</a:t>
            </a:r>
          </a:p>
          <a:p>
            <a:r>
              <a:rPr lang="en-US" dirty="0"/>
              <a:t>Internal communications</a:t>
            </a:r>
          </a:p>
          <a:p>
            <a:pPr lvl="1"/>
            <a:r>
              <a:rPr lang="en-US" dirty="0"/>
              <a:t>Customer document</a:t>
            </a:r>
          </a:p>
          <a:p>
            <a:pPr lvl="1"/>
            <a:r>
              <a:rPr lang="en-US" dirty="0"/>
              <a:t>Process paperwork</a:t>
            </a:r>
          </a:p>
          <a:p>
            <a:r>
              <a:rPr lang="en-US" dirty="0"/>
              <a:t>Public information</a:t>
            </a:r>
          </a:p>
          <a:p>
            <a:pPr lvl="1"/>
            <a:r>
              <a:rPr lang="en-US" dirty="0"/>
              <a:t>Reference sources</a:t>
            </a:r>
          </a:p>
          <a:p>
            <a:pPr lvl="1"/>
            <a:r>
              <a:rPr lang="en-US" dirty="0"/>
              <a:t>Newspapers</a:t>
            </a:r>
          </a:p>
          <a:p>
            <a:pPr lvl="1"/>
            <a:r>
              <a:rPr lang="en-US" dirty="0"/>
              <a:t>Social Media</a:t>
            </a:r>
          </a:p>
          <a:p>
            <a:pPr lvl="1"/>
            <a:r>
              <a:rPr lang="en-US" dirty="0"/>
              <a:t>Research articles</a:t>
            </a:r>
          </a:p>
        </p:txBody>
      </p:sp>
      <p:graphicFrame>
        <p:nvGraphicFramePr>
          <p:cNvPr id="10" name="Content Placeholder 4">
            <a:extLst>
              <a:ext uri="{FF2B5EF4-FFF2-40B4-BE49-F238E27FC236}">
                <a16:creationId xmlns:a16="http://schemas.microsoft.com/office/drawing/2014/main" id="{9C02AE2F-ABF1-F747-A674-EA110CC0A173}"/>
              </a:ext>
            </a:extLst>
          </p:cNvPr>
          <p:cNvGraphicFramePr>
            <a:graphicFrameLocks/>
          </p:cNvGraphicFramePr>
          <p:nvPr>
            <p:extLst>
              <p:ext uri="{D42A27DB-BD31-4B8C-83A1-F6EECF244321}">
                <p14:modId xmlns:p14="http://schemas.microsoft.com/office/powerpoint/2010/main" val="382840036"/>
              </p:ext>
            </p:extLst>
          </p:nvPr>
        </p:nvGraphicFramePr>
        <p:xfrm>
          <a:off x="5523201" y="2492896"/>
          <a:ext cx="3296949"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7D19664-CB1C-A046-A36C-DB21B4DD89AF}"/>
              </a:ext>
            </a:extLst>
          </p:cNvPr>
          <p:cNvSpPr txBox="1"/>
          <p:nvPr/>
        </p:nvSpPr>
        <p:spPr>
          <a:xfrm rot="21340803">
            <a:off x="4590459" y="5812785"/>
            <a:ext cx="3392009"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Where is valuable information for your job role and your project?</a:t>
            </a:r>
          </a:p>
          <a:p>
            <a:r>
              <a:rPr lang="en-US" dirty="0"/>
              <a:t>Evidence of behavior? Expression of attitude? Loyalty to a brand?</a:t>
            </a:r>
          </a:p>
        </p:txBody>
      </p:sp>
    </p:spTree>
    <p:extLst>
      <p:ext uri="{BB962C8B-B14F-4D97-AF65-F5344CB8AC3E}">
        <p14:creationId xmlns:p14="http://schemas.microsoft.com/office/powerpoint/2010/main" val="16603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2728-B502-FA43-9F1D-EE903694A29C}"/>
              </a:ext>
            </a:extLst>
          </p:cNvPr>
          <p:cNvSpPr>
            <a:spLocks noGrp="1"/>
          </p:cNvSpPr>
          <p:nvPr>
            <p:ph type="title"/>
          </p:nvPr>
        </p:nvSpPr>
        <p:spPr/>
        <p:txBody>
          <a:bodyPr/>
          <a:lstStyle/>
          <a:p>
            <a:r>
              <a:rPr lang="en-US" dirty="0"/>
              <a:t>“Web Science”</a:t>
            </a:r>
          </a:p>
        </p:txBody>
      </p:sp>
      <p:sp>
        <p:nvSpPr>
          <p:cNvPr id="3" name="Content Placeholder 2">
            <a:extLst>
              <a:ext uri="{FF2B5EF4-FFF2-40B4-BE49-F238E27FC236}">
                <a16:creationId xmlns:a16="http://schemas.microsoft.com/office/drawing/2014/main" id="{CF035317-88C6-D244-9160-C55D77A9D59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5AA0248-2398-634C-808D-D4F02BEFD369}"/>
              </a:ext>
            </a:extLst>
          </p:cNvPr>
          <p:cNvSpPr>
            <a:spLocks noGrp="1"/>
          </p:cNvSpPr>
          <p:nvPr>
            <p:ph type="sldNum" sz="quarter" idx="12"/>
          </p:nvPr>
        </p:nvSpPr>
        <p:spPr/>
        <p:txBody>
          <a:bodyPr/>
          <a:lstStyle/>
          <a:p>
            <a:fld id="{6CB76B4D-260D-4EC1-9A8A-CDDCEAC88FCA}" type="slidenum">
              <a:rPr lang="en-GB" smtClean="0"/>
              <a:pPr/>
              <a:t>12</a:t>
            </a:fld>
            <a:endParaRPr lang="en-GB"/>
          </a:p>
        </p:txBody>
      </p:sp>
      <p:graphicFrame>
        <p:nvGraphicFramePr>
          <p:cNvPr id="9" name="Diagram 8">
            <a:extLst>
              <a:ext uri="{FF2B5EF4-FFF2-40B4-BE49-F238E27FC236}">
                <a16:creationId xmlns:a16="http://schemas.microsoft.com/office/drawing/2014/main" id="{7716A904-21E7-FD4C-8750-2F58AE456B9B}"/>
              </a:ext>
            </a:extLst>
          </p:cNvPr>
          <p:cNvGraphicFramePr/>
          <p:nvPr>
            <p:extLst>
              <p:ext uri="{D42A27DB-BD31-4B8C-83A1-F6EECF244321}">
                <p14:modId xmlns:p14="http://schemas.microsoft.com/office/powerpoint/2010/main" val="2195225443"/>
              </p:ext>
            </p:extLst>
          </p:nvPr>
        </p:nvGraphicFramePr>
        <p:xfrm>
          <a:off x="323850" y="1700213"/>
          <a:ext cx="7339058" cy="4748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8066233C-7DEF-3640-8C5D-0C1CF6E0A604}"/>
              </a:ext>
            </a:extLst>
          </p:cNvPr>
          <p:cNvSpPr txBox="1"/>
          <p:nvPr/>
        </p:nvSpPr>
        <p:spPr>
          <a:xfrm rot="16200000">
            <a:off x="5891502" y="3936196"/>
            <a:ext cx="4748971" cy="276999"/>
          </a:xfrm>
          <a:prstGeom prst="rect">
            <a:avLst/>
          </a:prstGeom>
          <a:gradFill flip="none" rotWithShape="0">
            <a:gsLst>
              <a:gs pos="0">
                <a:schemeClr val="accent1">
                  <a:lumMod val="40000"/>
                  <a:lumOff val="60000"/>
                </a:schemeClr>
              </a:gs>
              <a:gs pos="50000">
                <a:schemeClr val="accent1">
                  <a:lumMod val="60000"/>
                  <a:lumOff val="40000"/>
                </a:schemeClr>
              </a:gs>
              <a:gs pos="100000">
                <a:schemeClr val="accent1">
                  <a:lumMod val="99000"/>
                  <a:satMod val="120000"/>
                  <a:shade val="78000"/>
                </a:schemeClr>
              </a:gs>
            </a:gsLst>
            <a:lin ang="5400000" scaled="0"/>
            <a:tileRect/>
          </a:gra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b="1" dirty="0"/>
              <a:t>social                                                                    computational</a:t>
            </a:r>
          </a:p>
        </p:txBody>
      </p:sp>
    </p:spTree>
    <p:extLst>
      <p:ext uri="{BB962C8B-B14F-4D97-AF65-F5344CB8AC3E}">
        <p14:creationId xmlns:p14="http://schemas.microsoft.com/office/powerpoint/2010/main" val="405010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FB24-0085-554F-8EC8-7C902C6AE937}"/>
              </a:ext>
            </a:extLst>
          </p:cNvPr>
          <p:cNvSpPr>
            <a:spLocks noGrp="1"/>
          </p:cNvSpPr>
          <p:nvPr>
            <p:ph type="title"/>
          </p:nvPr>
        </p:nvSpPr>
        <p:spPr/>
        <p:txBody>
          <a:bodyPr/>
          <a:lstStyle/>
          <a:p>
            <a:r>
              <a:rPr lang="en-US" dirty="0"/>
              <a:t>Data Cleansing</a:t>
            </a:r>
          </a:p>
        </p:txBody>
      </p:sp>
      <p:sp>
        <p:nvSpPr>
          <p:cNvPr id="3" name="Content Placeholder 2">
            <a:extLst>
              <a:ext uri="{FF2B5EF4-FFF2-40B4-BE49-F238E27FC236}">
                <a16:creationId xmlns:a16="http://schemas.microsoft.com/office/drawing/2014/main" id="{C05BD285-A514-614D-9719-10A89D688C4D}"/>
              </a:ext>
            </a:extLst>
          </p:cNvPr>
          <p:cNvSpPr>
            <a:spLocks noGrp="1"/>
          </p:cNvSpPr>
          <p:nvPr>
            <p:ph idx="1"/>
          </p:nvPr>
        </p:nvSpPr>
        <p:spPr>
          <a:xfrm>
            <a:off x="539552" y="1557338"/>
            <a:ext cx="4896544" cy="5300662"/>
          </a:xfrm>
        </p:spPr>
        <p:txBody>
          <a:bodyPr>
            <a:normAutofit/>
          </a:bodyPr>
          <a:lstStyle/>
          <a:p>
            <a:r>
              <a:rPr lang="en-US" sz="2400" dirty="0"/>
              <a:t>Filtering </a:t>
            </a:r>
            <a:r>
              <a:rPr lang="en-US" sz="2400" dirty="0" err="1"/>
              <a:t>stopwords</a:t>
            </a:r>
            <a:r>
              <a:rPr lang="en-US" sz="2400" dirty="0"/>
              <a:t>: remove words that bear little or no content information, like articles, conjunctions, prepositions, etc.</a:t>
            </a:r>
          </a:p>
          <a:p>
            <a:r>
              <a:rPr lang="en-US" sz="2400" dirty="0"/>
              <a:t>Lemmatization: methods that try to map verb forms to the infinite tense and nouns to the singular form </a:t>
            </a:r>
          </a:p>
          <a:p>
            <a:r>
              <a:rPr lang="en-US" sz="2400" dirty="0"/>
              <a:t>Stemming: try to build basic forms of words-set</a:t>
            </a:r>
          </a:p>
          <a:p>
            <a:endParaRPr lang="en-US" sz="2400" dirty="0"/>
          </a:p>
        </p:txBody>
      </p:sp>
      <p:graphicFrame>
        <p:nvGraphicFramePr>
          <p:cNvPr id="10" name="Content Placeholder 4">
            <a:extLst>
              <a:ext uri="{FF2B5EF4-FFF2-40B4-BE49-F238E27FC236}">
                <a16:creationId xmlns:a16="http://schemas.microsoft.com/office/drawing/2014/main" id="{9C02AE2F-ABF1-F747-A674-EA110CC0A173}"/>
              </a:ext>
            </a:extLst>
          </p:cNvPr>
          <p:cNvGraphicFramePr>
            <a:graphicFrameLocks/>
          </p:cNvGraphicFramePr>
          <p:nvPr>
            <p:extLst>
              <p:ext uri="{D42A27DB-BD31-4B8C-83A1-F6EECF244321}">
                <p14:modId xmlns:p14="http://schemas.microsoft.com/office/powerpoint/2010/main" val="3066766729"/>
              </p:ext>
            </p:extLst>
          </p:nvPr>
        </p:nvGraphicFramePr>
        <p:xfrm>
          <a:off x="5523201" y="2492896"/>
          <a:ext cx="3296949"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67F6DA52-B7C2-7A45-B1FA-4E14F9FF0BB2}"/>
              </a:ext>
            </a:extLst>
          </p:cNvPr>
          <p:cNvSpPr/>
          <p:nvPr/>
        </p:nvSpPr>
        <p:spPr>
          <a:xfrm>
            <a:off x="3923928" y="293874"/>
            <a:ext cx="2300954" cy="115416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GB" dirty="0">
                <a:solidFill>
                  <a:schemeClr val="bg1"/>
                </a:solidFill>
                <a:latin typeface="Verdana" panose="020B0604030504040204" pitchFamily="34" charset="0"/>
              </a:rPr>
              <a:t>It's only words</a:t>
            </a:r>
            <a:br>
              <a:rPr lang="en-GB" dirty="0">
                <a:solidFill>
                  <a:schemeClr val="bg1"/>
                </a:solidFill>
              </a:rPr>
            </a:br>
            <a:r>
              <a:rPr lang="en-GB" dirty="0">
                <a:solidFill>
                  <a:schemeClr val="bg1"/>
                </a:solidFill>
                <a:latin typeface="Verdana" panose="020B0604030504040204" pitchFamily="34" charset="0"/>
              </a:rPr>
              <a:t>And words are all I have</a:t>
            </a:r>
            <a:br>
              <a:rPr lang="en-GB" dirty="0">
                <a:solidFill>
                  <a:schemeClr val="bg1"/>
                </a:solidFill>
              </a:rPr>
            </a:br>
            <a:r>
              <a:rPr lang="en-GB" dirty="0">
                <a:solidFill>
                  <a:schemeClr val="bg1"/>
                </a:solidFill>
                <a:latin typeface="Verdana" panose="020B0604030504040204" pitchFamily="34" charset="0"/>
              </a:rPr>
              <a:t>To take your heart away</a:t>
            </a:r>
            <a:br>
              <a:rPr lang="en-GB" dirty="0">
                <a:solidFill>
                  <a:schemeClr val="bg1"/>
                </a:solidFill>
                <a:latin typeface="Verdana" panose="020B0604030504040204" pitchFamily="34" charset="0"/>
              </a:rPr>
            </a:br>
            <a:endParaRPr lang="en-GB" dirty="0">
              <a:solidFill>
                <a:schemeClr val="bg1"/>
              </a:solidFill>
              <a:latin typeface="Verdana" panose="020B0604030504040204" pitchFamily="34" charset="0"/>
            </a:endParaRPr>
          </a:p>
          <a:p>
            <a:r>
              <a:rPr lang="en-GB" sz="1050" i="1" dirty="0">
                <a:solidFill>
                  <a:schemeClr val="bg1"/>
                </a:solidFill>
                <a:latin typeface="Verdana" panose="020B0604030504040204" pitchFamily="34" charset="0"/>
              </a:rPr>
              <a:t>Elvis Presley, Rita Coolidge, Bee Gees, </a:t>
            </a:r>
            <a:r>
              <a:rPr lang="en-GB" sz="1050" i="1" dirty="0" err="1">
                <a:solidFill>
                  <a:schemeClr val="bg1"/>
                </a:solidFill>
                <a:latin typeface="Verdana" panose="020B0604030504040204" pitchFamily="34" charset="0"/>
              </a:rPr>
              <a:t>Boyzone</a:t>
            </a:r>
            <a:endParaRPr lang="en-US" sz="1050" i="1" dirty="0">
              <a:solidFill>
                <a:schemeClr val="bg1"/>
              </a:solidFill>
            </a:endParaRPr>
          </a:p>
        </p:txBody>
      </p:sp>
    </p:spTree>
    <p:extLst>
      <p:ext uri="{BB962C8B-B14F-4D97-AF65-F5344CB8AC3E}">
        <p14:creationId xmlns:p14="http://schemas.microsoft.com/office/powerpoint/2010/main" val="464224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E5F3-7A33-364B-ADF7-34474F5F6F7D}"/>
              </a:ext>
            </a:extLst>
          </p:cNvPr>
          <p:cNvSpPr>
            <a:spLocks noGrp="1"/>
          </p:cNvSpPr>
          <p:nvPr>
            <p:ph type="title"/>
          </p:nvPr>
        </p:nvSpPr>
        <p:spPr/>
        <p:txBody>
          <a:bodyPr/>
          <a:lstStyle/>
          <a:p>
            <a:r>
              <a:rPr lang="en-US" dirty="0"/>
              <a:t>Data Cleansing</a:t>
            </a:r>
          </a:p>
        </p:txBody>
      </p:sp>
      <p:graphicFrame>
        <p:nvGraphicFramePr>
          <p:cNvPr id="9" name="Content Placeholder 8">
            <a:extLst>
              <a:ext uri="{FF2B5EF4-FFF2-40B4-BE49-F238E27FC236}">
                <a16:creationId xmlns:a16="http://schemas.microsoft.com/office/drawing/2014/main" id="{E7E974FF-1FB8-FD47-9EFD-C202C0FD5824}"/>
              </a:ext>
            </a:extLst>
          </p:cNvPr>
          <p:cNvGraphicFramePr>
            <a:graphicFrameLocks noGrp="1"/>
          </p:cNvGraphicFramePr>
          <p:nvPr>
            <p:ph idx="1"/>
            <p:extLst>
              <p:ext uri="{D42A27DB-BD31-4B8C-83A1-F6EECF244321}">
                <p14:modId xmlns:p14="http://schemas.microsoft.com/office/powerpoint/2010/main" val="1978407554"/>
              </p:ext>
            </p:extLst>
          </p:nvPr>
        </p:nvGraphicFramePr>
        <p:xfrm>
          <a:off x="8001827" y="1906503"/>
          <a:ext cx="890653" cy="4444842"/>
        </p:xfrm>
        <a:graphic>
          <a:graphicData uri="http://schemas.openxmlformats.org/drawingml/2006/table">
            <a:tbl>
              <a:tblPr>
                <a:tableStyleId>{5C22544A-7EE6-4342-B048-85BDC9FD1C3A}</a:tableStyleId>
              </a:tblPr>
              <a:tblGrid>
                <a:gridCol w="674629">
                  <a:extLst>
                    <a:ext uri="{9D8B030D-6E8A-4147-A177-3AD203B41FA5}">
                      <a16:colId xmlns:a16="http://schemas.microsoft.com/office/drawing/2014/main" val="3168365919"/>
                    </a:ext>
                  </a:extLst>
                </a:gridCol>
                <a:gridCol w="216024">
                  <a:extLst>
                    <a:ext uri="{9D8B030D-6E8A-4147-A177-3AD203B41FA5}">
                      <a16:colId xmlns:a16="http://schemas.microsoft.com/office/drawing/2014/main" val="1847991670"/>
                    </a:ext>
                  </a:extLst>
                </a:gridCol>
              </a:tblGrid>
              <a:tr h="132735">
                <a:tc>
                  <a:txBody>
                    <a:bodyPr/>
                    <a:lstStyle/>
                    <a:p>
                      <a:pPr algn="l" fontAlgn="b"/>
                      <a:r>
                        <a:rPr lang="en-GB" sz="900" u="none" strike="noStrike">
                          <a:effectLst/>
                          <a:latin typeface="Arial" panose="020B0604020202020204" pitchFamily="34" charset="0"/>
                          <a:cs typeface="Arial" panose="020B0604020202020204" pitchFamily="34" charset="0"/>
                        </a:rPr>
                        <a:t>always</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720710870"/>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another</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60638587"/>
                  </a:ext>
                </a:extLst>
              </a:tr>
              <a:tr h="132735">
                <a:tc>
                  <a:txBody>
                    <a:bodyPr/>
                    <a:lstStyle/>
                    <a:p>
                      <a:pPr algn="l" fontAlgn="b"/>
                      <a:r>
                        <a:rPr lang="en-GB" sz="900" u="none" strike="noStrike" dirty="0">
                          <a:effectLst/>
                          <a:latin typeface="Arial" panose="020B0604020202020204" pitchFamily="34" charset="0"/>
                          <a:cs typeface="Arial" panose="020B0604020202020204" pitchFamily="34" charset="0"/>
                        </a:rPr>
                        <a:t>begin</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327734183"/>
                  </a:ext>
                </a:extLst>
              </a:tr>
              <a:tr h="132735">
                <a:tc>
                  <a:txBody>
                    <a:bodyPr/>
                    <a:lstStyle/>
                    <a:p>
                      <a:pPr algn="l" fontAlgn="b"/>
                      <a:r>
                        <a:rPr lang="en-GB" sz="900" u="none" strike="noStrike" dirty="0">
                          <a:effectLst/>
                          <a:latin typeface="Arial" panose="020B0604020202020204" pitchFamily="34" charset="0"/>
                          <a:cs typeface="Arial" panose="020B0604020202020204" pitchFamily="34" charset="0"/>
                        </a:rPr>
                        <a:t>child</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086644208"/>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cry</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071510836"/>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darling</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038974592"/>
                  </a:ext>
                </a:extLst>
              </a:tr>
              <a:tr h="132735">
                <a:tc>
                  <a:txBody>
                    <a:bodyPr/>
                    <a:lstStyle/>
                    <a:p>
                      <a:pPr algn="l" fontAlgn="b"/>
                      <a:r>
                        <a:rPr lang="en-GB" sz="900" u="none" strike="noStrike" dirty="0">
                          <a:effectLst/>
                          <a:latin typeface="Arial" panose="020B0604020202020204" pitchFamily="34" charset="0"/>
                          <a:cs typeface="Arial" panose="020B0604020202020204" pitchFamily="34" charset="0"/>
                        </a:rPr>
                        <a:t>delight</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3614991990"/>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except</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947277416"/>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flower</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3291116003"/>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garden</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848031555"/>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grow</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3</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816430333"/>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hand</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4145932461"/>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heart</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3668924110"/>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henceforth</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dirty="0">
                          <a:effectLst/>
                          <a:latin typeface="Arial" panose="020B0604020202020204" pitchFamily="34" charset="0"/>
                          <a:cs typeface="Arial" panose="020B0604020202020204" pitchFamily="34" charset="0"/>
                        </a:rPr>
                        <a:t>1</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429177852"/>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know</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2</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162459333"/>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like</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155008166"/>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look</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dirty="0">
                          <a:effectLst/>
                          <a:latin typeface="Arial" panose="020B0604020202020204" pitchFamily="34" charset="0"/>
                          <a:cs typeface="Arial" panose="020B0604020202020204" pitchFamily="34" charset="0"/>
                        </a:rPr>
                        <a:t>1</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071497017"/>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mother</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3546504638"/>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mrs</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705388108"/>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oh</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186968032"/>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old</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10123440"/>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pass</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4227637061"/>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play</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996741047"/>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pluck</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4026741395"/>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rather</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619725767"/>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remain</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3147520195"/>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run</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794934874"/>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subject</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1697276666"/>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suppose</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1</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3295509628"/>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wendy</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a:effectLst/>
                          <a:latin typeface="Arial" panose="020B0604020202020204" pitchFamily="34" charset="0"/>
                          <a:cs typeface="Arial" panose="020B0604020202020204" pitchFamily="34" charset="0"/>
                        </a:rPr>
                        <a:t>2</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2903341083"/>
                  </a:ext>
                </a:extLst>
              </a:tr>
              <a:tr h="132735">
                <a:tc>
                  <a:txBody>
                    <a:bodyPr/>
                    <a:lstStyle/>
                    <a:p>
                      <a:pPr algn="l" fontAlgn="b"/>
                      <a:r>
                        <a:rPr lang="en-GB" sz="900" u="none" strike="noStrike">
                          <a:effectLst/>
                          <a:latin typeface="Arial" panose="020B0604020202020204" pitchFamily="34" charset="0"/>
                          <a:cs typeface="Arial" panose="020B0604020202020204" pitchFamily="34" charset="0"/>
                        </a:rPr>
                        <a:t>year</a:t>
                      </a:r>
                      <a:endParaRPr lang="en-GB" sz="9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tc>
                  <a:txBody>
                    <a:bodyPr/>
                    <a:lstStyle/>
                    <a:p>
                      <a:pPr algn="ctr" fontAlgn="b"/>
                      <a:r>
                        <a:rPr lang="en-GB" sz="900" u="none" strike="noStrike" dirty="0">
                          <a:effectLst/>
                          <a:latin typeface="Arial" panose="020B0604020202020204" pitchFamily="34" charset="0"/>
                          <a:cs typeface="Arial" panose="020B0604020202020204" pitchFamily="34" charset="0"/>
                        </a:rPr>
                        <a:t>1</a:t>
                      </a:r>
                      <a:endParaRPr lang="en-GB" sz="9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solidFill>
                      <a:schemeClr val="accent1">
                        <a:lumMod val="40000"/>
                        <a:lumOff val="60000"/>
                      </a:schemeClr>
                    </a:solidFill>
                  </a:tcPr>
                </a:tc>
                <a:extLst>
                  <a:ext uri="{0D108BD9-81ED-4DB2-BD59-A6C34878D82A}">
                    <a16:rowId xmlns:a16="http://schemas.microsoft.com/office/drawing/2014/main" val="3737138633"/>
                  </a:ext>
                </a:extLst>
              </a:tr>
            </a:tbl>
          </a:graphicData>
        </a:graphic>
      </p:graphicFrame>
      <p:sp>
        <p:nvSpPr>
          <p:cNvPr id="4" name="Slide Number Placeholder 3">
            <a:extLst>
              <a:ext uri="{FF2B5EF4-FFF2-40B4-BE49-F238E27FC236}">
                <a16:creationId xmlns:a16="http://schemas.microsoft.com/office/drawing/2014/main" id="{8E5BAE6E-923D-EF49-B3D5-62E32512D515}"/>
              </a:ext>
            </a:extLst>
          </p:cNvPr>
          <p:cNvSpPr>
            <a:spLocks noGrp="1"/>
          </p:cNvSpPr>
          <p:nvPr>
            <p:ph type="sldNum" sz="quarter" idx="12"/>
          </p:nvPr>
        </p:nvSpPr>
        <p:spPr/>
        <p:txBody>
          <a:bodyPr/>
          <a:lstStyle/>
          <a:p>
            <a:fld id="{6CB76B4D-260D-4EC1-9A8A-CDDCEAC88FCA}" type="slidenum">
              <a:rPr lang="en-GB" smtClean="0"/>
              <a:pPr/>
              <a:t>14</a:t>
            </a:fld>
            <a:endParaRPr lang="en-GB" dirty="0"/>
          </a:p>
        </p:txBody>
      </p:sp>
      <p:sp>
        <p:nvSpPr>
          <p:cNvPr id="5" name="TextBox 4">
            <a:extLst>
              <a:ext uri="{FF2B5EF4-FFF2-40B4-BE49-F238E27FC236}">
                <a16:creationId xmlns:a16="http://schemas.microsoft.com/office/drawing/2014/main" id="{8EA66C45-A85A-834E-805F-5A540D4C4426}"/>
              </a:ext>
            </a:extLst>
          </p:cNvPr>
          <p:cNvSpPr txBox="1"/>
          <p:nvPr/>
        </p:nvSpPr>
        <p:spPr>
          <a:xfrm>
            <a:off x="323850" y="1849106"/>
            <a:ext cx="3384376" cy="23123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110000"/>
              </a:lnSpc>
            </a:pPr>
            <a:r>
              <a:rPr lang="en-US" sz="1100" dirty="0">
                <a:latin typeface="Arial" panose="020B0604020202020204" pitchFamily="34" charset="0"/>
                <a:cs typeface="Arial" panose="020B0604020202020204" pitchFamily="34" charset="0"/>
              </a:rPr>
              <a:t>All children, except one, grow up. They soon know that they will grow up, and the way Wendy knew was this. One day when she was two years old she was playing in a garden, and she plucked another flower and ran with it to her mother. I suppose she must have looked rather delightful, for Mrs. Darling put her hand to her heart and cried, “Oh, why can't you remain like this for ever!” This was all that passed between them on the subject, but henceforth Wendy knew that she must grow up. You always know after you are two. Two is the beginning of the end.</a:t>
            </a:r>
          </a:p>
        </p:txBody>
      </p:sp>
      <p:sp>
        <p:nvSpPr>
          <p:cNvPr id="6" name="TextBox 5">
            <a:extLst>
              <a:ext uri="{FF2B5EF4-FFF2-40B4-BE49-F238E27FC236}">
                <a16:creationId xmlns:a16="http://schemas.microsoft.com/office/drawing/2014/main" id="{C29825FA-7150-764F-A708-0101CB45C0EB}"/>
              </a:ext>
            </a:extLst>
          </p:cNvPr>
          <p:cNvSpPr txBox="1"/>
          <p:nvPr/>
        </p:nvSpPr>
        <p:spPr>
          <a:xfrm>
            <a:off x="3923928" y="1849106"/>
            <a:ext cx="3384376" cy="212615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110000"/>
              </a:lnSpc>
            </a:pPr>
            <a:r>
              <a:rPr lang="en-US" sz="1100" dirty="0">
                <a:latin typeface="Arial" panose="020B0604020202020204" pitchFamily="34" charset="0"/>
                <a:cs typeface="Arial" panose="020B0604020202020204" pitchFamily="34" charset="0"/>
              </a:rPr>
              <a:t>all children except one grow up they soon know that they will grow up and the way </a:t>
            </a:r>
            <a:r>
              <a:rPr lang="en-US" sz="1100" dirty="0" err="1">
                <a:latin typeface="Arial" panose="020B0604020202020204" pitchFamily="34" charset="0"/>
                <a:cs typeface="Arial" panose="020B0604020202020204" pitchFamily="34" charset="0"/>
              </a:rPr>
              <a:t>wendy</a:t>
            </a:r>
            <a:r>
              <a:rPr lang="en-US" sz="1100" dirty="0">
                <a:latin typeface="Arial" panose="020B0604020202020204" pitchFamily="34" charset="0"/>
                <a:cs typeface="Arial" panose="020B0604020202020204" pitchFamily="34" charset="0"/>
              </a:rPr>
              <a:t> knew was this one day when she was two years old she was playing in a garden and she plucked another flower and ran with it to her mother </a:t>
            </a:r>
            <a:r>
              <a:rPr lang="en-US" sz="1100" dirty="0" err="1">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 suppose she must have looked rather delightful for </a:t>
            </a:r>
            <a:r>
              <a:rPr lang="en-US" sz="1100" dirty="0" err="1">
                <a:latin typeface="Arial" panose="020B0604020202020204" pitchFamily="34" charset="0"/>
                <a:cs typeface="Arial" panose="020B0604020202020204" pitchFamily="34" charset="0"/>
              </a:rPr>
              <a:t>mrs</a:t>
            </a:r>
            <a:r>
              <a:rPr lang="en-US" sz="1100" dirty="0">
                <a:latin typeface="Arial" panose="020B0604020202020204" pitchFamily="34" charset="0"/>
                <a:cs typeface="Arial" panose="020B0604020202020204" pitchFamily="34" charset="0"/>
              </a:rPr>
              <a:t> darling put her hand to her heart and cried oh why cant you remain like this for ever this was all that passed between them on the subject but henceforth </a:t>
            </a:r>
            <a:r>
              <a:rPr lang="en-US" sz="1100" dirty="0" err="1">
                <a:latin typeface="Arial" panose="020B0604020202020204" pitchFamily="34" charset="0"/>
                <a:cs typeface="Arial" panose="020B0604020202020204" pitchFamily="34" charset="0"/>
              </a:rPr>
              <a:t>wendy</a:t>
            </a:r>
            <a:r>
              <a:rPr lang="en-US" sz="1100" dirty="0">
                <a:latin typeface="Arial" panose="020B0604020202020204" pitchFamily="34" charset="0"/>
                <a:cs typeface="Arial" panose="020B0604020202020204" pitchFamily="34" charset="0"/>
              </a:rPr>
              <a:t> knew that she must grow up you always know after you are two two is the beginning of the end</a:t>
            </a:r>
          </a:p>
        </p:txBody>
      </p:sp>
      <p:sp>
        <p:nvSpPr>
          <p:cNvPr id="7" name="TextBox 6">
            <a:extLst>
              <a:ext uri="{FF2B5EF4-FFF2-40B4-BE49-F238E27FC236}">
                <a16:creationId xmlns:a16="http://schemas.microsoft.com/office/drawing/2014/main" id="{DF88A65B-D0C6-3E4F-831A-E5A1381323FD}"/>
              </a:ext>
            </a:extLst>
          </p:cNvPr>
          <p:cNvSpPr txBox="1"/>
          <p:nvPr/>
        </p:nvSpPr>
        <p:spPr>
          <a:xfrm>
            <a:off x="316394" y="4564033"/>
            <a:ext cx="4392166" cy="8227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110000"/>
              </a:lnSpc>
            </a:pPr>
            <a:r>
              <a:rPr lang="en-US" sz="1100" dirty="0">
                <a:latin typeface="Arial" panose="020B0604020202020204" pitchFamily="34" charset="0"/>
                <a:cs typeface="Arial" panose="020B0604020202020204" pitchFamily="34" charset="0"/>
              </a:rPr>
              <a:t>children except grow grow </a:t>
            </a:r>
            <a:r>
              <a:rPr lang="en-US" sz="1100" dirty="0" err="1">
                <a:latin typeface="Arial" panose="020B0604020202020204" pitchFamily="34" charset="0"/>
                <a:cs typeface="Arial" panose="020B0604020202020204" pitchFamily="34" charset="0"/>
              </a:rPr>
              <a:t>wendy</a:t>
            </a:r>
            <a:r>
              <a:rPr lang="en-US" sz="1100" dirty="0">
                <a:latin typeface="Arial" panose="020B0604020202020204" pitchFamily="34" charset="0"/>
                <a:cs typeface="Arial" panose="020B0604020202020204" pitchFamily="34" charset="0"/>
              </a:rPr>
              <a:t> knew years old playing garden plucked another flower ran mother suppose looked rather delightful </a:t>
            </a:r>
            <a:r>
              <a:rPr lang="en-US" sz="1100" dirty="0" err="1">
                <a:latin typeface="Arial" panose="020B0604020202020204" pitchFamily="34" charset="0"/>
                <a:cs typeface="Arial" panose="020B0604020202020204" pitchFamily="34" charset="0"/>
              </a:rPr>
              <a:t>mrs</a:t>
            </a:r>
            <a:r>
              <a:rPr lang="en-US" sz="1100" dirty="0">
                <a:latin typeface="Arial" panose="020B0604020202020204" pitchFamily="34" charset="0"/>
                <a:cs typeface="Arial" panose="020B0604020202020204" pitchFamily="34" charset="0"/>
              </a:rPr>
              <a:t> darling hand heart cried oh remain like passed subject henceforth </a:t>
            </a:r>
            <a:r>
              <a:rPr lang="en-US" sz="1100" dirty="0" err="1">
                <a:latin typeface="Arial" panose="020B0604020202020204" pitchFamily="34" charset="0"/>
                <a:cs typeface="Arial" panose="020B0604020202020204" pitchFamily="34" charset="0"/>
              </a:rPr>
              <a:t>wendy</a:t>
            </a:r>
            <a:r>
              <a:rPr lang="en-US" sz="1100" dirty="0">
                <a:latin typeface="Arial" panose="020B0604020202020204" pitchFamily="34" charset="0"/>
                <a:cs typeface="Arial" panose="020B0604020202020204" pitchFamily="34" charset="0"/>
              </a:rPr>
              <a:t> knew grow always beginning</a:t>
            </a:r>
          </a:p>
        </p:txBody>
      </p:sp>
      <p:sp>
        <p:nvSpPr>
          <p:cNvPr id="8" name="TextBox 7">
            <a:extLst>
              <a:ext uri="{FF2B5EF4-FFF2-40B4-BE49-F238E27FC236}">
                <a16:creationId xmlns:a16="http://schemas.microsoft.com/office/drawing/2014/main" id="{133F4981-79AB-634B-9085-DC74330FA7E3}"/>
              </a:ext>
            </a:extLst>
          </p:cNvPr>
          <p:cNvSpPr txBox="1"/>
          <p:nvPr/>
        </p:nvSpPr>
        <p:spPr>
          <a:xfrm>
            <a:off x="323850" y="5798049"/>
            <a:ext cx="4392166" cy="8227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lnSpc>
                <a:spcPct val="110000"/>
              </a:lnSpc>
            </a:pPr>
            <a:r>
              <a:rPr lang="en-US" sz="1100" dirty="0">
                <a:latin typeface="Arial" panose="020B0604020202020204" pitchFamily="34" charset="0"/>
                <a:cs typeface="Arial" panose="020B0604020202020204" pitchFamily="34" charset="0"/>
              </a:rPr>
              <a:t>child except grow grow </a:t>
            </a:r>
            <a:r>
              <a:rPr lang="en-US" sz="1100" dirty="0" err="1">
                <a:latin typeface="Arial" panose="020B0604020202020204" pitchFamily="34" charset="0"/>
                <a:cs typeface="Arial" panose="020B0604020202020204" pitchFamily="34" charset="0"/>
              </a:rPr>
              <a:t>wendy</a:t>
            </a:r>
            <a:r>
              <a:rPr lang="en-US" sz="1100" dirty="0">
                <a:latin typeface="Arial" panose="020B0604020202020204" pitchFamily="34" charset="0"/>
                <a:cs typeface="Arial" panose="020B0604020202020204" pitchFamily="34" charset="0"/>
              </a:rPr>
              <a:t> know year old play garden pluck another flower run mother suppose look rather delight </a:t>
            </a:r>
            <a:r>
              <a:rPr lang="en-US" sz="1100" dirty="0" err="1">
                <a:latin typeface="Arial" panose="020B0604020202020204" pitchFamily="34" charset="0"/>
                <a:cs typeface="Arial" panose="020B0604020202020204" pitchFamily="34" charset="0"/>
              </a:rPr>
              <a:t>mrs</a:t>
            </a:r>
            <a:r>
              <a:rPr lang="en-US" sz="1100" dirty="0">
                <a:latin typeface="Arial" panose="020B0604020202020204" pitchFamily="34" charset="0"/>
                <a:cs typeface="Arial" panose="020B0604020202020204" pitchFamily="34" charset="0"/>
              </a:rPr>
              <a:t> darling hand heart cry oh remain like pass subject henceforth </a:t>
            </a:r>
            <a:r>
              <a:rPr lang="en-US" sz="1100" dirty="0" err="1">
                <a:latin typeface="Arial" panose="020B0604020202020204" pitchFamily="34" charset="0"/>
                <a:cs typeface="Arial" panose="020B0604020202020204" pitchFamily="34" charset="0"/>
              </a:rPr>
              <a:t>wendy</a:t>
            </a:r>
            <a:r>
              <a:rPr lang="en-US" sz="1100" dirty="0">
                <a:latin typeface="Arial" panose="020B0604020202020204" pitchFamily="34" charset="0"/>
                <a:cs typeface="Arial" panose="020B0604020202020204" pitchFamily="34" charset="0"/>
              </a:rPr>
              <a:t> know grow always begin</a:t>
            </a:r>
          </a:p>
        </p:txBody>
      </p:sp>
      <p:sp>
        <p:nvSpPr>
          <p:cNvPr id="10" name="TextBox 9">
            <a:extLst>
              <a:ext uri="{FF2B5EF4-FFF2-40B4-BE49-F238E27FC236}">
                <a16:creationId xmlns:a16="http://schemas.microsoft.com/office/drawing/2014/main" id="{2E1630B5-5451-9F42-B7CC-0AAB9CF92FBC}"/>
              </a:ext>
            </a:extLst>
          </p:cNvPr>
          <p:cNvSpPr txBox="1"/>
          <p:nvPr/>
        </p:nvSpPr>
        <p:spPr>
          <a:xfrm>
            <a:off x="316394" y="1556792"/>
            <a:ext cx="3391832"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dirty="0">
                <a:latin typeface="Arial" panose="020B0604020202020204" pitchFamily="34" charset="0"/>
                <a:cs typeface="Arial" panose="020B0604020202020204" pitchFamily="34" charset="0"/>
              </a:rPr>
              <a:t>1. Original (Peter Pan)</a:t>
            </a:r>
          </a:p>
        </p:txBody>
      </p:sp>
      <p:sp>
        <p:nvSpPr>
          <p:cNvPr id="11" name="TextBox 10">
            <a:extLst>
              <a:ext uri="{FF2B5EF4-FFF2-40B4-BE49-F238E27FC236}">
                <a16:creationId xmlns:a16="http://schemas.microsoft.com/office/drawing/2014/main" id="{848F4794-54E6-6740-881C-66FD8462C889}"/>
              </a:ext>
            </a:extLst>
          </p:cNvPr>
          <p:cNvSpPr txBox="1"/>
          <p:nvPr/>
        </p:nvSpPr>
        <p:spPr>
          <a:xfrm>
            <a:off x="3923928" y="1584514"/>
            <a:ext cx="3391832"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dirty="0">
                <a:latin typeface="Arial" panose="020B0604020202020204" pitchFamily="34" charset="0"/>
                <a:cs typeface="Arial" panose="020B0604020202020204" pitchFamily="34" charset="0"/>
              </a:rPr>
              <a:t>2. Simplified (punctuation stripped, case folded)</a:t>
            </a:r>
          </a:p>
        </p:txBody>
      </p:sp>
      <p:sp>
        <p:nvSpPr>
          <p:cNvPr id="12" name="TextBox 11">
            <a:extLst>
              <a:ext uri="{FF2B5EF4-FFF2-40B4-BE49-F238E27FC236}">
                <a16:creationId xmlns:a16="http://schemas.microsoft.com/office/drawing/2014/main" id="{CF5EA28C-8A7C-7841-8D56-8970EF3EFC6E}"/>
              </a:ext>
            </a:extLst>
          </p:cNvPr>
          <p:cNvSpPr txBox="1"/>
          <p:nvPr/>
        </p:nvSpPr>
        <p:spPr>
          <a:xfrm>
            <a:off x="316394" y="4293096"/>
            <a:ext cx="4392166"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dirty="0">
                <a:latin typeface="Arial" panose="020B0604020202020204" pitchFamily="34" charset="0"/>
                <a:cs typeface="Arial" panose="020B0604020202020204" pitchFamily="34" charset="0"/>
              </a:rPr>
              <a:t>3. Filtered (</a:t>
            </a:r>
            <a:r>
              <a:rPr lang="en-US" dirty="0" err="1">
                <a:latin typeface="Arial" panose="020B0604020202020204" pitchFamily="34" charset="0"/>
                <a:cs typeface="Arial" panose="020B0604020202020204" pitchFamily="34" charset="0"/>
              </a:rPr>
              <a:t>stopwords</a:t>
            </a:r>
            <a:r>
              <a:rPr lang="en-US" dirty="0">
                <a:latin typeface="Arial" panose="020B0604020202020204" pitchFamily="34" charset="0"/>
                <a:cs typeface="Arial" panose="020B0604020202020204" pitchFamily="34" charset="0"/>
              </a:rPr>
              <a:t> removed)</a:t>
            </a:r>
          </a:p>
        </p:txBody>
      </p:sp>
      <p:sp>
        <p:nvSpPr>
          <p:cNvPr id="13" name="TextBox 12">
            <a:extLst>
              <a:ext uri="{FF2B5EF4-FFF2-40B4-BE49-F238E27FC236}">
                <a16:creationId xmlns:a16="http://schemas.microsoft.com/office/drawing/2014/main" id="{D3F2A107-C220-F14A-AF28-3868424563B7}"/>
              </a:ext>
            </a:extLst>
          </p:cNvPr>
          <p:cNvSpPr txBox="1"/>
          <p:nvPr/>
        </p:nvSpPr>
        <p:spPr>
          <a:xfrm>
            <a:off x="323850" y="5519196"/>
            <a:ext cx="4392166"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dirty="0">
                <a:latin typeface="Arial" panose="020B0604020202020204" pitchFamily="34" charset="0"/>
                <a:cs typeface="Arial" panose="020B0604020202020204" pitchFamily="34" charset="0"/>
              </a:rPr>
              <a:t>4. </a:t>
            </a:r>
            <a:r>
              <a:rPr lang="en-US" dirty="0" err="1">
                <a:latin typeface="Arial" panose="020B0604020202020204" pitchFamily="34" charset="0"/>
                <a:cs typeface="Arial" panose="020B0604020202020204" pitchFamily="34" charset="0"/>
              </a:rPr>
              <a:t>Normalised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lemmatised</a:t>
            </a:r>
            <a:r>
              <a:rPr lang="en-US" dirty="0">
                <a:latin typeface="Arial" panose="020B0604020202020204" pitchFamily="34" charset="0"/>
                <a:cs typeface="Arial" panose="020B0604020202020204" pitchFamily="34" charset="0"/>
              </a:rPr>
              <a:t> and stemmed)</a:t>
            </a:r>
          </a:p>
        </p:txBody>
      </p:sp>
      <p:sp>
        <p:nvSpPr>
          <p:cNvPr id="14" name="TextBox 13">
            <a:extLst>
              <a:ext uri="{FF2B5EF4-FFF2-40B4-BE49-F238E27FC236}">
                <a16:creationId xmlns:a16="http://schemas.microsoft.com/office/drawing/2014/main" id="{15BD8A19-BEFD-8B47-9DAD-244A3B80EA6F}"/>
              </a:ext>
            </a:extLst>
          </p:cNvPr>
          <p:cNvSpPr txBox="1"/>
          <p:nvPr/>
        </p:nvSpPr>
        <p:spPr>
          <a:xfrm>
            <a:off x="8010972" y="1639833"/>
            <a:ext cx="881508"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dirty="0">
                <a:latin typeface="Arial" panose="020B0604020202020204" pitchFamily="34" charset="0"/>
                <a:cs typeface="Arial" panose="020B0604020202020204" pitchFamily="34" charset="0"/>
              </a:rPr>
              <a:t>5. Index</a:t>
            </a:r>
          </a:p>
        </p:txBody>
      </p:sp>
    </p:spTree>
    <p:extLst>
      <p:ext uri="{BB962C8B-B14F-4D97-AF65-F5344CB8AC3E}">
        <p14:creationId xmlns:p14="http://schemas.microsoft.com/office/powerpoint/2010/main" val="1764378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FB24-0085-554F-8EC8-7C902C6AE937}"/>
              </a:ext>
            </a:extLst>
          </p:cNvPr>
          <p:cNvSpPr>
            <a:spLocks noGrp="1"/>
          </p:cNvSpPr>
          <p:nvPr>
            <p:ph type="title"/>
          </p:nvPr>
        </p:nvSpPr>
        <p:spPr/>
        <p:txBody>
          <a:bodyPr/>
          <a:lstStyle/>
          <a:p>
            <a:r>
              <a:rPr lang="en-US" dirty="0"/>
              <a:t>Data Modelling (</a:t>
            </a:r>
            <a:r>
              <a:rPr lang="en-US" dirty="0" err="1"/>
              <a:t>i</a:t>
            </a:r>
            <a:r>
              <a:rPr lang="en-US" dirty="0"/>
              <a:t>)</a:t>
            </a:r>
          </a:p>
        </p:txBody>
      </p:sp>
      <p:sp>
        <p:nvSpPr>
          <p:cNvPr id="3" name="Content Placeholder 2">
            <a:extLst>
              <a:ext uri="{FF2B5EF4-FFF2-40B4-BE49-F238E27FC236}">
                <a16:creationId xmlns:a16="http://schemas.microsoft.com/office/drawing/2014/main" id="{C05BD285-A514-614D-9719-10A89D688C4D}"/>
              </a:ext>
            </a:extLst>
          </p:cNvPr>
          <p:cNvSpPr>
            <a:spLocks noGrp="1"/>
          </p:cNvSpPr>
          <p:nvPr>
            <p:ph idx="1"/>
          </p:nvPr>
        </p:nvSpPr>
        <p:spPr>
          <a:xfrm>
            <a:off x="628650" y="1557338"/>
            <a:ext cx="4735438" cy="5300662"/>
          </a:xfrm>
        </p:spPr>
        <p:txBody>
          <a:bodyPr>
            <a:normAutofit/>
          </a:bodyPr>
          <a:lstStyle/>
          <a:p>
            <a:r>
              <a:rPr lang="en-US" dirty="0"/>
              <a:t>Bag of Words</a:t>
            </a:r>
          </a:p>
          <a:p>
            <a:r>
              <a:rPr lang="en-US" dirty="0"/>
              <a:t>Full text search</a:t>
            </a:r>
          </a:p>
          <a:p>
            <a:r>
              <a:rPr lang="en-US" dirty="0"/>
              <a:t>Basic statistical analysis:</a:t>
            </a:r>
          </a:p>
          <a:p>
            <a:pPr lvl="1"/>
            <a:r>
              <a:rPr lang="en-US" dirty="0"/>
              <a:t>Frequency list (indexes)</a:t>
            </a:r>
          </a:p>
          <a:p>
            <a:pPr lvl="1"/>
            <a:r>
              <a:rPr lang="en-US" dirty="0"/>
              <a:t>Collocates</a:t>
            </a:r>
          </a:p>
          <a:p>
            <a:pPr lvl="1"/>
            <a:r>
              <a:rPr lang="en-US" dirty="0"/>
              <a:t>Text comparison</a:t>
            </a:r>
          </a:p>
          <a:p>
            <a:r>
              <a:rPr lang="en-US" dirty="0"/>
              <a:t>Concordances (KWIC lists)</a:t>
            </a:r>
          </a:p>
        </p:txBody>
      </p:sp>
      <p:graphicFrame>
        <p:nvGraphicFramePr>
          <p:cNvPr id="10" name="Content Placeholder 4">
            <a:extLst>
              <a:ext uri="{FF2B5EF4-FFF2-40B4-BE49-F238E27FC236}">
                <a16:creationId xmlns:a16="http://schemas.microsoft.com/office/drawing/2014/main" id="{9C02AE2F-ABF1-F747-A674-EA110CC0A173}"/>
              </a:ext>
            </a:extLst>
          </p:cNvPr>
          <p:cNvGraphicFramePr>
            <a:graphicFrameLocks/>
          </p:cNvGraphicFramePr>
          <p:nvPr>
            <p:extLst>
              <p:ext uri="{D42A27DB-BD31-4B8C-83A1-F6EECF244321}">
                <p14:modId xmlns:p14="http://schemas.microsoft.com/office/powerpoint/2010/main" val="1260170096"/>
              </p:ext>
            </p:extLst>
          </p:nvPr>
        </p:nvGraphicFramePr>
        <p:xfrm>
          <a:off x="5523201" y="2492896"/>
          <a:ext cx="3296949"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406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A3B9-9DBE-D949-A95F-7CCCB3BE2C50}"/>
              </a:ext>
            </a:extLst>
          </p:cNvPr>
          <p:cNvSpPr>
            <a:spLocks noGrp="1"/>
          </p:cNvSpPr>
          <p:nvPr>
            <p:ph type="title"/>
          </p:nvPr>
        </p:nvSpPr>
        <p:spPr/>
        <p:txBody>
          <a:bodyPr/>
          <a:lstStyle/>
          <a:p>
            <a:r>
              <a:rPr lang="en-US" dirty="0"/>
              <a:t>Word Based Analyses</a:t>
            </a:r>
          </a:p>
        </p:txBody>
      </p:sp>
      <p:pic>
        <p:nvPicPr>
          <p:cNvPr id="6" name="Content Placeholder 5">
            <a:extLst>
              <a:ext uri="{FF2B5EF4-FFF2-40B4-BE49-F238E27FC236}">
                <a16:creationId xmlns:a16="http://schemas.microsoft.com/office/drawing/2014/main" id="{B0B76AD5-2A59-124E-8DB2-8763E56BCD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833" y="1538064"/>
            <a:ext cx="5544616" cy="4171251"/>
          </a:xfrm>
        </p:spPr>
      </p:pic>
      <p:sp>
        <p:nvSpPr>
          <p:cNvPr id="4" name="Slide Number Placeholder 3">
            <a:extLst>
              <a:ext uri="{FF2B5EF4-FFF2-40B4-BE49-F238E27FC236}">
                <a16:creationId xmlns:a16="http://schemas.microsoft.com/office/drawing/2014/main" id="{E26284AE-48AE-874E-B230-3513756A1830}"/>
              </a:ext>
            </a:extLst>
          </p:cNvPr>
          <p:cNvSpPr>
            <a:spLocks noGrp="1"/>
          </p:cNvSpPr>
          <p:nvPr>
            <p:ph type="sldNum" sz="quarter" idx="12"/>
          </p:nvPr>
        </p:nvSpPr>
        <p:spPr/>
        <p:txBody>
          <a:bodyPr/>
          <a:lstStyle/>
          <a:p>
            <a:fld id="{6CB76B4D-260D-4EC1-9A8A-CDDCEAC88FCA}" type="slidenum">
              <a:rPr lang="en-GB" smtClean="0"/>
              <a:pPr/>
              <a:t>16</a:t>
            </a:fld>
            <a:endParaRPr lang="en-GB"/>
          </a:p>
        </p:txBody>
      </p:sp>
      <p:sp>
        <p:nvSpPr>
          <p:cNvPr id="7" name="TextBox 6">
            <a:extLst>
              <a:ext uri="{FF2B5EF4-FFF2-40B4-BE49-F238E27FC236}">
                <a16:creationId xmlns:a16="http://schemas.microsoft.com/office/drawing/2014/main" id="{E31739E3-4622-F84F-921E-ABEFD2903E08}"/>
              </a:ext>
            </a:extLst>
          </p:cNvPr>
          <p:cNvSpPr txBox="1"/>
          <p:nvPr/>
        </p:nvSpPr>
        <p:spPr>
          <a:xfrm>
            <a:off x="323850" y="5833177"/>
            <a:ext cx="8136582" cy="830997"/>
          </a:xfrm>
          <a:prstGeom prst="rect">
            <a:avLst/>
          </a:prstGeom>
          <a:noFill/>
        </p:spPr>
        <p:txBody>
          <a:bodyPr wrap="square" rtlCol="0">
            <a:spAutoFit/>
          </a:bodyPr>
          <a:lstStyle/>
          <a:p>
            <a:r>
              <a:rPr lang="en-US" sz="1600" dirty="0" err="1"/>
              <a:t>Voyant</a:t>
            </a:r>
            <a:r>
              <a:rPr lang="en-US" sz="1600" dirty="0"/>
              <a:t> Tools is a web-based reading and analysis environment for digital texts.</a:t>
            </a:r>
          </a:p>
          <a:p>
            <a:endParaRPr lang="en-US" sz="1600" dirty="0"/>
          </a:p>
          <a:p>
            <a:r>
              <a:rPr lang="en-US" sz="1600" dirty="0"/>
              <a:t>http://</a:t>
            </a:r>
            <a:r>
              <a:rPr lang="en-US" sz="1600" dirty="0" err="1"/>
              <a:t>voyant-tools.org</a:t>
            </a:r>
            <a:r>
              <a:rPr lang="en-US" sz="1600" dirty="0"/>
              <a:t>/</a:t>
            </a:r>
          </a:p>
        </p:txBody>
      </p:sp>
    </p:spTree>
    <p:extLst>
      <p:ext uri="{BB962C8B-B14F-4D97-AF65-F5344CB8AC3E}">
        <p14:creationId xmlns:p14="http://schemas.microsoft.com/office/powerpoint/2010/main" val="618436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77CE-CDCB-4645-8149-B82F9097B84F}"/>
              </a:ext>
            </a:extLst>
          </p:cNvPr>
          <p:cNvSpPr>
            <a:spLocks noGrp="1"/>
          </p:cNvSpPr>
          <p:nvPr>
            <p:ph type="title"/>
          </p:nvPr>
        </p:nvSpPr>
        <p:spPr/>
        <p:txBody>
          <a:bodyPr/>
          <a:lstStyle/>
          <a:p>
            <a:r>
              <a:rPr lang="en-US" dirty="0"/>
              <a:t>Computational Linguistics</a:t>
            </a:r>
          </a:p>
        </p:txBody>
      </p:sp>
      <p:sp>
        <p:nvSpPr>
          <p:cNvPr id="3" name="Content Placeholder 2">
            <a:extLst>
              <a:ext uri="{FF2B5EF4-FFF2-40B4-BE49-F238E27FC236}">
                <a16:creationId xmlns:a16="http://schemas.microsoft.com/office/drawing/2014/main" id="{CA10D917-A11F-C74D-A89E-40437C8B3AF8}"/>
              </a:ext>
            </a:extLst>
          </p:cNvPr>
          <p:cNvSpPr>
            <a:spLocks noGrp="1"/>
          </p:cNvSpPr>
          <p:nvPr>
            <p:ph idx="1"/>
          </p:nvPr>
        </p:nvSpPr>
        <p:spPr/>
        <p:txBody>
          <a:bodyPr/>
          <a:lstStyle/>
          <a:p>
            <a:r>
              <a:rPr lang="en-US" dirty="0"/>
              <a:t>Parsing natural language grammars to understand the role of each word &amp; phrase in a sentence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8AB233-6AA0-134C-8D56-9FD2C35EA7A4}"/>
              </a:ext>
            </a:extLst>
          </p:cNvPr>
          <p:cNvSpPr>
            <a:spLocks noGrp="1"/>
          </p:cNvSpPr>
          <p:nvPr>
            <p:ph type="sldNum" sz="quarter" idx="12"/>
          </p:nvPr>
        </p:nvSpPr>
        <p:spPr/>
        <p:txBody>
          <a:bodyPr/>
          <a:lstStyle/>
          <a:p>
            <a:fld id="{6CB76B4D-260D-4EC1-9A8A-CDDCEAC88FCA}" type="slidenum">
              <a:rPr lang="en-GB" smtClean="0"/>
              <a:pPr/>
              <a:t>17</a:t>
            </a:fld>
            <a:endParaRPr lang="en-GB"/>
          </a:p>
        </p:txBody>
      </p:sp>
      <p:pic>
        <p:nvPicPr>
          <p:cNvPr id="5" name="Picture 4">
            <a:extLst>
              <a:ext uri="{FF2B5EF4-FFF2-40B4-BE49-F238E27FC236}">
                <a16:creationId xmlns:a16="http://schemas.microsoft.com/office/drawing/2014/main" id="{B1257B21-67D7-B840-B347-818177EA3D5C}"/>
              </a:ext>
            </a:extLst>
          </p:cNvPr>
          <p:cNvPicPr>
            <a:picLocks noChangeAspect="1"/>
          </p:cNvPicPr>
          <p:nvPr/>
        </p:nvPicPr>
        <p:blipFill>
          <a:blip r:embed="rId2"/>
          <a:stretch>
            <a:fillRect/>
          </a:stretch>
        </p:blipFill>
        <p:spPr>
          <a:xfrm>
            <a:off x="107504" y="3284984"/>
            <a:ext cx="8424936" cy="162018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788F666-711B-DD42-BCF8-BBFA929D1601}"/>
              </a:ext>
            </a:extLst>
          </p:cNvPr>
          <p:cNvPicPr>
            <a:picLocks noChangeAspect="1"/>
          </p:cNvPicPr>
          <p:nvPr/>
        </p:nvPicPr>
        <p:blipFill>
          <a:blip r:embed="rId3"/>
          <a:stretch>
            <a:fillRect/>
          </a:stretch>
        </p:blipFill>
        <p:spPr>
          <a:xfrm>
            <a:off x="6709779" y="5011279"/>
            <a:ext cx="1884066" cy="162153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5D615AB-064D-2B46-B643-1F96C9AD903E}"/>
              </a:ext>
            </a:extLst>
          </p:cNvPr>
          <p:cNvSpPr/>
          <p:nvPr/>
        </p:nvSpPr>
        <p:spPr>
          <a:xfrm>
            <a:off x="3759279" y="5233028"/>
            <a:ext cx="2762295" cy="276999"/>
          </a:xfrm>
          <a:prstGeom prst="rect">
            <a:avLst/>
          </a:prstGeom>
        </p:spPr>
        <p:txBody>
          <a:bodyPr wrap="none">
            <a:spAutoFit/>
          </a:bodyPr>
          <a:lstStyle/>
          <a:p>
            <a:r>
              <a:rPr lang="en-US" dirty="0"/>
              <a:t>http://</a:t>
            </a:r>
            <a:r>
              <a:rPr lang="en-US" dirty="0" err="1"/>
              <a:t>cogcomp.org</a:t>
            </a:r>
            <a:r>
              <a:rPr lang="en-US" dirty="0"/>
              <a:t>/page/demos/</a:t>
            </a:r>
          </a:p>
        </p:txBody>
      </p:sp>
    </p:spTree>
    <p:extLst>
      <p:ext uri="{BB962C8B-B14F-4D97-AF65-F5344CB8AC3E}">
        <p14:creationId xmlns:p14="http://schemas.microsoft.com/office/powerpoint/2010/main" val="4230392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77CE-CDCB-4645-8149-B82F9097B84F}"/>
              </a:ext>
            </a:extLst>
          </p:cNvPr>
          <p:cNvSpPr>
            <a:spLocks noGrp="1"/>
          </p:cNvSpPr>
          <p:nvPr>
            <p:ph type="title"/>
          </p:nvPr>
        </p:nvSpPr>
        <p:spPr/>
        <p:txBody>
          <a:bodyPr/>
          <a:lstStyle/>
          <a:p>
            <a:r>
              <a:rPr lang="en-US" dirty="0"/>
              <a:t>Computational Linguistics</a:t>
            </a:r>
          </a:p>
        </p:txBody>
      </p:sp>
      <p:sp>
        <p:nvSpPr>
          <p:cNvPr id="3" name="Content Placeholder 2">
            <a:extLst>
              <a:ext uri="{FF2B5EF4-FFF2-40B4-BE49-F238E27FC236}">
                <a16:creationId xmlns:a16="http://schemas.microsoft.com/office/drawing/2014/main" id="{CA10D917-A11F-C74D-A89E-40437C8B3AF8}"/>
              </a:ext>
            </a:extLst>
          </p:cNvPr>
          <p:cNvSpPr>
            <a:spLocks noGrp="1"/>
          </p:cNvSpPr>
          <p:nvPr>
            <p:ph idx="1"/>
          </p:nvPr>
        </p:nvSpPr>
        <p:spPr/>
        <p:txBody>
          <a:bodyPr/>
          <a:lstStyle/>
          <a:p>
            <a:r>
              <a:rPr lang="en-US" dirty="0"/>
              <a:t>Named Entity Recognition identifies known objects and people </a:t>
            </a:r>
          </a:p>
        </p:txBody>
      </p:sp>
      <p:sp>
        <p:nvSpPr>
          <p:cNvPr id="4" name="Slide Number Placeholder 3">
            <a:extLst>
              <a:ext uri="{FF2B5EF4-FFF2-40B4-BE49-F238E27FC236}">
                <a16:creationId xmlns:a16="http://schemas.microsoft.com/office/drawing/2014/main" id="{E18AB233-6AA0-134C-8D56-9FD2C35EA7A4}"/>
              </a:ext>
            </a:extLst>
          </p:cNvPr>
          <p:cNvSpPr>
            <a:spLocks noGrp="1"/>
          </p:cNvSpPr>
          <p:nvPr>
            <p:ph type="sldNum" sz="quarter" idx="12"/>
          </p:nvPr>
        </p:nvSpPr>
        <p:spPr/>
        <p:txBody>
          <a:bodyPr/>
          <a:lstStyle/>
          <a:p>
            <a:fld id="{6CB76B4D-260D-4EC1-9A8A-CDDCEAC88FCA}" type="slidenum">
              <a:rPr lang="en-GB" smtClean="0"/>
              <a:pPr/>
              <a:t>18</a:t>
            </a:fld>
            <a:endParaRPr lang="en-GB"/>
          </a:p>
        </p:txBody>
      </p:sp>
      <p:sp>
        <p:nvSpPr>
          <p:cNvPr id="7" name="Rectangle 6">
            <a:extLst>
              <a:ext uri="{FF2B5EF4-FFF2-40B4-BE49-F238E27FC236}">
                <a16:creationId xmlns:a16="http://schemas.microsoft.com/office/drawing/2014/main" id="{85D615AB-064D-2B46-B643-1F96C9AD903E}"/>
              </a:ext>
            </a:extLst>
          </p:cNvPr>
          <p:cNvSpPr/>
          <p:nvPr/>
        </p:nvSpPr>
        <p:spPr>
          <a:xfrm>
            <a:off x="5051479" y="5881340"/>
            <a:ext cx="2762295" cy="276999"/>
          </a:xfrm>
          <a:prstGeom prst="rect">
            <a:avLst/>
          </a:prstGeom>
        </p:spPr>
        <p:txBody>
          <a:bodyPr wrap="none">
            <a:spAutoFit/>
          </a:bodyPr>
          <a:lstStyle/>
          <a:p>
            <a:r>
              <a:rPr lang="en-US" dirty="0"/>
              <a:t>http://</a:t>
            </a:r>
            <a:r>
              <a:rPr lang="en-US" dirty="0" err="1"/>
              <a:t>cogcomp.org</a:t>
            </a:r>
            <a:r>
              <a:rPr lang="en-US" dirty="0"/>
              <a:t>/page/demos/</a:t>
            </a:r>
          </a:p>
        </p:txBody>
      </p:sp>
      <p:pic>
        <p:nvPicPr>
          <p:cNvPr id="8" name="Picture 7">
            <a:extLst>
              <a:ext uri="{FF2B5EF4-FFF2-40B4-BE49-F238E27FC236}">
                <a16:creationId xmlns:a16="http://schemas.microsoft.com/office/drawing/2014/main" id="{B24B9D14-E2F4-AA4B-AB43-1B2FF07D4C6E}"/>
              </a:ext>
            </a:extLst>
          </p:cNvPr>
          <p:cNvPicPr>
            <a:picLocks noChangeAspect="1"/>
          </p:cNvPicPr>
          <p:nvPr/>
        </p:nvPicPr>
        <p:blipFill>
          <a:blip r:embed="rId2"/>
          <a:stretch>
            <a:fillRect/>
          </a:stretch>
        </p:blipFill>
        <p:spPr>
          <a:xfrm>
            <a:off x="622400" y="2780928"/>
            <a:ext cx="7777540" cy="2808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8722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dirty="0"/>
              <a:t>Semantic Web</a:t>
            </a:r>
          </a:p>
        </p:txBody>
      </p:sp>
      <p:sp>
        <p:nvSpPr>
          <p:cNvPr id="93187" name="Rectangle 3"/>
          <p:cNvSpPr>
            <a:spLocks noGrp="1" noChangeArrowheads="1"/>
          </p:cNvSpPr>
          <p:nvPr>
            <p:ph idx="1"/>
          </p:nvPr>
        </p:nvSpPr>
        <p:spPr>
          <a:xfrm>
            <a:off x="323850" y="1557338"/>
            <a:ext cx="8496300" cy="4114800"/>
          </a:xfrm>
        </p:spPr>
        <p:txBody>
          <a:bodyPr/>
          <a:lstStyle/>
          <a:p>
            <a:pPr marL="0" indent="0">
              <a:buNone/>
            </a:pPr>
            <a:r>
              <a:rPr lang="en-GB" dirty="0"/>
              <a:t>Information contained in the text, or about the text is made explicit in formal knowledge models</a:t>
            </a:r>
            <a:endParaRPr lang="en-US" dirty="0"/>
          </a:p>
        </p:txBody>
      </p:sp>
      <p:sp>
        <p:nvSpPr>
          <p:cNvPr id="93188" name="Oval 4"/>
          <p:cNvSpPr>
            <a:spLocks noChangeArrowheads="1"/>
          </p:cNvSpPr>
          <p:nvPr/>
        </p:nvSpPr>
        <p:spPr bwMode="auto">
          <a:xfrm>
            <a:off x="2195513" y="4797425"/>
            <a:ext cx="576262" cy="57626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5075238" y="3355975"/>
            <a:ext cx="576262" cy="57626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5075238" y="4076700"/>
            <a:ext cx="576262" cy="57626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5075238" y="4795838"/>
            <a:ext cx="576262" cy="57626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3203575" y="4076700"/>
            <a:ext cx="576263" cy="57626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6629400" y="3463925"/>
            <a:ext cx="1943100" cy="346075"/>
          </a:xfrm>
          <a:prstGeom prst="rect">
            <a:avLst/>
          </a:prstGeom>
          <a:solidFill>
            <a:schemeClr val="bg1"/>
          </a:solidFill>
          <a:ln w="9525">
            <a:solidFill>
              <a:schemeClr val="tx2"/>
            </a:solidFill>
            <a:miter lim="800000"/>
            <a:headEnd/>
            <a:tailEnd/>
          </a:ln>
        </p:spPr>
        <p:txBody>
          <a:bodyPr>
            <a:prstTxWarp prst="textNoShape">
              <a:avLst/>
            </a:prstTxWarp>
            <a:spAutoFit/>
          </a:bodyPr>
          <a:lstStyle/>
          <a:p>
            <a:r>
              <a:rPr lang="en-GB" b="0">
                <a:solidFill>
                  <a:schemeClr val="tx2"/>
                </a:solidFill>
              </a:rPr>
              <a:t>Tim Berners-Lee</a:t>
            </a:r>
            <a:endParaRPr lang="en-US" b="0">
              <a:solidFill>
                <a:schemeClr val="tx2"/>
              </a:solidFill>
            </a:endParaRPr>
          </a:p>
        </p:txBody>
      </p:sp>
      <p:sp>
        <p:nvSpPr>
          <p:cNvPr id="93194" name="Text Box 10"/>
          <p:cNvSpPr txBox="1">
            <a:spLocks noChangeArrowheads="1"/>
          </p:cNvSpPr>
          <p:nvPr/>
        </p:nvSpPr>
        <p:spPr bwMode="auto">
          <a:xfrm>
            <a:off x="6659563" y="4191000"/>
            <a:ext cx="1943100" cy="346075"/>
          </a:xfrm>
          <a:prstGeom prst="rect">
            <a:avLst/>
          </a:prstGeom>
          <a:solidFill>
            <a:schemeClr val="bg1"/>
          </a:solidFill>
          <a:ln w="9525">
            <a:solidFill>
              <a:schemeClr val="tx2"/>
            </a:solidFill>
            <a:miter lim="800000"/>
            <a:headEnd/>
            <a:tailEnd/>
          </a:ln>
        </p:spPr>
        <p:txBody>
          <a:bodyPr>
            <a:prstTxWarp prst="textNoShape">
              <a:avLst/>
            </a:prstTxWarp>
            <a:spAutoFit/>
          </a:bodyPr>
          <a:lstStyle/>
          <a:p>
            <a:r>
              <a:rPr lang="en-GB" b="0">
                <a:solidFill>
                  <a:schemeClr val="tx2"/>
                </a:solidFill>
              </a:rPr>
              <a:t>James Hendler</a:t>
            </a:r>
            <a:endParaRPr lang="en-US" b="0">
              <a:solidFill>
                <a:schemeClr val="tx2"/>
              </a:solidFill>
            </a:endParaRPr>
          </a:p>
        </p:txBody>
      </p:sp>
      <p:sp>
        <p:nvSpPr>
          <p:cNvPr id="93195" name="Text Box 11"/>
          <p:cNvSpPr txBox="1">
            <a:spLocks noChangeArrowheads="1"/>
          </p:cNvSpPr>
          <p:nvPr/>
        </p:nvSpPr>
        <p:spPr bwMode="auto">
          <a:xfrm>
            <a:off x="6659563" y="4911725"/>
            <a:ext cx="1943100" cy="346075"/>
          </a:xfrm>
          <a:prstGeom prst="rect">
            <a:avLst/>
          </a:prstGeom>
          <a:solidFill>
            <a:schemeClr val="bg1"/>
          </a:solidFill>
          <a:ln w="9525">
            <a:solidFill>
              <a:schemeClr val="tx2"/>
            </a:solidFill>
            <a:miter lim="800000"/>
            <a:headEnd/>
            <a:tailEnd/>
          </a:ln>
        </p:spPr>
        <p:txBody>
          <a:bodyPr>
            <a:prstTxWarp prst="textNoShape">
              <a:avLst/>
            </a:prstTxWarp>
            <a:spAutoFit/>
          </a:bodyPr>
          <a:lstStyle/>
          <a:p>
            <a:r>
              <a:rPr lang="en-GB" b="0">
                <a:solidFill>
                  <a:schemeClr val="tx2"/>
                </a:solidFill>
              </a:rPr>
              <a:t>Ora Lassila</a:t>
            </a:r>
            <a:endParaRPr lang="en-US" b="0">
              <a:solidFill>
                <a:schemeClr val="tx2"/>
              </a:solidFill>
            </a:endParaRPr>
          </a:p>
        </p:txBody>
      </p:sp>
      <p:sp>
        <p:nvSpPr>
          <p:cNvPr id="93196" name="Text Box 12"/>
          <p:cNvSpPr txBox="1">
            <a:spLocks noChangeArrowheads="1"/>
          </p:cNvSpPr>
          <p:nvPr/>
        </p:nvSpPr>
        <p:spPr bwMode="auto">
          <a:xfrm>
            <a:off x="1373188" y="2924175"/>
            <a:ext cx="2159000" cy="346075"/>
          </a:xfrm>
          <a:prstGeom prst="rect">
            <a:avLst/>
          </a:prstGeom>
          <a:solidFill>
            <a:schemeClr val="bg1"/>
          </a:solidFill>
          <a:ln w="9525">
            <a:solidFill>
              <a:schemeClr val="tx2"/>
            </a:solidFill>
            <a:miter lim="800000"/>
            <a:headEnd/>
            <a:tailEnd/>
          </a:ln>
        </p:spPr>
        <p:txBody>
          <a:bodyPr>
            <a:prstTxWarp prst="textNoShape">
              <a:avLst/>
            </a:prstTxWarp>
            <a:spAutoFit/>
          </a:bodyPr>
          <a:lstStyle/>
          <a:p>
            <a:r>
              <a:rPr lang="en-GB" b="0" dirty="0">
                <a:solidFill>
                  <a:schemeClr val="tx2"/>
                </a:solidFill>
              </a:rPr>
              <a:t>The Semantic Web</a:t>
            </a:r>
            <a:endParaRPr lang="en-US" b="0" dirty="0">
              <a:solidFill>
                <a:schemeClr val="tx2"/>
              </a:solidFill>
            </a:endParaRPr>
          </a:p>
        </p:txBody>
      </p:sp>
      <p:sp>
        <p:nvSpPr>
          <p:cNvPr id="93197" name="Text Box 13"/>
          <p:cNvSpPr txBox="1">
            <a:spLocks noChangeArrowheads="1"/>
          </p:cNvSpPr>
          <p:nvPr/>
        </p:nvSpPr>
        <p:spPr bwMode="auto">
          <a:xfrm>
            <a:off x="1979613" y="6092825"/>
            <a:ext cx="2232025" cy="346075"/>
          </a:xfrm>
          <a:prstGeom prst="rect">
            <a:avLst/>
          </a:prstGeom>
          <a:solidFill>
            <a:schemeClr val="bg1"/>
          </a:solidFill>
          <a:ln w="9525">
            <a:solidFill>
              <a:schemeClr val="tx2"/>
            </a:solidFill>
            <a:miter lim="800000"/>
            <a:headEnd/>
            <a:tailEnd/>
          </a:ln>
        </p:spPr>
        <p:txBody>
          <a:bodyPr>
            <a:prstTxWarp prst="textNoShape">
              <a:avLst/>
            </a:prstTxWarp>
            <a:spAutoFit/>
          </a:bodyPr>
          <a:lstStyle/>
          <a:p>
            <a:r>
              <a:rPr lang="en-GB" b="0">
                <a:solidFill>
                  <a:schemeClr val="tx2"/>
                </a:solidFill>
              </a:rPr>
              <a:t>Scientific American</a:t>
            </a:r>
            <a:endParaRPr lang="en-US" b="0">
              <a:solidFill>
                <a:schemeClr val="tx2"/>
              </a:solidFill>
            </a:endParaRPr>
          </a:p>
        </p:txBody>
      </p:sp>
      <p:cxnSp>
        <p:nvCxnSpPr>
          <p:cNvPr id="93198" name="AutoShape 14"/>
          <p:cNvCxnSpPr>
            <a:cxnSpLocks noChangeShapeType="1"/>
            <a:stCxn id="93192" idx="2"/>
            <a:endCxn id="93196" idx="2"/>
          </p:cNvCxnSpPr>
          <p:nvPr/>
        </p:nvCxnSpPr>
        <p:spPr bwMode="auto">
          <a:xfrm rot="10800000">
            <a:off x="2452688" y="3300413"/>
            <a:ext cx="750887" cy="1065212"/>
          </a:xfrm>
          <a:prstGeom prst="curvedConnector2">
            <a:avLst/>
          </a:prstGeom>
          <a:noFill/>
          <a:ln w="9525">
            <a:solidFill>
              <a:schemeClr val="tx1"/>
            </a:solidFill>
            <a:round/>
            <a:headEnd/>
            <a:tailEnd type="triangle" w="med" len="med"/>
          </a:ln>
        </p:spPr>
      </p:cxnSp>
      <p:cxnSp>
        <p:nvCxnSpPr>
          <p:cNvPr id="93199" name="AutoShape 15"/>
          <p:cNvCxnSpPr>
            <a:cxnSpLocks noChangeShapeType="1"/>
            <a:stCxn id="93192" idx="7"/>
            <a:endCxn id="93189" idx="2"/>
          </p:cNvCxnSpPr>
          <p:nvPr/>
        </p:nvCxnSpPr>
        <p:spPr bwMode="auto">
          <a:xfrm rot="-5400000">
            <a:off x="4127500" y="3213100"/>
            <a:ext cx="515938" cy="1379538"/>
          </a:xfrm>
          <a:prstGeom prst="curvedConnector2">
            <a:avLst/>
          </a:prstGeom>
          <a:noFill/>
          <a:ln w="9525">
            <a:solidFill>
              <a:schemeClr val="tx1"/>
            </a:solidFill>
            <a:round/>
            <a:headEnd/>
            <a:tailEnd type="triangle" w="med" len="med"/>
          </a:ln>
        </p:spPr>
      </p:cxnSp>
      <p:cxnSp>
        <p:nvCxnSpPr>
          <p:cNvPr id="93200" name="AutoShape 16"/>
          <p:cNvCxnSpPr>
            <a:cxnSpLocks noChangeShapeType="1"/>
            <a:stCxn id="93192" idx="5"/>
            <a:endCxn id="93191" idx="2"/>
          </p:cNvCxnSpPr>
          <p:nvPr/>
        </p:nvCxnSpPr>
        <p:spPr bwMode="auto">
          <a:xfrm rot="16200000" flipH="1">
            <a:off x="4127500" y="4137025"/>
            <a:ext cx="515938" cy="1379538"/>
          </a:xfrm>
          <a:prstGeom prst="curvedConnector2">
            <a:avLst/>
          </a:prstGeom>
          <a:noFill/>
          <a:ln w="9525">
            <a:solidFill>
              <a:schemeClr val="tx1"/>
            </a:solidFill>
            <a:round/>
            <a:headEnd/>
            <a:tailEnd type="triangle" w="med" len="med"/>
          </a:ln>
        </p:spPr>
      </p:cxnSp>
      <p:cxnSp>
        <p:nvCxnSpPr>
          <p:cNvPr id="93201" name="AutoShape 17"/>
          <p:cNvCxnSpPr>
            <a:cxnSpLocks noChangeShapeType="1"/>
            <a:stCxn id="93192" idx="6"/>
            <a:endCxn id="93190" idx="2"/>
          </p:cNvCxnSpPr>
          <p:nvPr/>
        </p:nvCxnSpPr>
        <p:spPr bwMode="auto">
          <a:xfrm>
            <a:off x="3779838" y="4365625"/>
            <a:ext cx="1295400" cy="0"/>
          </a:xfrm>
          <a:prstGeom prst="straightConnector1">
            <a:avLst/>
          </a:prstGeom>
          <a:noFill/>
          <a:ln w="9525">
            <a:solidFill>
              <a:schemeClr val="tx1"/>
            </a:solidFill>
            <a:round/>
            <a:headEnd/>
            <a:tailEnd type="triangle" w="med" len="med"/>
          </a:ln>
        </p:spPr>
      </p:cxnSp>
      <p:cxnSp>
        <p:nvCxnSpPr>
          <p:cNvPr id="93202" name="AutoShape 18"/>
          <p:cNvCxnSpPr>
            <a:cxnSpLocks noChangeShapeType="1"/>
            <a:stCxn id="93189" idx="6"/>
            <a:endCxn id="93193" idx="1"/>
          </p:cNvCxnSpPr>
          <p:nvPr/>
        </p:nvCxnSpPr>
        <p:spPr bwMode="auto">
          <a:xfrm flipV="1">
            <a:off x="5651500" y="3636963"/>
            <a:ext cx="977900" cy="7937"/>
          </a:xfrm>
          <a:prstGeom prst="straightConnector1">
            <a:avLst/>
          </a:prstGeom>
          <a:noFill/>
          <a:ln w="9525">
            <a:solidFill>
              <a:schemeClr val="tx1"/>
            </a:solidFill>
            <a:round/>
            <a:headEnd/>
            <a:tailEnd type="triangle" w="med" len="med"/>
          </a:ln>
        </p:spPr>
      </p:cxnSp>
      <p:cxnSp>
        <p:nvCxnSpPr>
          <p:cNvPr id="93203" name="AutoShape 19"/>
          <p:cNvCxnSpPr>
            <a:cxnSpLocks noChangeShapeType="1"/>
            <a:stCxn id="93190" idx="6"/>
            <a:endCxn id="93194" idx="1"/>
          </p:cNvCxnSpPr>
          <p:nvPr/>
        </p:nvCxnSpPr>
        <p:spPr bwMode="auto">
          <a:xfrm flipV="1">
            <a:off x="5651500" y="4364038"/>
            <a:ext cx="1008063" cy="1587"/>
          </a:xfrm>
          <a:prstGeom prst="straightConnector1">
            <a:avLst/>
          </a:prstGeom>
          <a:noFill/>
          <a:ln w="9525">
            <a:solidFill>
              <a:schemeClr val="tx1"/>
            </a:solidFill>
            <a:round/>
            <a:headEnd/>
            <a:tailEnd type="triangle" w="med" len="med"/>
          </a:ln>
        </p:spPr>
      </p:cxnSp>
      <p:cxnSp>
        <p:nvCxnSpPr>
          <p:cNvPr id="93204" name="AutoShape 20"/>
          <p:cNvCxnSpPr>
            <a:cxnSpLocks noChangeShapeType="1"/>
            <a:stCxn id="93191" idx="6"/>
            <a:endCxn id="93195" idx="1"/>
          </p:cNvCxnSpPr>
          <p:nvPr/>
        </p:nvCxnSpPr>
        <p:spPr bwMode="auto">
          <a:xfrm>
            <a:off x="5651500" y="5084763"/>
            <a:ext cx="1008063" cy="0"/>
          </a:xfrm>
          <a:prstGeom prst="straightConnector1">
            <a:avLst/>
          </a:prstGeom>
          <a:noFill/>
          <a:ln w="9525">
            <a:solidFill>
              <a:schemeClr val="tx1"/>
            </a:solidFill>
            <a:round/>
            <a:headEnd/>
            <a:tailEnd type="triangle" w="med" len="med"/>
          </a:ln>
        </p:spPr>
      </p:cxnSp>
      <p:cxnSp>
        <p:nvCxnSpPr>
          <p:cNvPr id="93205" name="AutoShape 21"/>
          <p:cNvCxnSpPr>
            <a:cxnSpLocks noChangeShapeType="1"/>
            <a:stCxn id="93192" idx="2"/>
            <a:endCxn id="93188" idx="0"/>
          </p:cNvCxnSpPr>
          <p:nvPr/>
        </p:nvCxnSpPr>
        <p:spPr bwMode="auto">
          <a:xfrm rot="10800000" flipV="1">
            <a:off x="2484438" y="4365625"/>
            <a:ext cx="719137" cy="431800"/>
          </a:xfrm>
          <a:prstGeom prst="curvedConnector2">
            <a:avLst/>
          </a:prstGeom>
          <a:noFill/>
          <a:ln w="9525">
            <a:solidFill>
              <a:schemeClr val="tx1"/>
            </a:solidFill>
            <a:round/>
            <a:headEnd/>
            <a:tailEnd type="triangle" w="med" len="med"/>
          </a:ln>
        </p:spPr>
      </p:cxnSp>
      <p:cxnSp>
        <p:nvCxnSpPr>
          <p:cNvPr id="93206" name="AutoShape 22"/>
          <p:cNvCxnSpPr>
            <a:cxnSpLocks noChangeShapeType="1"/>
            <a:stCxn id="93188" idx="4"/>
            <a:endCxn id="93197" idx="0"/>
          </p:cNvCxnSpPr>
          <p:nvPr/>
        </p:nvCxnSpPr>
        <p:spPr bwMode="auto">
          <a:xfrm rot="16200000" flipH="1">
            <a:off x="2430463" y="5427663"/>
            <a:ext cx="719137" cy="611187"/>
          </a:xfrm>
          <a:prstGeom prst="curvedConnector3">
            <a:avLst>
              <a:gd name="adj1" fmla="val 49889"/>
            </a:avLst>
          </a:prstGeom>
          <a:noFill/>
          <a:ln w="9525">
            <a:solidFill>
              <a:schemeClr val="tx1"/>
            </a:solidFill>
            <a:round/>
            <a:headEnd/>
            <a:tailEnd type="triangle" w="med" len="med"/>
          </a:ln>
        </p:spPr>
      </p:cxnSp>
      <p:sp>
        <p:nvSpPr>
          <p:cNvPr id="93207" name="Text Box 23"/>
          <p:cNvSpPr txBox="1">
            <a:spLocks noChangeArrowheads="1"/>
          </p:cNvSpPr>
          <p:nvPr/>
        </p:nvSpPr>
        <p:spPr bwMode="auto">
          <a:xfrm>
            <a:off x="5794375" y="3567113"/>
            <a:ext cx="684213" cy="336550"/>
          </a:xfrm>
          <a:prstGeom prst="rect">
            <a:avLst/>
          </a:prstGeom>
          <a:noFill/>
          <a:ln w="9525">
            <a:noFill/>
            <a:miter lim="800000"/>
            <a:headEnd/>
            <a:tailEnd/>
          </a:ln>
        </p:spPr>
        <p:txBody>
          <a:bodyPr wrap="none">
            <a:prstTxWarp prst="textNoShape">
              <a:avLst/>
            </a:prstTxWarp>
            <a:spAutoFit/>
          </a:bodyPr>
          <a:lstStyle/>
          <a:p>
            <a:pPr algn="l"/>
            <a:r>
              <a:rPr lang="en-GB" b="0"/>
              <a:t>name</a:t>
            </a:r>
            <a:endParaRPr lang="en-US" b="0"/>
          </a:p>
        </p:txBody>
      </p:sp>
      <p:sp>
        <p:nvSpPr>
          <p:cNvPr id="93208" name="Text Box 24"/>
          <p:cNvSpPr txBox="1">
            <a:spLocks noChangeArrowheads="1"/>
          </p:cNvSpPr>
          <p:nvPr/>
        </p:nvSpPr>
        <p:spPr bwMode="auto">
          <a:xfrm>
            <a:off x="5794375" y="5006975"/>
            <a:ext cx="684213" cy="336550"/>
          </a:xfrm>
          <a:prstGeom prst="rect">
            <a:avLst/>
          </a:prstGeom>
          <a:noFill/>
          <a:ln w="9525">
            <a:noFill/>
            <a:miter lim="800000"/>
            <a:headEnd/>
            <a:tailEnd/>
          </a:ln>
        </p:spPr>
        <p:txBody>
          <a:bodyPr wrap="none">
            <a:prstTxWarp prst="textNoShape">
              <a:avLst/>
            </a:prstTxWarp>
            <a:spAutoFit/>
          </a:bodyPr>
          <a:lstStyle/>
          <a:p>
            <a:pPr algn="l"/>
            <a:r>
              <a:rPr lang="en-GB" b="0"/>
              <a:t>name</a:t>
            </a:r>
            <a:endParaRPr lang="en-US" b="0"/>
          </a:p>
        </p:txBody>
      </p:sp>
      <p:sp>
        <p:nvSpPr>
          <p:cNvPr id="93209" name="Text Box 25"/>
          <p:cNvSpPr txBox="1">
            <a:spLocks noChangeArrowheads="1"/>
          </p:cNvSpPr>
          <p:nvPr/>
        </p:nvSpPr>
        <p:spPr bwMode="auto">
          <a:xfrm>
            <a:off x="5794375" y="4286250"/>
            <a:ext cx="684213" cy="336550"/>
          </a:xfrm>
          <a:prstGeom prst="rect">
            <a:avLst/>
          </a:prstGeom>
          <a:noFill/>
          <a:ln w="9525">
            <a:noFill/>
            <a:miter lim="800000"/>
            <a:headEnd/>
            <a:tailEnd/>
          </a:ln>
        </p:spPr>
        <p:txBody>
          <a:bodyPr wrap="none">
            <a:prstTxWarp prst="textNoShape">
              <a:avLst/>
            </a:prstTxWarp>
            <a:spAutoFit/>
          </a:bodyPr>
          <a:lstStyle/>
          <a:p>
            <a:pPr algn="l"/>
            <a:r>
              <a:rPr lang="en-GB" b="0"/>
              <a:t>name</a:t>
            </a:r>
            <a:endParaRPr lang="en-US" b="0"/>
          </a:p>
        </p:txBody>
      </p:sp>
      <p:sp>
        <p:nvSpPr>
          <p:cNvPr id="93210" name="Text Box 26"/>
          <p:cNvSpPr txBox="1">
            <a:spLocks noChangeArrowheads="1"/>
          </p:cNvSpPr>
          <p:nvPr/>
        </p:nvSpPr>
        <p:spPr bwMode="auto">
          <a:xfrm>
            <a:off x="2627313" y="3567113"/>
            <a:ext cx="539750" cy="336550"/>
          </a:xfrm>
          <a:prstGeom prst="rect">
            <a:avLst/>
          </a:prstGeom>
          <a:noFill/>
          <a:ln w="9525">
            <a:noFill/>
            <a:miter lim="800000"/>
            <a:headEnd/>
            <a:tailEnd/>
          </a:ln>
        </p:spPr>
        <p:txBody>
          <a:bodyPr wrap="none">
            <a:prstTxWarp prst="textNoShape">
              <a:avLst/>
            </a:prstTxWarp>
            <a:spAutoFit/>
          </a:bodyPr>
          <a:lstStyle/>
          <a:p>
            <a:pPr algn="l"/>
            <a:r>
              <a:rPr lang="en-GB" b="0"/>
              <a:t>title</a:t>
            </a:r>
            <a:endParaRPr lang="en-US" b="0"/>
          </a:p>
        </p:txBody>
      </p:sp>
      <p:sp>
        <p:nvSpPr>
          <p:cNvPr id="93211" name="Text Box 27"/>
          <p:cNvSpPr txBox="1">
            <a:spLocks noChangeArrowheads="1"/>
          </p:cNvSpPr>
          <p:nvPr/>
        </p:nvSpPr>
        <p:spPr bwMode="auto">
          <a:xfrm>
            <a:off x="2051050" y="5583238"/>
            <a:ext cx="539750" cy="336550"/>
          </a:xfrm>
          <a:prstGeom prst="rect">
            <a:avLst/>
          </a:prstGeom>
          <a:noFill/>
          <a:ln w="9525">
            <a:noFill/>
            <a:miter lim="800000"/>
            <a:headEnd/>
            <a:tailEnd/>
          </a:ln>
        </p:spPr>
        <p:txBody>
          <a:bodyPr wrap="none">
            <a:prstTxWarp prst="textNoShape">
              <a:avLst/>
            </a:prstTxWarp>
            <a:spAutoFit/>
          </a:bodyPr>
          <a:lstStyle/>
          <a:p>
            <a:pPr algn="l"/>
            <a:r>
              <a:rPr lang="en-GB" b="0"/>
              <a:t>title</a:t>
            </a:r>
            <a:endParaRPr lang="en-US" b="0"/>
          </a:p>
        </p:txBody>
      </p:sp>
      <p:sp>
        <p:nvSpPr>
          <p:cNvPr id="93212" name="Text Box 28"/>
          <p:cNvSpPr txBox="1">
            <a:spLocks noChangeArrowheads="1"/>
          </p:cNvSpPr>
          <p:nvPr/>
        </p:nvSpPr>
        <p:spPr bwMode="auto">
          <a:xfrm>
            <a:off x="4140200" y="5006975"/>
            <a:ext cx="823913" cy="336550"/>
          </a:xfrm>
          <a:prstGeom prst="rect">
            <a:avLst/>
          </a:prstGeom>
          <a:noFill/>
          <a:ln w="9525">
            <a:noFill/>
            <a:miter lim="800000"/>
            <a:headEnd/>
            <a:tailEnd/>
          </a:ln>
        </p:spPr>
        <p:txBody>
          <a:bodyPr wrap="none">
            <a:prstTxWarp prst="textNoShape">
              <a:avLst/>
            </a:prstTxWarp>
            <a:spAutoFit/>
          </a:bodyPr>
          <a:lstStyle/>
          <a:p>
            <a:pPr algn="l"/>
            <a:r>
              <a:rPr lang="en-GB" b="0"/>
              <a:t>creator</a:t>
            </a:r>
            <a:endParaRPr lang="en-US" b="0"/>
          </a:p>
        </p:txBody>
      </p:sp>
      <p:sp>
        <p:nvSpPr>
          <p:cNvPr id="93213" name="Text Box 29"/>
          <p:cNvSpPr txBox="1">
            <a:spLocks noChangeArrowheads="1"/>
          </p:cNvSpPr>
          <p:nvPr/>
        </p:nvSpPr>
        <p:spPr bwMode="auto">
          <a:xfrm>
            <a:off x="1447800" y="4287838"/>
            <a:ext cx="1268413" cy="336550"/>
          </a:xfrm>
          <a:prstGeom prst="rect">
            <a:avLst/>
          </a:prstGeom>
          <a:noFill/>
          <a:ln w="9525">
            <a:noFill/>
            <a:miter lim="800000"/>
            <a:headEnd/>
            <a:tailEnd/>
          </a:ln>
        </p:spPr>
        <p:txBody>
          <a:bodyPr wrap="none">
            <a:prstTxWarp prst="textNoShape">
              <a:avLst/>
            </a:prstTxWarp>
            <a:spAutoFit/>
          </a:bodyPr>
          <a:lstStyle/>
          <a:p>
            <a:pPr algn="l"/>
            <a:r>
              <a:rPr lang="en-GB" b="0"/>
              <a:t>publishedIn</a:t>
            </a:r>
            <a:endParaRPr lang="en-US" b="0"/>
          </a:p>
        </p:txBody>
      </p:sp>
      <p:sp>
        <p:nvSpPr>
          <p:cNvPr id="93214" name="Text Box 30"/>
          <p:cNvSpPr txBox="1">
            <a:spLocks noChangeArrowheads="1"/>
          </p:cNvSpPr>
          <p:nvPr/>
        </p:nvSpPr>
        <p:spPr bwMode="auto">
          <a:xfrm>
            <a:off x="4140200" y="4287838"/>
            <a:ext cx="823913" cy="336550"/>
          </a:xfrm>
          <a:prstGeom prst="rect">
            <a:avLst/>
          </a:prstGeom>
          <a:noFill/>
          <a:ln w="9525">
            <a:noFill/>
            <a:miter lim="800000"/>
            <a:headEnd/>
            <a:tailEnd/>
          </a:ln>
        </p:spPr>
        <p:txBody>
          <a:bodyPr wrap="none">
            <a:prstTxWarp prst="textNoShape">
              <a:avLst/>
            </a:prstTxWarp>
            <a:spAutoFit/>
          </a:bodyPr>
          <a:lstStyle/>
          <a:p>
            <a:pPr algn="l"/>
            <a:r>
              <a:rPr lang="en-GB" b="0"/>
              <a:t>creator</a:t>
            </a:r>
            <a:endParaRPr lang="en-US" b="0"/>
          </a:p>
        </p:txBody>
      </p:sp>
      <p:sp>
        <p:nvSpPr>
          <p:cNvPr id="93215" name="Text Box 31"/>
          <p:cNvSpPr txBox="1">
            <a:spLocks noChangeArrowheads="1"/>
          </p:cNvSpPr>
          <p:nvPr/>
        </p:nvSpPr>
        <p:spPr bwMode="auto">
          <a:xfrm>
            <a:off x="4140200" y="3711575"/>
            <a:ext cx="823913" cy="336550"/>
          </a:xfrm>
          <a:prstGeom prst="rect">
            <a:avLst/>
          </a:prstGeom>
          <a:noFill/>
          <a:ln w="9525">
            <a:noFill/>
            <a:miter lim="800000"/>
            <a:headEnd/>
            <a:tailEnd/>
          </a:ln>
        </p:spPr>
        <p:txBody>
          <a:bodyPr wrap="none">
            <a:prstTxWarp prst="textNoShape">
              <a:avLst/>
            </a:prstTxWarp>
            <a:spAutoFit/>
          </a:bodyPr>
          <a:lstStyle/>
          <a:p>
            <a:pPr algn="l"/>
            <a:r>
              <a:rPr lang="en-GB" b="0"/>
              <a:t>creator</a:t>
            </a:r>
            <a:endParaRPr lang="en-US" b="0"/>
          </a:p>
        </p:txBody>
      </p:sp>
      <p:sp>
        <p:nvSpPr>
          <p:cNvPr id="93216" name="Text Box 32"/>
          <p:cNvSpPr txBox="1">
            <a:spLocks noChangeArrowheads="1"/>
          </p:cNvSpPr>
          <p:nvPr/>
        </p:nvSpPr>
        <p:spPr bwMode="auto">
          <a:xfrm>
            <a:off x="5435600" y="2636838"/>
            <a:ext cx="1152525" cy="346075"/>
          </a:xfrm>
          <a:prstGeom prst="rect">
            <a:avLst/>
          </a:prstGeom>
          <a:solidFill>
            <a:schemeClr val="bg1"/>
          </a:solidFill>
          <a:ln w="9525">
            <a:solidFill>
              <a:schemeClr val="tx2"/>
            </a:solidFill>
            <a:miter lim="800000"/>
            <a:headEnd/>
            <a:tailEnd/>
          </a:ln>
        </p:spPr>
        <p:txBody>
          <a:bodyPr>
            <a:prstTxWarp prst="textNoShape">
              <a:avLst/>
            </a:prstTxWarp>
            <a:spAutoFit/>
          </a:bodyPr>
          <a:lstStyle/>
          <a:p>
            <a:r>
              <a:rPr lang="en-GB" b="0">
                <a:solidFill>
                  <a:schemeClr val="tx2"/>
                </a:solidFill>
              </a:rPr>
              <a:t>2001-05</a:t>
            </a:r>
            <a:endParaRPr lang="en-US" b="0">
              <a:solidFill>
                <a:schemeClr val="tx2"/>
              </a:solidFill>
            </a:endParaRPr>
          </a:p>
        </p:txBody>
      </p:sp>
      <p:cxnSp>
        <p:nvCxnSpPr>
          <p:cNvPr id="93217" name="AutoShape 33"/>
          <p:cNvCxnSpPr>
            <a:cxnSpLocks noChangeShapeType="1"/>
            <a:stCxn id="93192" idx="0"/>
            <a:endCxn id="93216" idx="1"/>
          </p:cNvCxnSpPr>
          <p:nvPr/>
        </p:nvCxnSpPr>
        <p:spPr bwMode="auto">
          <a:xfrm rot="-5400000">
            <a:off x="3838575" y="2479675"/>
            <a:ext cx="1250950" cy="1943100"/>
          </a:xfrm>
          <a:prstGeom prst="curvedConnector2">
            <a:avLst/>
          </a:prstGeom>
          <a:noFill/>
          <a:ln w="9525">
            <a:solidFill>
              <a:schemeClr val="tx1"/>
            </a:solidFill>
            <a:round/>
            <a:headEnd/>
            <a:tailEnd type="triangle" w="med" len="med"/>
          </a:ln>
        </p:spPr>
      </p:cxnSp>
      <p:sp>
        <p:nvSpPr>
          <p:cNvPr id="93218" name="Text Box 34"/>
          <p:cNvSpPr txBox="1">
            <a:spLocks noChangeArrowheads="1"/>
          </p:cNvSpPr>
          <p:nvPr/>
        </p:nvSpPr>
        <p:spPr bwMode="auto">
          <a:xfrm>
            <a:off x="4356100" y="2990850"/>
            <a:ext cx="571500" cy="336550"/>
          </a:xfrm>
          <a:prstGeom prst="rect">
            <a:avLst/>
          </a:prstGeom>
          <a:noFill/>
          <a:ln w="9525">
            <a:noFill/>
            <a:miter lim="800000"/>
            <a:headEnd/>
            <a:tailEnd/>
          </a:ln>
        </p:spPr>
        <p:txBody>
          <a:bodyPr wrap="none">
            <a:prstTxWarp prst="textNoShape">
              <a:avLst/>
            </a:prstTxWarp>
            <a:spAutoFit/>
          </a:bodyPr>
          <a:lstStyle/>
          <a:p>
            <a:pPr algn="l"/>
            <a:r>
              <a:rPr lang="en-GB" b="0"/>
              <a:t>date</a:t>
            </a:r>
            <a:endParaRPr lang="en-US" b="0"/>
          </a:p>
        </p:txBody>
      </p:sp>
      <p:sp>
        <p:nvSpPr>
          <p:cNvPr id="4" name="Slide Number Placeholder 3"/>
          <p:cNvSpPr>
            <a:spLocks noGrp="1"/>
          </p:cNvSpPr>
          <p:nvPr>
            <p:ph type="sldNum" sz="quarter" idx="12"/>
          </p:nvPr>
        </p:nvSpPr>
        <p:spPr/>
        <p:txBody>
          <a:bodyPr/>
          <a:lstStyle/>
          <a:p>
            <a:fld id="{03AC6681-E0FD-2C4C-B392-04A572FD2AAE}" type="slidenum">
              <a:rPr lang="en-US" smtClean="0"/>
              <a:pPr/>
              <a:t>19</a:t>
            </a:fld>
            <a:endParaRPr lang="en-US" dirty="0"/>
          </a:p>
        </p:txBody>
      </p:sp>
    </p:spTree>
    <p:extLst>
      <p:ext uri="{BB962C8B-B14F-4D97-AF65-F5344CB8AC3E}">
        <p14:creationId xmlns:p14="http://schemas.microsoft.com/office/powerpoint/2010/main" val="211014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85E6-321D-1840-BABC-569A57CEABE6}"/>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9A93D195-FE52-604D-9BFE-8C0D2EB95F48}"/>
              </a:ext>
            </a:extLst>
          </p:cNvPr>
          <p:cNvSpPr>
            <a:spLocks noGrp="1"/>
          </p:cNvSpPr>
          <p:nvPr>
            <p:ph idx="1"/>
          </p:nvPr>
        </p:nvSpPr>
        <p:spPr/>
        <p:txBody>
          <a:bodyPr/>
          <a:lstStyle/>
          <a:p>
            <a:r>
              <a:rPr lang="en-US" dirty="0"/>
              <a:t>At the end of this session you will</a:t>
            </a:r>
          </a:p>
          <a:p>
            <a:pPr lvl="1"/>
            <a:r>
              <a:rPr lang="en-US" dirty="0"/>
              <a:t>Understand how texts are represented and processed</a:t>
            </a:r>
          </a:p>
          <a:p>
            <a:pPr lvl="1"/>
            <a:r>
              <a:rPr lang="en-US" dirty="0"/>
              <a:t>Understand how machine learning techniques are applied to textual data</a:t>
            </a:r>
          </a:p>
          <a:p>
            <a:pPr lvl="1"/>
            <a:r>
              <a:rPr lang="en-US" dirty="0"/>
              <a:t>Be able to use ML algorithms to understand collections of text</a:t>
            </a:r>
          </a:p>
        </p:txBody>
      </p:sp>
      <p:sp>
        <p:nvSpPr>
          <p:cNvPr id="4" name="Slide Number Placeholder 3">
            <a:extLst>
              <a:ext uri="{FF2B5EF4-FFF2-40B4-BE49-F238E27FC236}">
                <a16:creationId xmlns:a16="http://schemas.microsoft.com/office/drawing/2014/main" id="{626D50FD-8373-204B-8A92-AEED6D4C40B5}"/>
              </a:ext>
            </a:extLst>
          </p:cNvPr>
          <p:cNvSpPr>
            <a:spLocks noGrp="1"/>
          </p:cNvSpPr>
          <p:nvPr>
            <p:ph type="sldNum" sz="quarter" idx="12"/>
          </p:nvPr>
        </p:nvSpPr>
        <p:spPr/>
        <p:txBody>
          <a:bodyPr/>
          <a:lstStyle/>
          <a:p>
            <a:fld id="{6CB76B4D-260D-4EC1-9A8A-CDDCEAC88FCA}" type="slidenum">
              <a:rPr lang="en-GB" smtClean="0"/>
              <a:pPr/>
              <a:t>2</a:t>
            </a:fld>
            <a:endParaRPr lang="en-GB"/>
          </a:p>
        </p:txBody>
      </p:sp>
    </p:spTree>
    <p:extLst>
      <p:ext uri="{BB962C8B-B14F-4D97-AF65-F5344CB8AC3E}">
        <p14:creationId xmlns:p14="http://schemas.microsoft.com/office/powerpoint/2010/main" val="3440712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FB24-0085-554F-8EC8-7C902C6AE937}"/>
              </a:ext>
            </a:extLst>
          </p:cNvPr>
          <p:cNvSpPr>
            <a:spLocks noGrp="1"/>
          </p:cNvSpPr>
          <p:nvPr>
            <p:ph type="title"/>
          </p:nvPr>
        </p:nvSpPr>
        <p:spPr/>
        <p:txBody>
          <a:bodyPr/>
          <a:lstStyle/>
          <a:p>
            <a:r>
              <a:rPr lang="en-US" dirty="0"/>
              <a:t>Data Modelling (ii)</a:t>
            </a:r>
          </a:p>
        </p:txBody>
      </p:sp>
      <p:sp>
        <p:nvSpPr>
          <p:cNvPr id="3" name="Content Placeholder 2">
            <a:extLst>
              <a:ext uri="{FF2B5EF4-FFF2-40B4-BE49-F238E27FC236}">
                <a16:creationId xmlns:a16="http://schemas.microsoft.com/office/drawing/2014/main" id="{C05BD285-A514-614D-9719-10A89D688C4D}"/>
              </a:ext>
            </a:extLst>
          </p:cNvPr>
          <p:cNvSpPr>
            <a:spLocks noGrp="1"/>
          </p:cNvSpPr>
          <p:nvPr>
            <p:ph idx="1"/>
          </p:nvPr>
        </p:nvSpPr>
        <p:spPr>
          <a:xfrm>
            <a:off x="858712" y="1557338"/>
            <a:ext cx="5153448" cy="5300662"/>
          </a:xfrm>
        </p:spPr>
        <p:txBody>
          <a:bodyPr>
            <a:normAutofit/>
          </a:bodyPr>
          <a:lstStyle/>
          <a:p>
            <a:r>
              <a:rPr lang="en-US" dirty="0"/>
              <a:t>A Document Bag of Words becomes a High Dimensional Feature Vector</a:t>
            </a:r>
          </a:p>
          <a:p>
            <a:endParaRPr lang="en-US" dirty="0"/>
          </a:p>
          <a:p>
            <a:endParaRPr lang="en-US" dirty="0"/>
          </a:p>
          <a:p>
            <a:pPr lvl="1"/>
            <a:r>
              <a:rPr lang="en-US" dirty="0"/>
              <a:t>Each word is a separate feature in a distinct dimension</a:t>
            </a:r>
          </a:p>
          <a:p>
            <a:pPr lvl="1"/>
            <a:r>
              <a:rPr lang="en-US" dirty="0"/>
              <a:t>A text becomes a n-dimensional word vector</a:t>
            </a:r>
          </a:p>
        </p:txBody>
      </p:sp>
      <p:graphicFrame>
        <p:nvGraphicFramePr>
          <p:cNvPr id="10" name="Content Placeholder 4">
            <a:extLst>
              <a:ext uri="{FF2B5EF4-FFF2-40B4-BE49-F238E27FC236}">
                <a16:creationId xmlns:a16="http://schemas.microsoft.com/office/drawing/2014/main" id="{9C02AE2F-ABF1-F747-A674-EA110CC0A173}"/>
              </a:ext>
            </a:extLst>
          </p:cNvPr>
          <p:cNvGraphicFramePr>
            <a:graphicFrameLocks/>
          </p:cNvGraphicFramePr>
          <p:nvPr>
            <p:extLst/>
          </p:nvPr>
        </p:nvGraphicFramePr>
        <p:xfrm>
          <a:off x="5523201" y="2492896"/>
          <a:ext cx="3296949"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8">
            <a:extLst>
              <a:ext uri="{FF2B5EF4-FFF2-40B4-BE49-F238E27FC236}">
                <a16:creationId xmlns:a16="http://schemas.microsoft.com/office/drawing/2014/main" id="{CB5D197F-E3EA-A341-B3C7-BC442DB87D32}"/>
              </a:ext>
            </a:extLst>
          </p:cNvPr>
          <p:cNvGraphicFramePr>
            <a:graphicFrameLocks/>
          </p:cNvGraphicFramePr>
          <p:nvPr>
            <p:extLst>
              <p:ext uri="{D42A27DB-BD31-4B8C-83A1-F6EECF244321}">
                <p14:modId xmlns:p14="http://schemas.microsoft.com/office/powerpoint/2010/main" val="4244990078"/>
              </p:ext>
            </p:extLst>
          </p:nvPr>
        </p:nvGraphicFramePr>
        <p:xfrm>
          <a:off x="102932" y="2492896"/>
          <a:ext cx="746637" cy="4114785"/>
        </p:xfrm>
        <a:graphic>
          <a:graphicData uri="http://schemas.openxmlformats.org/drawingml/2006/table">
            <a:tbl>
              <a:tblPr>
                <a:tableStyleId>{5C22544A-7EE6-4342-B048-85BDC9FD1C3A}</a:tableStyleId>
              </a:tblPr>
              <a:tblGrid>
                <a:gridCol w="539813">
                  <a:extLst>
                    <a:ext uri="{9D8B030D-6E8A-4147-A177-3AD203B41FA5}">
                      <a16:colId xmlns:a16="http://schemas.microsoft.com/office/drawing/2014/main" val="3168365919"/>
                    </a:ext>
                  </a:extLst>
                </a:gridCol>
                <a:gridCol w="206824">
                  <a:extLst>
                    <a:ext uri="{9D8B030D-6E8A-4147-A177-3AD203B41FA5}">
                      <a16:colId xmlns:a16="http://schemas.microsoft.com/office/drawing/2014/main" val="1847991670"/>
                    </a:ext>
                  </a:extLst>
                </a:gridCol>
              </a:tblGrid>
              <a:tr h="132735">
                <a:tc>
                  <a:txBody>
                    <a:bodyPr/>
                    <a:lstStyle/>
                    <a:p>
                      <a:pPr algn="l" fontAlgn="b"/>
                      <a:r>
                        <a:rPr lang="en-GB" sz="800" u="none" strike="noStrike">
                          <a:effectLst/>
                          <a:latin typeface="Arial" panose="020B0604020202020204" pitchFamily="34" charset="0"/>
                          <a:cs typeface="Arial" panose="020B0604020202020204" pitchFamily="34" charset="0"/>
                        </a:rPr>
                        <a:t>always</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720710870"/>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another</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60638587"/>
                  </a:ext>
                </a:extLst>
              </a:tr>
              <a:tr h="132735">
                <a:tc>
                  <a:txBody>
                    <a:bodyPr/>
                    <a:lstStyle/>
                    <a:p>
                      <a:pPr algn="l" fontAlgn="b"/>
                      <a:r>
                        <a:rPr lang="en-GB" sz="800" u="none" strike="noStrike" dirty="0">
                          <a:effectLst/>
                          <a:latin typeface="Arial" panose="020B0604020202020204" pitchFamily="34" charset="0"/>
                          <a:cs typeface="Arial" panose="020B0604020202020204" pitchFamily="34" charset="0"/>
                        </a:rPr>
                        <a:t>begin</a:t>
                      </a:r>
                      <a:endParaRPr lang="en-GB" sz="8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327734183"/>
                  </a:ext>
                </a:extLst>
              </a:tr>
              <a:tr h="132735">
                <a:tc>
                  <a:txBody>
                    <a:bodyPr/>
                    <a:lstStyle/>
                    <a:p>
                      <a:pPr algn="l" fontAlgn="b"/>
                      <a:r>
                        <a:rPr lang="en-GB" sz="800" u="none" strike="noStrike" dirty="0">
                          <a:effectLst/>
                          <a:latin typeface="Arial" panose="020B0604020202020204" pitchFamily="34" charset="0"/>
                          <a:cs typeface="Arial" panose="020B0604020202020204" pitchFamily="34" charset="0"/>
                        </a:rPr>
                        <a:t>child</a:t>
                      </a:r>
                      <a:endParaRPr lang="en-GB" sz="8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086644208"/>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cry</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071510836"/>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darling</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038974592"/>
                  </a:ext>
                </a:extLst>
              </a:tr>
              <a:tr h="132735">
                <a:tc>
                  <a:txBody>
                    <a:bodyPr/>
                    <a:lstStyle/>
                    <a:p>
                      <a:pPr algn="l" fontAlgn="b"/>
                      <a:r>
                        <a:rPr lang="en-GB" sz="800" u="none" strike="noStrike" dirty="0">
                          <a:effectLst/>
                          <a:latin typeface="Arial" panose="020B0604020202020204" pitchFamily="34" charset="0"/>
                          <a:cs typeface="Arial" panose="020B0604020202020204" pitchFamily="34" charset="0"/>
                        </a:rPr>
                        <a:t>delight</a:t>
                      </a:r>
                      <a:endParaRPr lang="en-GB" sz="8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3614991990"/>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except</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947277416"/>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flower</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3291116003"/>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garden</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848031555"/>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grow</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3</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816430333"/>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hand</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4145932461"/>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heart</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3668924110"/>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henceforth</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429177852"/>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know</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2</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162459333"/>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like</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155008166"/>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look</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071497017"/>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mother</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3546504638"/>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mrs</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705388108"/>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oh</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186968032"/>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old</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10123440"/>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pass</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4227637061"/>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play</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996741047"/>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pluck</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4026741395"/>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rather</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619725767"/>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remain</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3147520195"/>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run</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794934874"/>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subject</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1697276666"/>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suppose</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1</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3295509628"/>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wendy</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a:effectLst/>
                          <a:latin typeface="Arial" panose="020B0604020202020204" pitchFamily="34" charset="0"/>
                          <a:cs typeface="Arial" panose="020B0604020202020204" pitchFamily="34" charset="0"/>
                        </a:rPr>
                        <a:t>2</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2903341083"/>
                  </a:ext>
                </a:extLst>
              </a:tr>
              <a:tr h="132735">
                <a:tc>
                  <a:txBody>
                    <a:bodyPr/>
                    <a:lstStyle/>
                    <a:p>
                      <a:pPr algn="l" fontAlgn="b"/>
                      <a:r>
                        <a:rPr lang="en-GB" sz="800" u="none" strike="noStrike">
                          <a:effectLst/>
                          <a:latin typeface="Arial" panose="020B0604020202020204" pitchFamily="34" charset="0"/>
                          <a:cs typeface="Arial" panose="020B0604020202020204" pitchFamily="34" charset="0"/>
                        </a:rPr>
                        <a:t>year</a:t>
                      </a:r>
                      <a:endParaRPr lang="en-GB" sz="800" b="0" i="0" u="none" strike="noStrike">
                        <a:solidFill>
                          <a:srgbClr val="000000"/>
                        </a:solidFill>
                        <a:effectLst/>
                        <a:latin typeface="Arial" panose="020B0604020202020204" pitchFamily="34" charset="0"/>
                        <a:cs typeface="Arial" panose="020B0604020202020204" pitchFamily="34" charset="0"/>
                      </a:endParaRPr>
                    </a:p>
                  </a:txBody>
                  <a:tcPr marL="6222" marR="6222" marT="6222" marB="0" anchor="b"/>
                </a:tc>
                <a:tc>
                  <a:txBody>
                    <a:bodyPr/>
                    <a:lstStyle/>
                    <a:p>
                      <a:pPr algn="ctr" fontAlgn="b"/>
                      <a:r>
                        <a:rPr lang="en-GB" sz="800" u="none" strike="noStrike" dirty="0">
                          <a:effectLst/>
                          <a:latin typeface="Arial" panose="020B0604020202020204" pitchFamily="34" charset="0"/>
                          <a:cs typeface="Arial" panose="020B0604020202020204" pitchFamily="34" charset="0"/>
                        </a:rPr>
                        <a:t>1</a:t>
                      </a:r>
                      <a:endParaRPr lang="en-GB" sz="800" b="0" i="0" u="none" strike="noStrike" dirty="0">
                        <a:solidFill>
                          <a:srgbClr val="000000"/>
                        </a:solidFill>
                        <a:effectLst/>
                        <a:latin typeface="Arial" panose="020B0604020202020204" pitchFamily="34" charset="0"/>
                        <a:cs typeface="Arial" panose="020B0604020202020204" pitchFamily="34" charset="0"/>
                      </a:endParaRPr>
                    </a:p>
                  </a:txBody>
                  <a:tcPr marL="6222" marR="6222" marT="6222" marB="0" anchor="b"/>
                </a:tc>
                <a:extLst>
                  <a:ext uri="{0D108BD9-81ED-4DB2-BD59-A6C34878D82A}">
                    <a16:rowId xmlns:a16="http://schemas.microsoft.com/office/drawing/2014/main" val="3737138633"/>
                  </a:ext>
                </a:extLst>
              </a:tr>
            </a:tbl>
          </a:graphicData>
        </a:graphic>
      </p:graphicFrame>
      <p:sp>
        <p:nvSpPr>
          <p:cNvPr id="7" name="TextBox 6">
            <a:extLst>
              <a:ext uri="{FF2B5EF4-FFF2-40B4-BE49-F238E27FC236}">
                <a16:creationId xmlns:a16="http://schemas.microsoft.com/office/drawing/2014/main" id="{657F7C97-B1F4-1E48-9756-75AA272E6C2E}"/>
              </a:ext>
            </a:extLst>
          </p:cNvPr>
          <p:cNvSpPr txBox="1"/>
          <p:nvPr/>
        </p:nvSpPr>
        <p:spPr>
          <a:xfrm>
            <a:off x="112077" y="2215897"/>
            <a:ext cx="737491"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en-US" dirty="0">
                <a:latin typeface="Arial" panose="020B0604020202020204" pitchFamily="34" charset="0"/>
                <a:cs typeface="Arial" panose="020B0604020202020204" pitchFamily="34" charset="0"/>
              </a:rPr>
              <a:t>Index</a:t>
            </a:r>
          </a:p>
        </p:txBody>
      </p:sp>
      <p:grpSp>
        <p:nvGrpSpPr>
          <p:cNvPr id="8" name="Group 7">
            <a:extLst>
              <a:ext uri="{FF2B5EF4-FFF2-40B4-BE49-F238E27FC236}">
                <a16:creationId xmlns:a16="http://schemas.microsoft.com/office/drawing/2014/main" id="{37B0B9C2-BA9B-F64D-870C-B50B2CDE6E92}"/>
              </a:ext>
            </a:extLst>
          </p:cNvPr>
          <p:cNvGrpSpPr/>
          <p:nvPr/>
        </p:nvGrpSpPr>
        <p:grpSpPr>
          <a:xfrm>
            <a:off x="1979712" y="2852936"/>
            <a:ext cx="1813333" cy="1738555"/>
            <a:chOff x="5420652" y="4377156"/>
            <a:chExt cx="1813333" cy="1738555"/>
          </a:xfrm>
        </p:grpSpPr>
        <p:grpSp>
          <p:nvGrpSpPr>
            <p:cNvPr id="9" name="Group 8">
              <a:extLst>
                <a:ext uri="{FF2B5EF4-FFF2-40B4-BE49-F238E27FC236}">
                  <a16:creationId xmlns:a16="http://schemas.microsoft.com/office/drawing/2014/main" id="{800E308B-EF07-BD42-A044-4ABF5A69ECA7}"/>
                </a:ext>
              </a:extLst>
            </p:cNvPr>
            <p:cNvGrpSpPr/>
            <p:nvPr/>
          </p:nvGrpSpPr>
          <p:grpSpPr>
            <a:xfrm rot="20997781">
              <a:off x="6156175" y="4564033"/>
              <a:ext cx="864097" cy="1224136"/>
              <a:chOff x="6156175" y="4564033"/>
              <a:chExt cx="864097" cy="1224136"/>
            </a:xfrm>
          </p:grpSpPr>
          <p:cxnSp>
            <p:nvCxnSpPr>
              <p:cNvPr id="14" name="Straight Arrow Connector 13">
                <a:extLst>
                  <a:ext uri="{FF2B5EF4-FFF2-40B4-BE49-F238E27FC236}">
                    <a16:creationId xmlns:a16="http://schemas.microsoft.com/office/drawing/2014/main" id="{CE29FC93-FA7C-4F41-8710-50CD64ABD8BB}"/>
                  </a:ext>
                </a:extLst>
              </p:cNvPr>
              <p:cNvCxnSpPr/>
              <p:nvPr/>
            </p:nvCxnSpPr>
            <p:spPr bwMode="auto">
              <a:xfrm flipV="1">
                <a:off x="6156176" y="4564033"/>
                <a:ext cx="0" cy="1224136"/>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664E299E-400C-D04D-9F7A-F448F2D1BC2D}"/>
                  </a:ext>
                </a:extLst>
              </p:cNvPr>
              <p:cNvCxnSpPr>
                <a:cxnSpLocks/>
              </p:cNvCxnSpPr>
              <p:nvPr/>
            </p:nvCxnSpPr>
            <p:spPr bwMode="auto">
              <a:xfrm>
                <a:off x="6156176" y="5788169"/>
                <a:ext cx="864096" cy="0"/>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5F061A04-B9F5-7046-A467-A6D02714CFD9}"/>
                  </a:ext>
                </a:extLst>
              </p:cNvPr>
              <p:cNvCxnSpPr>
                <a:cxnSpLocks/>
              </p:cNvCxnSpPr>
              <p:nvPr/>
            </p:nvCxnSpPr>
            <p:spPr bwMode="auto">
              <a:xfrm flipV="1">
                <a:off x="6156175" y="5428129"/>
                <a:ext cx="360040" cy="360040"/>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Box 10">
              <a:extLst>
                <a:ext uri="{FF2B5EF4-FFF2-40B4-BE49-F238E27FC236}">
                  <a16:creationId xmlns:a16="http://schemas.microsoft.com/office/drawing/2014/main" id="{7D6C027C-4F4B-9045-BCEB-5E70E7DA6845}"/>
                </a:ext>
              </a:extLst>
            </p:cNvPr>
            <p:cNvSpPr txBox="1"/>
            <p:nvPr/>
          </p:nvSpPr>
          <p:spPr>
            <a:xfrm rot="20794979">
              <a:off x="5420652" y="4377156"/>
              <a:ext cx="1008906" cy="276999"/>
            </a:xfrm>
            <a:prstGeom prst="rect">
              <a:avLst/>
            </a:prstGeom>
            <a:noFill/>
          </p:spPr>
          <p:txBody>
            <a:bodyPr wrap="square" rtlCol="0">
              <a:spAutoFit/>
            </a:bodyPr>
            <a:lstStyle/>
            <a:p>
              <a:r>
                <a:rPr lang="en-US" dirty="0"/>
                <a:t>grow</a:t>
              </a:r>
            </a:p>
          </p:txBody>
        </p:sp>
        <p:sp>
          <p:nvSpPr>
            <p:cNvPr id="12" name="TextBox 11">
              <a:extLst>
                <a:ext uri="{FF2B5EF4-FFF2-40B4-BE49-F238E27FC236}">
                  <a16:creationId xmlns:a16="http://schemas.microsoft.com/office/drawing/2014/main" id="{473CBA4F-A4CC-6740-91E3-439A1F2EFE2D}"/>
                </a:ext>
              </a:extLst>
            </p:cNvPr>
            <p:cNvSpPr txBox="1"/>
            <p:nvPr/>
          </p:nvSpPr>
          <p:spPr>
            <a:xfrm rot="20939666">
              <a:off x="6225079" y="5838712"/>
              <a:ext cx="1008906" cy="276999"/>
            </a:xfrm>
            <a:prstGeom prst="rect">
              <a:avLst/>
            </a:prstGeom>
            <a:noFill/>
          </p:spPr>
          <p:txBody>
            <a:bodyPr wrap="square" rtlCol="0">
              <a:spAutoFit/>
            </a:bodyPr>
            <a:lstStyle/>
            <a:p>
              <a:r>
                <a:rPr lang="en-US" dirty="0"/>
                <a:t>Wendy</a:t>
              </a:r>
            </a:p>
          </p:txBody>
        </p:sp>
        <p:sp>
          <p:nvSpPr>
            <p:cNvPr id="13" name="TextBox 12">
              <a:extLst>
                <a:ext uri="{FF2B5EF4-FFF2-40B4-BE49-F238E27FC236}">
                  <a16:creationId xmlns:a16="http://schemas.microsoft.com/office/drawing/2014/main" id="{BF90500C-AF1C-DF42-B3FC-07F1F159C8B4}"/>
                </a:ext>
              </a:extLst>
            </p:cNvPr>
            <p:cNvSpPr txBox="1"/>
            <p:nvPr/>
          </p:nvSpPr>
          <p:spPr>
            <a:xfrm rot="18169134">
              <a:off x="5944961" y="5144826"/>
              <a:ext cx="1008906" cy="276999"/>
            </a:xfrm>
            <a:prstGeom prst="rect">
              <a:avLst/>
            </a:prstGeom>
            <a:noFill/>
          </p:spPr>
          <p:txBody>
            <a:bodyPr wrap="square" rtlCol="0">
              <a:spAutoFit/>
            </a:bodyPr>
            <a:lstStyle/>
            <a:p>
              <a:r>
                <a:rPr lang="en-US" dirty="0"/>
                <a:t>child</a:t>
              </a:r>
            </a:p>
          </p:txBody>
        </p:sp>
      </p:grpSp>
    </p:spTree>
    <p:extLst>
      <p:ext uri="{BB962C8B-B14F-4D97-AF65-F5344CB8AC3E}">
        <p14:creationId xmlns:p14="http://schemas.microsoft.com/office/powerpoint/2010/main" val="432378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FB24-0085-554F-8EC8-7C902C6AE937}"/>
              </a:ext>
            </a:extLst>
          </p:cNvPr>
          <p:cNvSpPr>
            <a:spLocks noGrp="1"/>
          </p:cNvSpPr>
          <p:nvPr>
            <p:ph type="title"/>
          </p:nvPr>
        </p:nvSpPr>
        <p:spPr/>
        <p:txBody>
          <a:bodyPr/>
          <a:lstStyle/>
          <a:p>
            <a:r>
              <a:rPr lang="en-US" dirty="0"/>
              <a:t>Data Modelling (ii)</a:t>
            </a:r>
          </a:p>
        </p:txBody>
      </p:sp>
      <p:sp>
        <p:nvSpPr>
          <p:cNvPr id="3" name="Content Placeholder 2">
            <a:extLst>
              <a:ext uri="{FF2B5EF4-FFF2-40B4-BE49-F238E27FC236}">
                <a16:creationId xmlns:a16="http://schemas.microsoft.com/office/drawing/2014/main" id="{C05BD285-A514-614D-9719-10A89D688C4D}"/>
              </a:ext>
            </a:extLst>
          </p:cNvPr>
          <p:cNvSpPr>
            <a:spLocks noGrp="1"/>
          </p:cNvSpPr>
          <p:nvPr>
            <p:ph idx="1"/>
          </p:nvPr>
        </p:nvSpPr>
        <p:spPr>
          <a:xfrm>
            <a:off x="628650" y="1557338"/>
            <a:ext cx="6823670" cy="5300662"/>
          </a:xfrm>
        </p:spPr>
        <p:txBody>
          <a:bodyPr>
            <a:normAutofit/>
          </a:bodyPr>
          <a:lstStyle/>
          <a:p>
            <a:r>
              <a:rPr lang="en-US" dirty="0"/>
              <a:t>A corpus becomes a matrix</a:t>
            </a:r>
          </a:p>
          <a:p>
            <a:endParaRPr lang="en-US" dirty="0"/>
          </a:p>
          <a:p>
            <a:pPr marL="0" indent="0">
              <a:buNone/>
            </a:pPr>
            <a:br>
              <a:rPr lang="en-US" dirty="0"/>
            </a:br>
            <a:br>
              <a:rPr lang="en-US" dirty="0"/>
            </a:br>
            <a:endParaRPr lang="en-US" dirty="0"/>
          </a:p>
          <a:p>
            <a:pPr marL="0" indent="0">
              <a:buNone/>
            </a:pPr>
            <a:endParaRPr lang="en-US" dirty="0"/>
          </a:p>
        </p:txBody>
      </p:sp>
      <p:graphicFrame>
        <p:nvGraphicFramePr>
          <p:cNvPr id="10" name="Content Placeholder 4">
            <a:extLst>
              <a:ext uri="{FF2B5EF4-FFF2-40B4-BE49-F238E27FC236}">
                <a16:creationId xmlns:a16="http://schemas.microsoft.com/office/drawing/2014/main" id="{9C02AE2F-ABF1-F747-A674-EA110CC0A173}"/>
              </a:ext>
            </a:extLst>
          </p:cNvPr>
          <p:cNvGraphicFramePr>
            <a:graphicFrameLocks/>
          </p:cNvGraphicFramePr>
          <p:nvPr>
            <p:extLst/>
          </p:nvPr>
        </p:nvGraphicFramePr>
        <p:xfrm>
          <a:off x="5523201" y="2492896"/>
          <a:ext cx="3296949"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ECC0F3DC-55B1-6243-8ACF-15E7488F5075}"/>
              </a:ext>
            </a:extLst>
          </p:cNvPr>
          <p:cNvSpPr txBox="1"/>
          <p:nvPr/>
        </p:nvSpPr>
        <p:spPr>
          <a:xfrm>
            <a:off x="611560" y="2132856"/>
            <a:ext cx="2978251"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Arial" panose="020B0604020202020204" pitchFamily="34" charset="0"/>
                <a:cs typeface="Arial" panose="020B0604020202020204" pitchFamily="34" charset="0"/>
              </a:rPr>
              <a:t>Per Document Index</a:t>
            </a:r>
          </a:p>
        </p:txBody>
      </p:sp>
      <p:graphicFrame>
        <p:nvGraphicFramePr>
          <p:cNvPr id="13" name="Table 12">
            <a:extLst>
              <a:ext uri="{FF2B5EF4-FFF2-40B4-BE49-F238E27FC236}">
                <a16:creationId xmlns:a16="http://schemas.microsoft.com/office/drawing/2014/main" id="{81762E32-C500-B34A-A42C-1079C62B6094}"/>
              </a:ext>
            </a:extLst>
          </p:cNvPr>
          <p:cNvGraphicFramePr>
            <a:graphicFrameLocks noGrp="1"/>
          </p:cNvGraphicFramePr>
          <p:nvPr>
            <p:extLst>
              <p:ext uri="{D42A27DB-BD31-4B8C-83A1-F6EECF244321}">
                <p14:modId xmlns:p14="http://schemas.microsoft.com/office/powerpoint/2010/main" val="660392072"/>
              </p:ext>
            </p:extLst>
          </p:nvPr>
        </p:nvGraphicFramePr>
        <p:xfrm>
          <a:off x="611560" y="2379479"/>
          <a:ext cx="2978251" cy="4114785"/>
        </p:xfrm>
        <a:graphic>
          <a:graphicData uri="http://schemas.openxmlformats.org/drawingml/2006/table">
            <a:tbl>
              <a:tblPr>
                <a:tableStyleId>{5C22544A-7EE6-4342-B048-85BDC9FD1C3A}</a:tableStyleId>
              </a:tblPr>
              <a:tblGrid>
                <a:gridCol w="540935">
                  <a:extLst>
                    <a:ext uri="{9D8B030D-6E8A-4147-A177-3AD203B41FA5}">
                      <a16:colId xmlns:a16="http://schemas.microsoft.com/office/drawing/2014/main" val="617857872"/>
                    </a:ext>
                  </a:extLst>
                </a:gridCol>
                <a:gridCol w="174094">
                  <a:extLst>
                    <a:ext uri="{9D8B030D-6E8A-4147-A177-3AD203B41FA5}">
                      <a16:colId xmlns:a16="http://schemas.microsoft.com/office/drawing/2014/main" val="479464525"/>
                    </a:ext>
                  </a:extLst>
                </a:gridCol>
                <a:gridCol w="174094">
                  <a:extLst>
                    <a:ext uri="{9D8B030D-6E8A-4147-A177-3AD203B41FA5}">
                      <a16:colId xmlns:a16="http://schemas.microsoft.com/office/drawing/2014/main" val="3804187813"/>
                    </a:ext>
                  </a:extLst>
                </a:gridCol>
                <a:gridCol w="174094">
                  <a:extLst>
                    <a:ext uri="{9D8B030D-6E8A-4147-A177-3AD203B41FA5}">
                      <a16:colId xmlns:a16="http://schemas.microsoft.com/office/drawing/2014/main" val="327107263"/>
                    </a:ext>
                  </a:extLst>
                </a:gridCol>
                <a:gridCol w="174094">
                  <a:extLst>
                    <a:ext uri="{9D8B030D-6E8A-4147-A177-3AD203B41FA5}">
                      <a16:colId xmlns:a16="http://schemas.microsoft.com/office/drawing/2014/main" val="4217671758"/>
                    </a:ext>
                  </a:extLst>
                </a:gridCol>
                <a:gridCol w="174094">
                  <a:extLst>
                    <a:ext uri="{9D8B030D-6E8A-4147-A177-3AD203B41FA5}">
                      <a16:colId xmlns:a16="http://schemas.microsoft.com/office/drawing/2014/main" val="2115850349"/>
                    </a:ext>
                  </a:extLst>
                </a:gridCol>
                <a:gridCol w="174094">
                  <a:extLst>
                    <a:ext uri="{9D8B030D-6E8A-4147-A177-3AD203B41FA5}">
                      <a16:colId xmlns:a16="http://schemas.microsoft.com/office/drawing/2014/main" val="605311549"/>
                    </a:ext>
                  </a:extLst>
                </a:gridCol>
                <a:gridCol w="174094">
                  <a:extLst>
                    <a:ext uri="{9D8B030D-6E8A-4147-A177-3AD203B41FA5}">
                      <a16:colId xmlns:a16="http://schemas.microsoft.com/office/drawing/2014/main" val="797664155"/>
                    </a:ext>
                  </a:extLst>
                </a:gridCol>
                <a:gridCol w="174094">
                  <a:extLst>
                    <a:ext uri="{9D8B030D-6E8A-4147-A177-3AD203B41FA5}">
                      <a16:colId xmlns:a16="http://schemas.microsoft.com/office/drawing/2014/main" val="1570708423"/>
                    </a:ext>
                  </a:extLst>
                </a:gridCol>
                <a:gridCol w="174094">
                  <a:extLst>
                    <a:ext uri="{9D8B030D-6E8A-4147-A177-3AD203B41FA5}">
                      <a16:colId xmlns:a16="http://schemas.microsoft.com/office/drawing/2014/main" val="1983975360"/>
                    </a:ext>
                  </a:extLst>
                </a:gridCol>
                <a:gridCol w="174094">
                  <a:extLst>
                    <a:ext uri="{9D8B030D-6E8A-4147-A177-3AD203B41FA5}">
                      <a16:colId xmlns:a16="http://schemas.microsoft.com/office/drawing/2014/main" val="1517667906"/>
                    </a:ext>
                  </a:extLst>
                </a:gridCol>
                <a:gridCol w="174094">
                  <a:extLst>
                    <a:ext uri="{9D8B030D-6E8A-4147-A177-3AD203B41FA5}">
                      <a16:colId xmlns:a16="http://schemas.microsoft.com/office/drawing/2014/main" val="4172767373"/>
                    </a:ext>
                  </a:extLst>
                </a:gridCol>
                <a:gridCol w="174094">
                  <a:extLst>
                    <a:ext uri="{9D8B030D-6E8A-4147-A177-3AD203B41FA5}">
                      <a16:colId xmlns:a16="http://schemas.microsoft.com/office/drawing/2014/main" val="2095517929"/>
                    </a:ext>
                  </a:extLst>
                </a:gridCol>
                <a:gridCol w="174094">
                  <a:extLst>
                    <a:ext uri="{9D8B030D-6E8A-4147-A177-3AD203B41FA5}">
                      <a16:colId xmlns:a16="http://schemas.microsoft.com/office/drawing/2014/main" val="1190376633"/>
                    </a:ext>
                  </a:extLst>
                </a:gridCol>
                <a:gridCol w="174094">
                  <a:extLst>
                    <a:ext uri="{9D8B030D-6E8A-4147-A177-3AD203B41FA5}">
                      <a16:colId xmlns:a16="http://schemas.microsoft.com/office/drawing/2014/main" val="2141664332"/>
                    </a:ext>
                  </a:extLst>
                </a:gridCol>
              </a:tblGrid>
              <a:tr h="132735">
                <a:tc>
                  <a:txBody>
                    <a:bodyPr/>
                    <a:lstStyle/>
                    <a:p>
                      <a:pPr algn="l" fontAlgn="b"/>
                      <a:r>
                        <a:rPr lang="en-GB" sz="800" u="none" strike="noStrike" baseline="0">
                          <a:effectLst/>
                          <a:latin typeface="Arial" panose="020B0604020202020204" pitchFamily="34" charset="0"/>
                        </a:rPr>
                        <a:t>always</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400856200"/>
                  </a:ext>
                </a:extLst>
              </a:tr>
              <a:tr h="132735">
                <a:tc>
                  <a:txBody>
                    <a:bodyPr/>
                    <a:lstStyle/>
                    <a:p>
                      <a:pPr algn="l" fontAlgn="b"/>
                      <a:r>
                        <a:rPr lang="en-GB" sz="800" u="none" strike="noStrike" baseline="0">
                          <a:effectLst/>
                          <a:latin typeface="Arial" panose="020B0604020202020204" pitchFamily="34" charset="0"/>
                        </a:rPr>
                        <a:t>another</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510835396"/>
                  </a:ext>
                </a:extLst>
              </a:tr>
              <a:tr h="132735">
                <a:tc>
                  <a:txBody>
                    <a:bodyPr/>
                    <a:lstStyle/>
                    <a:p>
                      <a:pPr algn="l" fontAlgn="b"/>
                      <a:r>
                        <a:rPr lang="en-GB" sz="800" u="none" strike="noStrike" baseline="0">
                          <a:effectLst/>
                          <a:latin typeface="Arial" panose="020B0604020202020204" pitchFamily="34" charset="0"/>
                        </a:rPr>
                        <a:t>beginning</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060566732"/>
                  </a:ext>
                </a:extLst>
              </a:tr>
              <a:tr h="132735">
                <a:tc>
                  <a:txBody>
                    <a:bodyPr/>
                    <a:lstStyle/>
                    <a:p>
                      <a:pPr algn="l" fontAlgn="b"/>
                      <a:r>
                        <a:rPr lang="en-GB" sz="800" u="none" strike="noStrike" baseline="0">
                          <a:effectLst/>
                          <a:latin typeface="Arial" panose="020B0604020202020204" pitchFamily="34" charset="0"/>
                        </a:rPr>
                        <a:t>children</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4012902529"/>
                  </a:ext>
                </a:extLst>
              </a:tr>
              <a:tr h="132735">
                <a:tc>
                  <a:txBody>
                    <a:bodyPr/>
                    <a:lstStyle/>
                    <a:p>
                      <a:pPr algn="l" fontAlgn="b"/>
                      <a:r>
                        <a:rPr lang="en-GB" sz="800" u="none" strike="noStrike" baseline="0">
                          <a:effectLst/>
                          <a:latin typeface="Arial" panose="020B0604020202020204" pitchFamily="34" charset="0"/>
                        </a:rPr>
                        <a:t>cry</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631226728"/>
                  </a:ext>
                </a:extLst>
              </a:tr>
              <a:tr h="132735">
                <a:tc>
                  <a:txBody>
                    <a:bodyPr/>
                    <a:lstStyle/>
                    <a:p>
                      <a:pPr algn="l" fontAlgn="b"/>
                      <a:r>
                        <a:rPr lang="en-GB" sz="800" u="none" strike="noStrike" baseline="0">
                          <a:effectLst/>
                          <a:latin typeface="Arial" panose="020B0604020202020204" pitchFamily="34" charset="0"/>
                        </a:rPr>
                        <a:t>darling</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2385969128"/>
                  </a:ext>
                </a:extLst>
              </a:tr>
              <a:tr h="132735">
                <a:tc>
                  <a:txBody>
                    <a:bodyPr/>
                    <a:lstStyle/>
                    <a:p>
                      <a:pPr algn="l" fontAlgn="b"/>
                      <a:r>
                        <a:rPr lang="en-GB" sz="800" u="none" strike="noStrike" baseline="0">
                          <a:effectLst/>
                          <a:latin typeface="Arial" panose="020B0604020202020204" pitchFamily="34" charset="0"/>
                        </a:rPr>
                        <a:t>delightful</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452589455"/>
                  </a:ext>
                </a:extLst>
              </a:tr>
              <a:tr h="132735">
                <a:tc>
                  <a:txBody>
                    <a:bodyPr/>
                    <a:lstStyle/>
                    <a:p>
                      <a:pPr algn="l" fontAlgn="b"/>
                      <a:r>
                        <a:rPr lang="en-GB" sz="800" u="none" strike="noStrike" baseline="0">
                          <a:effectLst/>
                          <a:latin typeface="Arial" panose="020B0604020202020204" pitchFamily="34" charset="0"/>
                        </a:rPr>
                        <a:t>except</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470186223"/>
                  </a:ext>
                </a:extLst>
              </a:tr>
              <a:tr h="132735">
                <a:tc>
                  <a:txBody>
                    <a:bodyPr/>
                    <a:lstStyle/>
                    <a:p>
                      <a:pPr algn="l" fontAlgn="b"/>
                      <a:r>
                        <a:rPr lang="en-GB" sz="800" u="none" strike="noStrike" baseline="0">
                          <a:effectLst/>
                          <a:latin typeface="Arial" panose="020B0604020202020204" pitchFamily="34" charset="0"/>
                        </a:rPr>
                        <a:t>flower</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179120703"/>
                  </a:ext>
                </a:extLst>
              </a:tr>
              <a:tr h="132735">
                <a:tc>
                  <a:txBody>
                    <a:bodyPr/>
                    <a:lstStyle/>
                    <a:p>
                      <a:pPr algn="l" fontAlgn="b"/>
                      <a:r>
                        <a:rPr lang="en-GB" sz="800" u="none" strike="noStrike" baseline="0">
                          <a:effectLst/>
                          <a:latin typeface="Arial" panose="020B0604020202020204" pitchFamily="34" charset="0"/>
                        </a:rPr>
                        <a:t>garden</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174839132"/>
                  </a:ext>
                </a:extLst>
              </a:tr>
              <a:tr h="132735">
                <a:tc>
                  <a:txBody>
                    <a:bodyPr/>
                    <a:lstStyle/>
                    <a:p>
                      <a:pPr algn="l" fontAlgn="b"/>
                      <a:r>
                        <a:rPr lang="en-GB" sz="800" u="none" strike="noStrike" baseline="0">
                          <a:effectLst/>
                          <a:latin typeface="Arial" panose="020B0604020202020204" pitchFamily="34" charset="0"/>
                        </a:rPr>
                        <a:t>grow</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4031202465"/>
                  </a:ext>
                </a:extLst>
              </a:tr>
              <a:tr h="132735">
                <a:tc>
                  <a:txBody>
                    <a:bodyPr/>
                    <a:lstStyle/>
                    <a:p>
                      <a:pPr algn="l" fontAlgn="b"/>
                      <a:r>
                        <a:rPr lang="en-GB" sz="800" u="none" strike="noStrike" baseline="0">
                          <a:effectLst/>
                          <a:latin typeface="Arial" panose="020B0604020202020204" pitchFamily="34" charset="0"/>
                        </a:rPr>
                        <a:t>hand</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706361647"/>
                  </a:ext>
                </a:extLst>
              </a:tr>
              <a:tr h="132735">
                <a:tc>
                  <a:txBody>
                    <a:bodyPr/>
                    <a:lstStyle/>
                    <a:p>
                      <a:pPr algn="l" fontAlgn="b"/>
                      <a:r>
                        <a:rPr lang="en-GB" sz="800" u="none" strike="noStrike" baseline="0">
                          <a:effectLst/>
                          <a:latin typeface="Arial" panose="020B0604020202020204" pitchFamily="34" charset="0"/>
                        </a:rPr>
                        <a:t>heart</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078058655"/>
                  </a:ext>
                </a:extLst>
              </a:tr>
              <a:tr h="132735">
                <a:tc>
                  <a:txBody>
                    <a:bodyPr/>
                    <a:lstStyle/>
                    <a:p>
                      <a:pPr algn="l" fontAlgn="b"/>
                      <a:r>
                        <a:rPr lang="en-GB" sz="800" u="none" strike="noStrike" baseline="0">
                          <a:effectLst/>
                          <a:latin typeface="Arial" panose="020B0604020202020204" pitchFamily="34" charset="0"/>
                        </a:rPr>
                        <a:t>henceforth</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4291861354"/>
                  </a:ext>
                </a:extLst>
              </a:tr>
              <a:tr h="132735">
                <a:tc>
                  <a:txBody>
                    <a:bodyPr/>
                    <a:lstStyle/>
                    <a:p>
                      <a:pPr algn="l" fontAlgn="b"/>
                      <a:r>
                        <a:rPr lang="en-GB" sz="800" u="none" strike="noStrike" baseline="0">
                          <a:effectLst/>
                          <a:latin typeface="Arial" panose="020B0604020202020204" pitchFamily="34" charset="0"/>
                        </a:rPr>
                        <a:t>know</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2484476997"/>
                  </a:ext>
                </a:extLst>
              </a:tr>
              <a:tr h="132735">
                <a:tc>
                  <a:txBody>
                    <a:bodyPr/>
                    <a:lstStyle/>
                    <a:p>
                      <a:pPr algn="l" fontAlgn="b"/>
                      <a:r>
                        <a:rPr lang="en-GB" sz="800" u="none" strike="noStrike" baseline="0">
                          <a:effectLst/>
                          <a:latin typeface="Arial" panose="020B0604020202020204" pitchFamily="34" charset="0"/>
                        </a:rPr>
                        <a:t>like</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030261847"/>
                  </a:ext>
                </a:extLst>
              </a:tr>
              <a:tr h="132735">
                <a:tc>
                  <a:txBody>
                    <a:bodyPr/>
                    <a:lstStyle/>
                    <a:p>
                      <a:pPr algn="l" fontAlgn="b"/>
                      <a:r>
                        <a:rPr lang="en-GB" sz="800" u="none" strike="noStrike" baseline="0">
                          <a:effectLst/>
                          <a:latin typeface="Arial" panose="020B0604020202020204" pitchFamily="34" charset="0"/>
                        </a:rPr>
                        <a:t>look</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482435269"/>
                  </a:ext>
                </a:extLst>
              </a:tr>
              <a:tr h="132735">
                <a:tc>
                  <a:txBody>
                    <a:bodyPr/>
                    <a:lstStyle/>
                    <a:p>
                      <a:pPr algn="l" fontAlgn="b"/>
                      <a:r>
                        <a:rPr lang="en-GB" sz="800" u="none" strike="noStrike" baseline="0">
                          <a:effectLst/>
                          <a:latin typeface="Arial" panose="020B0604020202020204" pitchFamily="34" charset="0"/>
                        </a:rPr>
                        <a:t>mother</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404989133"/>
                  </a:ext>
                </a:extLst>
              </a:tr>
              <a:tr h="132735">
                <a:tc>
                  <a:txBody>
                    <a:bodyPr/>
                    <a:lstStyle/>
                    <a:p>
                      <a:pPr algn="l" fontAlgn="b"/>
                      <a:r>
                        <a:rPr lang="en-GB" sz="800" u="none" strike="noStrike" baseline="0">
                          <a:effectLst/>
                          <a:latin typeface="Arial" panose="020B0604020202020204" pitchFamily="34" charset="0"/>
                        </a:rPr>
                        <a:t>mrs</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829074374"/>
                  </a:ext>
                </a:extLst>
              </a:tr>
              <a:tr h="132735">
                <a:tc>
                  <a:txBody>
                    <a:bodyPr/>
                    <a:lstStyle/>
                    <a:p>
                      <a:pPr algn="l" fontAlgn="b"/>
                      <a:r>
                        <a:rPr lang="en-GB" sz="800" u="none" strike="noStrike" baseline="0">
                          <a:effectLst/>
                          <a:latin typeface="Arial" panose="020B0604020202020204" pitchFamily="34" charset="0"/>
                        </a:rPr>
                        <a:t>oh</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781690925"/>
                  </a:ext>
                </a:extLst>
              </a:tr>
              <a:tr h="132735">
                <a:tc>
                  <a:txBody>
                    <a:bodyPr/>
                    <a:lstStyle/>
                    <a:p>
                      <a:pPr algn="l" fontAlgn="b"/>
                      <a:r>
                        <a:rPr lang="en-GB" sz="800" u="none" strike="noStrike" baseline="0">
                          <a:effectLst/>
                          <a:latin typeface="Arial" panose="020B0604020202020204" pitchFamily="34" charset="0"/>
                        </a:rPr>
                        <a:t>old</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516455775"/>
                  </a:ext>
                </a:extLst>
              </a:tr>
              <a:tr h="132735">
                <a:tc>
                  <a:txBody>
                    <a:bodyPr/>
                    <a:lstStyle/>
                    <a:p>
                      <a:pPr algn="l" fontAlgn="b"/>
                      <a:r>
                        <a:rPr lang="en-GB" sz="800" u="none" strike="noStrike" baseline="0">
                          <a:effectLst/>
                          <a:latin typeface="Arial" panose="020B0604020202020204" pitchFamily="34" charset="0"/>
                        </a:rPr>
                        <a:t>pass</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493697884"/>
                  </a:ext>
                </a:extLst>
              </a:tr>
              <a:tr h="132735">
                <a:tc>
                  <a:txBody>
                    <a:bodyPr/>
                    <a:lstStyle/>
                    <a:p>
                      <a:pPr algn="l" fontAlgn="b"/>
                      <a:r>
                        <a:rPr lang="en-GB" sz="800" u="none" strike="noStrike" baseline="0">
                          <a:effectLst/>
                          <a:latin typeface="Arial" panose="020B0604020202020204" pitchFamily="34" charset="0"/>
                        </a:rPr>
                        <a:t>play</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4047059041"/>
                  </a:ext>
                </a:extLst>
              </a:tr>
              <a:tr h="132735">
                <a:tc>
                  <a:txBody>
                    <a:bodyPr/>
                    <a:lstStyle/>
                    <a:p>
                      <a:pPr algn="l" fontAlgn="b"/>
                      <a:r>
                        <a:rPr lang="en-GB" sz="800" u="none" strike="noStrike" baseline="0">
                          <a:effectLst/>
                          <a:latin typeface="Arial" panose="020B0604020202020204" pitchFamily="34" charset="0"/>
                        </a:rPr>
                        <a:t>pluck</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846824340"/>
                  </a:ext>
                </a:extLst>
              </a:tr>
              <a:tr h="132735">
                <a:tc>
                  <a:txBody>
                    <a:bodyPr/>
                    <a:lstStyle/>
                    <a:p>
                      <a:pPr algn="l" fontAlgn="b"/>
                      <a:r>
                        <a:rPr lang="en-GB" sz="800" u="none" strike="noStrike" baseline="0">
                          <a:effectLst/>
                          <a:latin typeface="Arial" panose="020B0604020202020204" pitchFamily="34" charset="0"/>
                        </a:rPr>
                        <a:t>rather</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2536475748"/>
                  </a:ext>
                </a:extLst>
              </a:tr>
              <a:tr h="132735">
                <a:tc>
                  <a:txBody>
                    <a:bodyPr/>
                    <a:lstStyle/>
                    <a:p>
                      <a:pPr algn="l" fontAlgn="b"/>
                      <a:r>
                        <a:rPr lang="en-GB" sz="800" u="none" strike="noStrike" baseline="0">
                          <a:effectLst/>
                          <a:latin typeface="Arial" panose="020B0604020202020204" pitchFamily="34" charset="0"/>
                        </a:rPr>
                        <a:t>remain</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581925077"/>
                  </a:ext>
                </a:extLst>
              </a:tr>
              <a:tr h="132735">
                <a:tc>
                  <a:txBody>
                    <a:bodyPr/>
                    <a:lstStyle/>
                    <a:p>
                      <a:pPr algn="l" fontAlgn="b"/>
                      <a:r>
                        <a:rPr lang="en-GB" sz="800" u="none" strike="noStrike" baseline="0">
                          <a:effectLst/>
                          <a:latin typeface="Arial" panose="020B0604020202020204" pitchFamily="34" charset="0"/>
                        </a:rPr>
                        <a:t>run</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2871068427"/>
                  </a:ext>
                </a:extLst>
              </a:tr>
              <a:tr h="132735">
                <a:tc>
                  <a:txBody>
                    <a:bodyPr/>
                    <a:lstStyle/>
                    <a:p>
                      <a:pPr algn="l" fontAlgn="b"/>
                      <a:r>
                        <a:rPr lang="en-GB" sz="800" u="none" strike="noStrike" baseline="0">
                          <a:effectLst/>
                          <a:latin typeface="Arial" panose="020B0604020202020204" pitchFamily="34" charset="0"/>
                        </a:rPr>
                        <a:t>subject</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724770564"/>
                  </a:ext>
                </a:extLst>
              </a:tr>
              <a:tr h="132735">
                <a:tc>
                  <a:txBody>
                    <a:bodyPr/>
                    <a:lstStyle/>
                    <a:p>
                      <a:pPr algn="l" fontAlgn="b"/>
                      <a:r>
                        <a:rPr lang="en-GB" sz="800" u="none" strike="noStrike" baseline="0">
                          <a:effectLst/>
                          <a:latin typeface="Arial" panose="020B0604020202020204" pitchFamily="34" charset="0"/>
                        </a:rPr>
                        <a:t>suppose</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3867567794"/>
                  </a:ext>
                </a:extLst>
              </a:tr>
              <a:tr h="132735">
                <a:tc>
                  <a:txBody>
                    <a:bodyPr/>
                    <a:lstStyle/>
                    <a:p>
                      <a:pPr algn="l" fontAlgn="b"/>
                      <a:r>
                        <a:rPr lang="en-GB" sz="800" u="none" strike="noStrike" baseline="0">
                          <a:effectLst/>
                          <a:latin typeface="Arial" panose="020B0604020202020204" pitchFamily="34" charset="0"/>
                        </a:rPr>
                        <a:t>wendy</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2</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2487233640"/>
                  </a:ext>
                </a:extLst>
              </a:tr>
              <a:tr h="132735">
                <a:tc>
                  <a:txBody>
                    <a:bodyPr/>
                    <a:lstStyle/>
                    <a:p>
                      <a:pPr algn="l" fontAlgn="b"/>
                      <a:r>
                        <a:rPr lang="en-GB" sz="800" u="none" strike="noStrike" baseline="0">
                          <a:effectLst/>
                          <a:latin typeface="Arial" panose="020B0604020202020204" pitchFamily="34" charset="0"/>
                        </a:rPr>
                        <a:t>year</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dirty="0">
                          <a:effectLst/>
                          <a:latin typeface="Arial" panose="020B0604020202020204" pitchFamily="34" charset="0"/>
                        </a:rPr>
                        <a:t>0</a:t>
                      </a:r>
                      <a:endParaRPr lang="en-GB" sz="800" b="0" i="0" u="none" strike="noStrike" baseline="0" dirty="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dirty="0">
                          <a:effectLst/>
                          <a:latin typeface="Arial" panose="020B0604020202020204" pitchFamily="34" charset="0"/>
                        </a:rPr>
                        <a:t>0</a:t>
                      </a:r>
                      <a:endParaRPr lang="en-GB" sz="800" b="0" i="0" u="none" strike="noStrike" baseline="0" dirty="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3</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0</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a:effectLst/>
                          <a:latin typeface="Arial" panose="020B0604020202020204" pitchFamily="34" charset="0"/>
                        </a:rPr>
                        <a:t>1</a:t>
                      </a:r>
                      <a:endParaRPr lang="en-GB" sz="800" b="0" i="0" u="none" strike="noStrike" baseline="0">
                        <a:solidFill>
                          <a:srgbClr val="000000"/>
                        </a:solidFill>
                        <a:effectLst/>
                        <a:latin typeface="Arial" panose="020B0604020202020204" pitchFamily="34" charset="0"/>
                      </a:endParaRPr>
                    </a:p>
                  </a:txBody>
                  <a:tcPr marL="6222" marR="6222" marT="6222" marB="0" anchor="b"/>
                </a:tc>
                <a:tc>
                  <a:txBody>
                    <a:bodyPr/>
                    <a:lstStyle/>
                    <a:p>
                      <a:pPr algn="ctr" fontAlgn="b"/>
                      <a:r>
                        <a:rPr lang="en-GB" sz="800" u="none" strike="noStrike" baseline="0" dirty="0">
                          <a:effectLst/>
                          <a:latin typeface="Arial" panose="020B0604020202020204" pitchFamily="34" charset="0"/>
                        </a:rPr>
                        <a:t>0</a:t>
                      </a:r>
                      <a:endParaRPr lang="en-GB" sz="800" b="0" i="0" u="none" strike="noStrike" baseline="0" dirty="0">
                        <a:solidFill>
                          <a:srgbClr val="000000"/>
                        </a:solidFill>
                        <a:effectLst/>
                        <a:latin typeface="Arial" panose="020B0604020202020204" pitchFamily="34" charset="0"/>
                      </a:endParaRPr>
                    </a:p>
                  </a:txBody>
                  <a:tcPr marL="6222" marR="6222" marT="6222" marB="0" anchor="b"/>
                </a:tc>
                <a:extLst>
                  <a:ext uri="{0D108BD9-81ED-4DB2-BD59-A6C34878D82A}">
                    <a16:rowId xmlns:a16="http://schemas.microsoft.com/office/drawing/2014/main" val="1443851378"/>
                  </a:ext>
                </a:extLst>
              </a:tr>
            </a:tbl>
          </a:graphicData>
        </a:graphic>
      </p:graphicFrame>
      <p:grpSp>
        <p:nvGrpSpPr>
          <p:cNvPr id="15" name="Group 14">
            <a:extLst>
              <a:ext uri="{FF2B5EF4-FFF2-40B4-BE49-F238E27FC236}">
                <a16:creationId xmlns:a16="http://schemas.microsoft.com/office/drawing/2014/main" id="{31561C83-B71E-644B-84BD-3CBADE3E1ADA}"/>
              </a:ext>
            </a:extLst>
          </p:cNvPr>
          <p:cNvGrpSpPr/>
          <p:nvPr/>
        </p:nvGrpSpPr>
        <p:grpSpPr>
          <a:xfrm>
            <a:off x="3406739" y="1978477"/>
            <a:ext cx="1813333" cy="1738555"/>
            <a:chOff x="5420652" y="4377156"/>
            <a:chExt cx="1813333" cy="1738555"/>
          </a:xfrm>
        </p:grpSpPr>
        <p:grpSp>
          <p:nvGrpSpPr>
            <p:cNvPr id="16" name="Group 15">
              <a:extLst>
                <a:ext uri="{FF2B5EF4-FFF2-40B4-BE49-F238E27FC236}">
                  <a16:creationId xmlns:a16="http://schemas.microsoft.com/office/drawing/2014/main" id="{9934761F-DFA4-5445-8077-1A8646FA6A8D}"/>
                </a:ext>
              </a:extLst>
            </p:cNvPr>
            <p:cNvGrpSpPr/>
            <p:nvPr/>
          </p:nvGrpSpPr>
          <p:grpSpPr>
            <a:xfrm rot="20997781">
              <a:off x="6156175" y="4564033"/>
              <a:ext cx="864097" cy="1224136"/>
              <a:chOff x="6156175" y="4564033"/>
              <a:chExt cx="864097" cy="1224136"/>
            </a:xfrm>
          </p:grpSpPr>
          <p:cxnSp>
            <p:nvCxnSpPr>
              <p:cNvPr id="20" name="Straight Arrow Connector 19">
                <a:extLst>
                  <a:ext uri="{FF2B5EF4-FFF2-40B4-BE49-F238E27FC236}">
                    <a16:creationId xmlns:a16="http://schemas.microsoft.com/office/drawing/2014/main" id="{28A1CD78-D69A-714A-804F-1BA40DEA4570}"/>
                  </a:ext>
                </a:extLst>
              </p:cNvPr>
              <p:cNvCxnSpPr/>
              <p:nvPr/>
            </p:nvCxnSpPr>
            <p:spPr bwMode="auto">
              <a:xfrm flipV="1">
                <a:off x="6156176" y="4564033"/>
                <a:ext cx="0" cy="1224136"/>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18FE175B-D18D-AD4A-9A0E-9F0DCE7B92FE}"/>
                  </a:ext>
                </a:extLst>
              </p:cNvPr>
              <p:cNvCxnSpPr>
                <a:cxnSpLocks/>
              </p:cNvCxnSpPr>
              <p:nvPr/>
            </p:nvCxnSpPr>
            <p:spPr bwMode="auto">
              <a:xfrm>
                <a:off x="6156176" y="5788169"/>
                <a:ext cx="864096" cy="0"/>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E6586140-7D2A-8B41-AA95-5A4E0B933998}"/>
                  </a:ext>
                </a:extLst>
              </p:cNvPr>
              <p:cNvCxnSpPr>
                <a:cxnSpLocks/>
              </p:cNvCxnSpPr>
              <p:nvPr/>
            </p:nvCxnSpPr>
            <p:spPr bwMode="auto">
              <a:xfrm flipV="1">
                <a:off x="6156175" y="5428129"/>
                <a:ext cx="360040" cy="360040"/>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 name="TextBox 16">
              <a:extLst>
                <a:ext uri="{FF2B5EF4-FFF2-40B4-BE49-F238E27FC236}">
                  <a16:creationId xmlns:a16="http://schemas.microsoft.com/office/drawing/2014/main" id="{1B34166A-E628-814C-8911-3EFFF0B59322}"/>
                </a:ext>
              </a:extLst>
            </p:cNvPr>
            <p:cNvSpPr txBox="1"/>
            <p:nvPr/>
          </p:nvSpPr>
          <p:spPr>
            <a:xfrm rot="20794979">
              <a:off x="5420652" y="4377156"/>
              <a:ext cx="1008906" cy="276999"/>
            </a:xfrm>
            <a:prstGeom prst="rect">
              <a:avLst/>
            </a:prstGeom>
            <a:noFill/>
          </p:spPr>
          <p:txBody>
            <a:bodyPr wrap="square" rtlCol="0">
              <a:spAutoFit/>
            </a:bodyPr>
            <a:lstStyle/>
            <a:p>
              <a:r>
                <a:rPr lang="en-US" dirty="0"/>
                <a:t>grow</a:t>
              </a:r>
            </a:p>
          </p:txBody>
        </p:sp>
        <p:sp>
          <p:nvSpPr>
            <p:cNvPr id="18" name="TextBox 17">
              <a:extLst>
                <a:ext uri="{FF2B5EF4-FFF2-40B4-BE49-F238E27FC236}">
                  <a16:creationId xmlns:a16="http://schemas.microsoft.com/office/drawing/2014/main" id="{77A9517C-CAFB-BC43-A1F9-F057DC7BBFC2}"/>
                </a:ext>
              </a:extLst>
            </p:cNvPr>
            <p:cNvSpPr txBox="1"/>
            <p:nvPr/>
          </p:nvSpPr>
          <p:spPr>
            <a:xfrm rot="20939666">
              <a:off x="6225079" y="5838712"/>
              <a:ext cx="1008906" cy="276999"/>
            </a:xfrm>
            <a:prstGeom prst="rect">
              <a:avLst/>
            </a:prstGeom>
            <a:noFill/>
          </p:spPr>
          <p:txBody>
            <a:bodyPr wrap="square" rtlCol="0">
              <a:spAutoFit/>
            </a:bodyPr>
            <a:lstStyle/>
            <a:p>
              <a:r>
                <a:rPr lang="en-US" dirty="0"/>
                <a:t>Wendy</a:t>
              </a:r>
            </a:p>
          </p:txBody>
        </p:sp>
        <p:sp>
          <p:nvSpPr>
            <p:cNvPr id="19" name="TextBox 18">
              <a:extLst>
                <a:ext uri="{FF2B5EF4-FFF2-40B4-BE49-F238E27FC236}">
                  <a16:creationId xmlns:a16="http://schemas.microsoft.com/office/drawing/2014/main" id="{5A2EEA48-77D2-C04A-B6FA-17802F78EB7C}"/>
                </a:ext>
              </a:extLst>
            </p:cNvPr>
            <p:cNvSpPr txBox="1"/>
            <p:nvPr/>
          </p:nvSpPr>
          <p:spPr>
            <a:xfrm rot="18169134">
              <a:off x="5944961" y="5144826"/>
              <a:ext cx="1008906" cy="276999"/>
            </a:xfrm>
            <a:prstGeom prst="rect">
              <a:avLst/>
            </a:prstGeom>
            <a:noFill/>
          </p:spPr>
          <p:txBody>
            <a:bodyPr wrap="square" rtlCol="0">
              <a:spAutoFit/>
            </a:bodyPr>
            <a:lstStyle/>
            <a:p>
              <a:r>
                <a:rPr lang="en-US" dirty="0"/>
                <a:t>child</a:t>
              </a:r>
            </a:p>
          </p:txBody>
        </p:sp>
      </p:grpSp>
      <p:grpSp>
        <p:nvGrpSpPr>
          <p:cNvPr id="33" name="Group 32">
            <a:extLst>
              <a:ext uri="{FF2B5EF4-FFF2-40B4-BE49-F238E27FC236}">
                <a16:creationId xmlns:a16="http://schemas.microsoft.com/office/drawing/2014/main" id="{818A35E0-5C0C-8747-A162-E3972FCC75D1}"/>
              </a:ext>
            </a:extLst>
          </p:cNvPr>
          <p:cNvGrpSpPr/>
          <p:nvPr/>
        </p:nvGrpSpPr>
        <p:grpSpPr>
          <a:xfrm>
            <a:off x="3390158" y="3616079"/>
            <a:ext cx="1614022" cy="1336838"/>
            <a:chOff x="5619963" y="4778873"/>
            <a:chExt cx="1614022" cy="1336838"/>
          </a:xfrm>
        </p:grpSpPr>
        <p:grpSp>
          <p:nvGrpSpPr>
            <p:cNvPr id="34" name="Group 33">
              <a:extLst>
                <a:ext uri="{FF2B5EF4-FFF2-40B4-BE49-F238E27FC236}">
                  <a16:creationId xmlns:a16="http://schemas.microsoft.com/office/drawing/2014/main" id="{49208C16-CCB4-0343-8E4F-4896AFBCECF5}"/>
                </a:ext>
              </a:extLst>
            </p:cNvPr>
            <p:cNvGrpSpPr/>
            <p:nvPr/>
          </p:nvGrpSpPr>
          <p:grpSpPr>
            <a:xfrm rot="20997781">
              <a:off x="6158424" y="5022589"/>
              <a:ext cx="700141" cy="841262"/>
              <a:chOff x="6113091" y="5004605"/>
              <a:chExt cx="700141" cy="841262"/>
            </a:xfrm>
          </p:grpSpPr>
          <p:cxnSp>
            <p:nvCxnSpPr>
              <p:cNvPr id="38" name="Straight Arrow Connector 37">
                <a:extLst>
                  <a:ext uri="{FF2B5EF4-FFF2-40B4-BE49-F238E27FC236}">
                    <a16:creationId xmlns:a16="http://schemas.microsoft.com/office/drawing/2014/main" id="{FA5A7A0F-1936-C44F-A916-FFC13922EAA9}"/>
                  </a:ext>
                </a:extLst>
              </p:cNvPr>
              <p:cNvCxnSpPr>
                <a:cxnSpLocks/>
              </p:cNvCxnSpPr>
              <p:nvPr/>
            </p:nvCxnSpPr>
            <p:spPr bwMode="auto">
              <a:xfrm rot="602219" flipH="1" flipV="1">
                <a:off x="6113091" y="5144325"/>
                <a:ext cx="99624" cy="640061"/>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701E1131-A4E3-7245-BD55-18FD82FF6DEF}"/>
                  </a:ext>
                </a:extLst>
              </p:cNvPr>
              <p:cNvCxnSpPr>
                <a:cxnSpLocks/>
              </p:cNvCxnSpPr>
              <p:nvPr/>
            </p:nvCxnSpPr>
            <p:spPr bwMode="auto">
              <a:xfrm rot="602219" flipV="1">
                <a:off x="6159821" y="5746663"/>
                <a:ext cx="341037" cy="71774"/>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74772D1F-7A20-4847-91ED-5B15D260BAA2}"/>
                  </a:ext>
                </a:extLst>
              </p:cNvPr>
              <p:cNvCxnSpPr>
                <a:cxnSpLocks/>
              </p:cNvCxnSpPr>
              <p:nvPr/>
            </p:nvCxnSpPr>
            <p:spPr bwMode="auto">
              <a:xfrm rot="602219" flipV="1">
                <a:off x="6224983" y="5004605"/>
                <a:ext cx="588249" cy="841262"/>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TextBox 34">
              <a:extLst>
                <a:ext uri="{FF2B5EF4-FFF2-40B4-BE49-F238E27FC236}">
                  <a16:creationId xmlns:a16="http://schemas.microsoft.com/office/drawing/2014/main" id="{0A9F65E3-F39D-3C41-A495-5CA6FFAB9FFF}"/>
                </a:ext>
              </a:extLst>
            </p:cNvPr>
            <p:cNvSpPr txBox="1"/>
            <p:nvPr/>
          </p:nvSpPr>
          <p:spPr>
            <a:xfrm rot="20794979">
              <a:off x="5619963" y="4860682"/>
              <a:ext cx="1008906" cy="276999"/>
            </a:xfrm>
            <a:prstGeom prst="rect">
              <a:avLst/>
            </a:prstGeom>
            <a:noFill/>
          </p:spPr>
          <p:txBody>
            <a:bodyPr wrap="square" rtlCol="0">
              <a:spAutoFit/>
            </a:bodyPr>
            <a:lstStyle/>
            <a:p>
              <a:r>
                <a:rPr lang="en-US" dirty="0"/>
                <a:t>grow</a:t>
              </a:r>
            </a:p>
          </p:txBody>
        </p:sp>
        <p:sp>
          <p:nvSpPr>
            <p:cNvPr id="36" name="TextBox 35">
              <a:extLst>
                <a:ext uri="{FF2B5EF4-FFF2-40B4-BE49-F238E27FC236}">
                  <a16:creationId xmlns:a16="http://schemas.microsoft.com/office/drawing/2014/main" id="{DA8275BE-E79F-E247-A9DC-48854EC7ACD0}"/>
                </a:ext>
              </a:extLst>
            </p:cNvPr>
            <p:cNvSpPr txBox="1"/>
            <p:nvPr/>
          </p:nvSpPr>
          <p:spPr>
            <a:xfrm rot="20939666">
              <a:off x="6225079" y="5838712"/>
              <a:ext cx="1008906" cy="276999"/>
            </a:xfrm>
            <a:prstGeom prst="rect">
              <a:avLst/>
            </a:prstGeom>
            <a:noFill/>
          </p:spPr>
          <p:txBody>
            <a:bodyPr wrap="square" rtlCol="0">
              <a:spAutoFit/>
            </a:bodyPr>
            <a:lstStyle/>
            <a:p>
              <a:r>
                <a:rPr lang="en-US" dirty="0"/>
                <a:t>Wendy</a:t>
              </a:r>
            </a:p>
          </p:txBody>
        </p:sp>
        <p:sp>
          <p:nvSpPr>
            <p:cNvPr id="37" name="TextBox 36">
              <a:extLst>
                <a:ext uri="{FF2B5EF4-FFF2-40B4-BE49-F238E27FC236}">
                  <a16:creationId xmlns:a16="http://schemas.microsoft.com/office/drawing/2014/main" id="{DF36CF4A-DAC9-4A4B-9B44-B5BA6B26AF44}"/>
                </a:ext>
              </a:extLst>
            </p:cNvPr>
            <p:cNvSpPr txBox="1"/>
            <p:nvPr/>
          </p:nvSpPr>
          <p:spPr>
            <a:xfrm rot="18169134">
              <a:off x="5944961" y="5144826"/>
              <a:ext cx="1008906" cy="276999"/>
            </a:xfrm>
            <a:prstGeom prst="rect">
              <a:avLst/>
            </a:prstGeom>
            <a:noFill/>
          </p:spPr>
          <p:txBody>
            <a:bodyPr wrap="square" rtlCol="0">
              <a:spAutoFit/>
            </a:bodyPr>
            <a:lstStyle/>
            <a:p>
              <a:r>
                <a:rPr lang="en-US" dirty="0"/>
                <a:t>child</a:t>
              </a:r>
            </a:p>
          </p:txBody>
        </p:sp>
      </p:grpSp>
      <p:grpSp>
        <p:nvGrpSpPr>
          <p:cNvPr id="44" name="Group 43">
            <a:extLst>
              <a:ext uri="{FF2B5EF4-FFF2-40B4-BE49-F238E27FC236}">
                <a16:creationId xmlns:a16="http://schemas.microsoft.com/office/drawing/2014/main" id="{B5894B88-962F-0140-9133-0754D51596B0}"/>
              </a:ext>
            </a:extLst>
          </p:cNvPr>
          <p:cNvGrpSpPr/>
          <p:nvPr/>
        </p:nvGrpSpPr>
        <p:grpSpPr>
          <a:xfrm>
            <a:off x="3390158" y="5001233"/>
            <a:ext cx="1608177" cy="1336838"/>
            <a:chOff x="5625808" y="4778873"/>
            <a:chExt cx="1608177" cy="1336838"/>
          </a:xfrm>
        </p:grpSpPr>
        <p:grpSp>
          <p:nvGrpSpPr>
            <p:cNvPr id="45" name="Group 44">
              <a:extLst>
                <a:ext uri="{FF2B5EF4-FFF2-40B4-BE49-F238E27FC236}">
                  <a16:creationId xmlns:a16="http://schemas.microsoft.com/office/drawing/2014/main" id="{E9D0B9CB-58B0-2B40-86C3-0D8C7A934DAB}"/>
                </a:ext>
              </a:extLst>
            </p:cNvPr>
            <p:cNvGrpSpPr/>
            <p:nvPr/>
          </p:nvGrpSpPr>
          <p:grpSpPr>
            <a:xfrm rot="20997781">
              <a:off x="6213918" y="5423058"/>
              <a:ext cx="881788" cy="360040"/>
              <a:chOff x="6138484" y="5428129"/>
              <a:chExt cx="881788" cy="360040"/>
            </a:xfrm>
          </p:grpSpPr>
          <p:cxnSp>
            <p:nvCxnSpPr>
              <p:cNvPr id="49" name="Straight Arrow Connector 48">
                <a:extLst>
                  <a:ext uri="{FF2B5EF4-FFF2-40B4-BE49-F238E27FC236}">
                    <a16:creationId xmlns:a16="http://schemas.microsoft.com/office/drawing/2014/main" id="{982D54C8-884E-F642-ABBD-F02DCDD41B12}"/>
                  </a:ext>
                </a:extLst>
              </p:cNvPr>
              <p:cNvCxnSpPr>
                <a:cxnSpLocks/>
              </p:cNvCxnSpPr>
              <p:nvPr/>
            </p:nvCxnSpPr>
            <p:spPr bwMode="auto">
              <a:xfrm rot="602219" flipH="1" flipV="1">
                <a:off x="6138484" y="5488945"/>
                <a:ext cx="43968" cy="297671"/>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EAEFB84F-33F2-2348-87C0-72ECA674BCCB}"/>
                  </a:ext>
                </a:extLst>
              </p:cNvPr>
              <p:cNvCxnSpPr>
                <a:cxnSpLocks/>
              </p:cNvCxnSpPr>
              <p:nvPr/>
            </p:nvCxnSpPr>
            <p:spPr bwMode="auto">
              <a:xfrm>
                <a:off x="6156176" y="5788169"/>
                <a:ext cx="864096" cy="0"/>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62D1483A-75E9-0A44-9E3B-E1EDE064AF54}"/>
                  </a:ext>
                </a:extLst>
              </p:cNvPr>
              <p:cNvCxnSpPr>
                <a:cxnSpLocks/>
              </p:cNvCxnSpPr>
              <p:nvPr/>
            </p:nvCxnSpPr>
            <p:spPr bwMode="auto">
              <a:xfrm flipV="1">
                <a:off x="6156175" y="5428129"/>
                <a:ext cx="360040" cy="360040"/>
              </a:xfrm>
              <a:prstGeom prst="straightConnector1">
                <a:avLst/>
              </a:prstGeom>
              <a:solidFill>
                <a:schemeClr val="accent1"/>
              </a:solidFill>
              <a:ln w="25400" cap="flat" cmpd="sng" algn="ctr">
                <a:solidFill>
                  <a:schemeClr val="accent2"/>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Box 45">
              <a:extLst>
                <a:ext uri="{FF2B5EF4-FFF2-40B4-BE49-F238E27FC236}">
                  <a16:creationId xmlns:a16="http://schemas.microsoft.com/office/drawing/2014/main" id="{276EA0FD-2EDA-3D4C-B940-289CE2D432F0}"/>
                </a:ext>
              </a:extLst>
            </p:cNvPr>
            <p:cNvSpPr txBox="1"/>
            <p:nvPr/>
          </p:nvSpPr>
          <p:spPr>
            <a:xfrm rot="20794979">
              <a:off x="5625808" y="5242875"/>
              <a:ext cx="1008906" cy="276999"/>
            </a:xfrm>
            <a:prstGeom prst="rect">
              <a:avLst/>
            </a:prstGeom>
            <a:noFill/>
          </p:spPr>
          <p:txBody>
            <a:bodyPr wrap="square" rtlCol="0">
              <a:spAutoFit/>
            </a:bodyPr>
            <a:lstStyle/>
            <a:p>
              <a:r>
                <a:rPr lang="en-US" dirty="0"/>
                <a:t>grow</a:t>
              </a:r>
            </a:p>
          </p:txBody>
        </p:sp>
        <p:sp>
          <p:nvSpPr>
            <p:cNvPr id="47" name="TextBox 46">
              <a:extLst>
                <a:ext uri="{FF2B5EF4-FFF2-40B4-BE49-F238E27FC236}">
                  <a16:creationId xmlns:a16="http://schemas.microsoft.com/office/drawing/2014/main" id="{324115D5-3429-F942-AE9D-52AA8EA2345D}"/>
                </a:ext>
              </a:extLst>
            </p:cNvPr>
            <p:cNvSpPr txBox="1"/>
            <p:nvPr/>
          </p:nvSpPr>
          <p:spPr>
            <a:xfrm rot="20939666">
              <a:off x="6225079" y="5838712"/>
              <a:ext cx="1008906" cy="276999"/>
            </a:xfrm>
            <a:prstGeom prst="rect">
              <a:avLst/>
            </a:prstGeom>
            <a:noFill/>
          </p:spPr>
          <p:txBody>
            <a:bodyPr wrap="square" rtlCol="0">
              <a:spAutoFit/>
            </a:bodyPr>
            <a:lstStyle/>
            <a:p>
              <a:r>
                <a:rPr lang="en-US" dirty="0"/>
                <a:t>Wendy</a:t>
              </a:r>
            </a:p>
          </p:txBody>
        </p:sp>
        <p:sp>
          <p:nvSpPr>
            <p:cNvPr id="48" name="TextBox 47">
              <a:extLst>
                <a:ext uri="{FF2B5EF4-FFF2-40B4-BE49-F238E27FC236}">
                  <a16:creationId xmlns:a16="http://schemas.microsoft.com/office/drawing/2014/main" id="{3294452B-D60F-8842-B332-34F89560E914}"/>
                </a:ext>
              </a:extLst>
            </p:cNvPr>
            <p:cNvSpPr txBox="1"/>
            <p:nvPr/>
          </p:nvSpPr>
          <p:spPr>
            <a:xfrm rot="18169134">
              <a:off x="5944961" y="5144826"/>
              <a:ext cx="1008906" cy="276999"/>
            </a:xfrm>
            <a:prstGeom prst="rect">
              <a:avLst/>
            </a:prstGeom>
            <a:noFill/>
          </p:spPr>
          <p:txBody>
            <a:bodyPr wrap="square" rtlCol="0">
              <a:spAutoFit/>
            </a:bodyPr>
            <a:lstStyle/>
            <a:p>
              <a:r>
                <a:rPr lang="en-US" dirty="0"/>
                <a:t>child</a:t>
              </a:r>
            </a:p>
          </p:txBody>
        </p:sp>
      </p:grpSp>
    </p:spTree>
    <p:extLst>
      <p:ext uri="{BB962C8B-B14F-4D97-AF65-F5344CB8AC3E}">
        <p14:creationId xmlns:p14="http://schemas.microsoft.com/office/powerpoint/2010/main" val="1260227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E22B-AE84-B243-A939-02446594987F}"/>
              </a:ext>
            </a:extLst>
          </p:cNvPr>
          <p:cNvSpPr>
            <a:spLocks noGrp="1"/>
          </p:cNvSpPr>
          <p:nvPr>
            <p:ph type="title"/>
          </p:nvPr>
        </p:nvSpPr>
        <p:spPr/>
        <p:txBody>
          <a:bodyPr/>
          <a:lstStyle/>
          <a:p>
            <a:r>
              <a:rPr lang="en-US" dirty="0"/>
              <a:t>Data Modelling (ii)</a:t>
            </a:r>
          </a:p>
        </p:txBody>
      </p:sp>
      <p:sp>
        <p:nvSpPr>
          <p:cNvPr id="3" name="Content Placeholder 2">
            <a:extLst>
              <a:ext uri="{FF2B5EF4-FFF2-40B4-BE49-F238E27FC236}">
                <a16:creationId xmlns:a16="http://schemas.microsoft.com/office/drawing/2014/main" id="{D7A98114-92CB-D042-83AF-5C8CDFFE27E3}"/>
              </a:ext>
            </a:extLst>
          </p:cNvPr>
          <p:cNvSpPr>
            <a:spLocks noGrp="1"/>
          </p:cNvSpPr>
          <p:nvPr>
            <p:ph idx="1"/>
          </p:nvPr>
        </p:nvSpPr>
        <p:spPr>
          <a:xfrm>
            <a:off x="323850" y="2022295"/>
            <a:ext cx="8496300" cy="4647066"/>
          </a:xfrm>
        </p:spPr>
        <p:txBody>
          <a:bodyPr/>
          <a:lstStyle/>
          <a:p>
            <a:r>
              <a:rPr lang="en-US" dirty="0"/>
              <a:t>Corpus “bag of words” is huge</a:t>
            </a:r>
          </a:p>
          <a:p>
            <a:pPr lvl="1"/>
            <a:r>
              <a:rPr lang="en-US" dirty="0"/>
              <a:t>educated adult English</a:t>
            </a:r>
            <a:br>
              <a:rPr lang="en-US" dirty="0"/>
            </a:br>
            <a:r>
              <a:rPr lang="en-US" dirty="0"/>
              <a:t>vocabulary is</a:t>
            </a:r>
            <a:br>
              <a:rPr lang="en-US" dirty="0"/>
            </a:br>
            <a:r>
              <a:rPr lang="en-US" dirty="0"/>
              <a:t>40,000 words</a:t>
            </a:r>
          </a:p>
          <a:p>
            <a:pPr lvl="1"/>
            <a:r>
              <a:rPr lang="en-US" dirty="0"/>
              <a:t>sparse matrix</a:t>
            </a:r>
            <a:br>
              <a:rPr lang="en-US" dirty="0"/>
            </a:br>
            <a:r>
              <a:rPr lang="en-US" dirty="0"/>
              <a:t>1,000</a:t>
            </a:r>
            <a:r>
              <a:rPr lang="en-US" i="1" dirty="0"/>
              <a:t>s</a:t>
            </a:r>
            <a:r>
              <a:rPr lang="en-US" dirty="0"/>
              <a:t> x 10,000</a:t>
            </a:r>
            <a:r>
              <a:rPr lang="en-US" i="1" dirty="0"/>
              <a:t>s</a:t>
            </a:r>
          </a:p>
          <a:p>
            <a:r>
              <a:rPr lang="en-US" dirty="0"/>
              <a:t>Need techniques to</a:t>
            </a:r>
            <a:br>
              <a:rPr lang="en-US" dirty="0"/>
            </a:br>
            <a:r>
              <a:rPr lang="en-US" dirty="0"/>
              <a:t>simplify the data</a:t>
            </a:r>
          </a:p>
        </p:txBody>
      </p:sp>
      <p:sp>
        <p:nvSpPr>
          <p:cNvPr id="4" name="Slide Number Placeholder 3">
            <a:extLst>
              <a:ext uri="{FF2B5EF4-FFF2-40B4-BE49-F238E27FC236}">
                <a16:creationId xmlns:a16="http://schemas.microsoft.com/office/drawing/2014/main" id="{9E759D7A-3617-6543-8164-7B55DC38292D}"/>
              </a:ext>
            </a:extLst>
          </p:cNvPr>
          <p:cNvSpPr>
            <a:spLocks noGrp="1"/>
          </p:cNvSpPr>
          <p:nvPr>
            <p:ph type="sldNum" sz="quarter" idx="12"/>
          </p:nvPr>
        </p:nvSpPr>
        <p:spPr/>
        <p:txBody>
          <a:bodyPr/>
          <a:lstStyle/>
          <a:p>
            <a:fld id="{6CB76B4D-260D-4EC1-9A8A-CDDCEAC88FCA}" type="slidenum">
              <a:rPr lang="en-GB" smtClean="0"/>
              <a:pPr/>
              <a:t>22</a:t>
            </a:fld>
            <a:endParaRPr lang="en-GB"/>
          </a:p>
        </p:txBody>
      </p:sp>
      <p:pic>
        <p:nvPicPr>
          <p:cNvPr id="5" name="Picture 4">
            <a:extLst>
              <a:ext uri="{FF2B5EF4-FFF2-40B4-BE49-F238E27FC236}">
                <a16:creationId xmlns:a16="http://schemas.microsoft.com/office/drawing/2014/main" id="{0DDF1A62-DA26-AD42-B9AC-52E2755FA80E}"/>
              </a:ext>
            </a:extLst>
          </p:cNvPr>
          <p:cNvPicPr>
            <a:picLocks noChangeAspect="1"/>
          </p:cNvPicPr>
          <p:nvPr/>
        </p:nvPicPr>
        <p:blipFill>
          <a:blip r:embed="rId2"/>
          <a:stretch>
            <a:fillRect/>
          </a:stretch>
        </p:blipFill>
        <p:spPr>
          <a:xfrm>
            <a:off x="4058890" y="3302951"/>
            <a:ext cx="4833590" cy="3222393"/>
          </a:xfrm>
          <a:prstGeom prst="rect">
            <a:avLst/>
          </a:prstGeom>
        </p:spPr>
      </p:pic>
      <p:pic>
        <p:nvPicPr>
          <p:cNvPr id="6" name="Picture 5">
            <a:extLst>
              <a:ext uri="{FF2B5EF4-FFF2-40B4-BE49-F238E27FC236}">
                <a16:creationId xmlns:a16="http://schemas.microsoft.com/office/drawing/2014/main" id="{1934C185-DD69-0942-92AC-D2802A57DA68}"/>
              </a:ext>
            </a:extLst>
          </p:cNvPr>
          <p:cNvPicPr>
            <a:picLocks noChangeAspect="1"/>
          </p:cNvPicPr>
          <p:nvPr/>
        </p:nvPicPr>
        <p:blipFill>
          <a:blip r:embed="rId3"/>
          <a:stretch>
            <a:fillRect/>
          </a:stretch>
        </p:blipFill>
        <p:spPr>
          <a:xfrm>
            <a:off x="7791450" y="1008720"/>
            <a:ext cx="990600" cy="1193800"/>
          </a:xfrm>
          <a:prstGeom prst="rect">
            <a:avLst/>
          </a:prstGeom>
        </p:spPr>
      </p:pic>
      <p:sp>
        <p:nvSpPr>
          <p:cNvPr id="7" name="Rectangle 6">
            <a:extLst>
              <a:ext uri="{FF2B5EF4-FFF2-40B4-BE49-F238E27FC236}">
                <a16:creationId xmlns:a16="http://schemas.microsoft.com/office/drawing/2014/main" id="{7D62A71C-0591-0847-9C98-551A25D965A3}"/>
              </a:ext>
            </a:extLst>
          </p:cNvPr>
          <p:cNvSpPr/>
          <p:nvPr/>
        </p:nvSpPr>
        <p:spPr>
          <a:xfrm>
            <a:off x="6174813" y="2291070"/>
            <a:ext cx="2717667" cy="461665"/>
          </a:xfrm>
          <a:prstGeom prst="rect">
            <a:avLst/>
          </a:prstGeom>
        </p:spPr>
        <p:txBody>
          <a:bodyPr wrap="none">
            <a:spAutoFit/>
          </a:bodyPr>
          <a:lstStyle/>
          <a:p>
            <a:pPr algn="r"/>
            <a:r>
              <a:rPr lang="en-GB" i="1" dirty="0">
                <a:solidFill>
                  <a:srgbClr val="181818"/>
                </a:solidFill>
                <a:latin typeface="Merriweather"/>
              </a:rPr>
              <a:t>“I’m very highly educated. I know words.</a:t>
            </a:r>
          </a:p>
          <a:p>
            <a:pPr algn="r"/>
            <a:r>
              <a:rPr lang="en-GB" i="1" dirty="0">
                <a:solidFill>
                  <a:srgbClr val="181818"/>
                </a:solidFill>
                <a:latin typeface="Merriweather"/>
              </a:rPr>
              <a:t>I have the best words.” Donald Trump</a:t>
            </a:r>
            <a:endParaRPr lang="en-GB" b="0" i="1" u="none" strike="noStrike" dirty="0">
              <a:solidFill>
                <a:srgbClr val="181818"/>
              </a:solidFill>
              <a:effectLst/>
              <a:latin typeface="Merriweather"/>
            </a:endParaRPr>
          </a:p>
        </p:txBody>
      </p:sp>
    </p:spTree>
    <p:extLst>
      <p:ext uri="{BB962C8B-B14F-4D97-AF65-F5344CB8AC3E}">
        <p14:creationId xmlns:p14="http://schemas.microsoft.com/office/powerpoint/2010/main" val="64389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95078D-457C-1C4F-BC54-4B13DA1DB40F}"/>
              </a:ext>
            </a:extLst>
          </p:cNvPr>
          <p:cNvPicPr>
            <a:picLocks noChangeAspect="1"/>
          </p:cNvPicPr>
          <p:nvPr/>
        </p:nvPicPr>
        <p:blipFill>
          <a:blip r:embed="rId2"/>
          <a:stretch>
            <a:fillRect/>
          </a:stretch>
        </p:blipFill>
        <p:spPr>
          <a:xfrm>
            <a:off x="6084168" y="928637"/>
            <a:ext cx="2893903" cy="1836266"/>
          </a:xfrm>
          <a:prstGeom prst="rect">
            <a:avLst/>
          </a:prstGeom>
        </p:spPr>
      </p:pic>
      <p:sp>
        <p:nvSpPr>
          <p:cNvPr id="2" name="Title 1">
            <a:extLst>
              <a:ext uri="{FF2B5EF4-FFF2-40B4-BE49-F238E27FC236}">
                <a16:creationId xmlns:a16="http://schemas.microsoft.com/office/drawing/2014/main" id="{3DFC0574-7166-DB4A-A7DC-E6E195E283FF}"/>
              </a:ext>
            </a:extLst>
          </p:cNvPr>
          <p:cNvSpPr>
            <a:spLocks noGrp="1"/>
          </p:cNvSpPr>
          <p:nvPr>
            <p:ph type="title"/>
          </p:nvPr>
        </p:nvSpPr>
        <p:spPr/>
        <p:txBody>
          <a:bodyPr/>
          <a:lstStyle/>
          <a:p>
            <a:r>
              <a:rPr lang="en-US" dirty="0"/>
              <a:t>Dimensionality Reduction</a:t>
            </a:r>
          </a:p>
        </p:txBody>
      </p:sp>
      <p:sp>
        <p:nvSpPr>
          <p:cNvPr id="3" name="Content Placeholder 2">
            <a:extLst>
              <a:ext uri="{FF2B5EF4-FFF2-40B4-BE49-F238E27FC236}">
                <a16:creationId xmlns:a16="http://schemas.microsoft.com/office/drawing/2014/main" id="{BCA4E0EB-9ABD-F349-AD31-72DFC997A01B}"/>
              </a:ext>
            </a:extLst>
          </p:cNvPr>
          <p:cNvSpPr>
            <a:spLocks noGrp="1"/>
          </p:cNvSpPr>
          <p:nvPr>
            <p:ph idx="1"/>
          </p:nvPr>
        </p:nvSpPr>
        <p:spPr>
          <a:xfrm>
            <a:off x="323850" y="1700212"/>
            <a:ext cx="8496300" cy="5002467"/>
          </a:xfrm>
        </p:spPr>
        <p:txBody>
          <a:bodyPr>
            <a:normAutofit fontScale="62500" lnSpcReduction="20000"/>
          </a:bodyPr>
          <a:lstStyle/>
          <a:p>
            <a:pPr>
              <a:lnSpc>
                <a:spcPct val="130000"/>
              </a:lnSpc>
              <a:spcAft>
                <a:spcPts val="1200"/>
              </a:spcAft>
            </a:pPr>
            <a:r>
              <a:rPr lang="en-GB" dirty="0"/>
              <a:t>Two algorithms (</a:t>
            </a:r>
            <a:r>
              <a:rPr lang="en-US" dirty="0"/>
              <a:t>PCA &amp; SVD) </a:t>
            </a:r>
            <a:r>
              <a:rPr lang="en-GB" dirty="0"/>
              <a:t>create a set of "new axes”</a:t>
            </a:r>
            <a:br>
              <a:rPr lang="en-GB" dirty="0"/>
            </a:br>
            <a:r>
              <a:rPr lang="en-GB" dirty="0"/>
              <a:t>constructed from linear combinations of the original</a:t>
            </a:r>
            <a:br>
              <a:rPr lang="en-GB" dirty="0"/>
            </a:br>
            <a:r>
              <a:rPr lang="en-GB" dirty="0"/>
              <a:t>feature space axes in which the dataset is plotted.</a:t>
            </a:r>
          </a:p>
          <a:p>
            <a:pPr lvl="1">
              <a:lnSpc>
                <a:spcPct val="130000"/>
              </a:lnSpc>
            </a:pPr>
            <a:r>
              <a:rPr lang="en-GB" dirty="0"/>
              <a:t>Looking at data from a new direction / projection</a:t>
            </a:r>
          </a:p>
          <a:p>
            <a:pPr>
              <a:lnSpc>
                <a:spcPct val="130000"/>
              </a:lnSpc>
              <a:spcAft>
                <a:spcPts val="1200"/>
              </a:spcAft>
            </a:pPr>
            <a:r>
              <a:rPr lang="en-GB" dirty="0"/>
              <a:t>These “new axes” are useful because they systematically break down the variance in the data points (how widely the data points are distributed) based on each direction's contribution to the variance in the data</a:t>
            </a:r>
          </a:p>
          <a:p>
            <a:pPr lvl="1">
              <a:lnSpc>
                <a:spcPct val="130000"/>
              </a:lnSpc>
            </a:pPr>
            <a:r>
              <a:rPr lang="en-GB" dirty="0"/>
              <a:t>Finding the best viewpoint to clearly see the data pattern</a:t>
            </a:r>
          </a:p>
          <a:p>
            <a:pPr lvl="1">
              <a:lnSpc>
                <a:spcPct val="130000"/>
              </a:lnSpc>
            </a:pPr>
            <a:r>
              <a:rPr lang="en-GB" dirty="0"/>
              <a:t>Ignore the viewpoints in which everything is compressed together</a:t>
            </a:r>
            <a:br>
              <a:rPr lang="en-GB" dirty="0"/>
            </a:br>
            <a:r>
              <a:rPr lang="en-GB" dirty="0"/>
              <a:t>and obscured</a:t>
            </a:r>
          </a:p>
          <a:p>
            <a:pPr lvl="1">
              <a:lnSpc>
                <a:spcPct val="130000"/>
              </a:lnSpc>
            </a:pPr>
            <a:r>
              <a:rPr lang="en-GB" dirty="0"/>
              <a:t>Imagine viewing a person – from the top of their head looking down</a:t>
            </a:r>
          </a:p>
          <a:p>
            <a:pPr>
              <a:lnSpc>
                <a:spcPct val="130000"/>
              </a:lnSpc>
            </a:pPr>
            <a:r>
              <a:rPr lang="en-GB" dirty="0"/>
              <a:t>The result of these processes is a ranked list of "directions" in the feature space ordered from most variance (information) to least. </a:t>
            </a:r>
          </a:p>
        </p:txBody>
      </p:sp>
      <p:pic>
        <p:nvPicPr>
          <p:cNvPr id="4" name="Picture 3">
            <a:extLst>
              <a:ext uri="{FF2B5EF4-FFF2-40B4-BE49-F238E27FC236}">
                <a16:creationId xmlns:a16="http://schemas.microsoft.com/office/drawing/2014/main" id="{C1D4D0D4-2485-B243-99D3-6EEA80DDFE8E}"/>
              </a:ext>
            </a:extLst>
          </p:cNvPr>
          <p:cNvPicPr>
            <a:picLocks noChangeAspect="1"/>
          </p:cNvPicPr>
          <p:nvPr/>
        </p:nvPicPr>
        <p:blipFill>
          <a:blip r:embed="rId3"/>
          <a:stretch>
            <a:fillRect/>
          </a:stretch>
        </p:blipFill>
        <p:spPr>
          <a:xfrm>
            <a:off x="7457981" y="4005064"/>
            <a:ext cx="1441130" cy="1257456"/>
          </a:xfrm>
          <a:prstGeom prst="rect">
            <a:avLst/>
          </a:prstGeom>
        </p:spPr>
      </p:pic>
    </p:spTree>
    <p:extLst>
      <p:ext uri="{BB962C8B-B14F-4D97-AF65-F5344CB8AC3E}">
        <p14:creationId xmlns:p14="http://schemas.microsoft.com/office/powerpoint/2010/main" val="27278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78F2-A24C-714A-97A3-B6CF2E537D07}"/>
              </a:ext>
            </a:extLst>
          </p:cNvPr>
          <p:cNvSpPr>
            <a:spLocks noGrp="1"/>
          </p:cNvSpPr>
          <p:nvPr>
            <p:ph type="title"/>
          </p:nvPr>
        </p:nvSpPr>
        <p:spPr/>
        <p:txBody>
          <a:bodyPr/>
          <a:lstStyle/>
          <a:p>
            <a:r>
              <a:rPr lang="en-US" dirty="0"/>
              <a:t>Example Principle Component</a:t>
            </a:r>
          </a:p>
        </p:txBody>
      </p:sp>
      <p:pic>
        <p:nvPicPr>
          <p:cNvPr id="7" name="PCAvid.mov">
            <a:hlinkClick r:id="" action="ppaction://media"/>
            <a:extLst>
              <a:ext uri="{FF2B5EF4-FFF2-40B4-BE49-F238E27FC236}">
                <a16:creationId xmlns:a16="http://schemas.microsoft.com/office/drawing/2014/main" id="{64B98F1E-3973-B84F-987D-900168223C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7544" y="1700213"/>
            <a:ext cx="4810125" cy="4114800"/>
          </a:xfrm>
        </p:spPr>
      </p:pic>
      <p:sp>
        <p:nvSpPr>
          <p:cNvPr id="4" name="Slide Number Placeholder 3">
            <a:extLst>
              <a:ext uri="{FF2B5EF4-FFF2-40B4-BE49-F238E27FC236}">
                <a16:creationId xmlns:a16="http://schemas.microsoft.com/office/drawing/2014/main" id="{9FB004DF-1F24-0C47-8F5E-6696A7788FDA}"/>
              </a:ext>
            </a:extLst>
          </p:cNvPr>
          <p:cNvSpPr>
            <a:spLocks noGrp="1"/>
          </p:cNvSpPr>
          <p:nvPr>
            <p:ph type="sldNum" sz="quarter" idx="12"/>
          </p:nvPr>
        </p:nvSpPr>
        <p:spPr/>
        <p:txBody>
          <a:bodyPr/>
          <a:lstStyle/>
          <a:p>
            <a:fld id="{6CB76B4D-260D-4EC1-9A8A-CDDCEAC88FCA}" type="slidenum">
              <a:rPr lang="en-GB" smtClean="0"/>
              <a:pPr/>
              <a:t>24</a:t>
            </a:fld>
            <a:endParaRPr lang="en-GB"/>
          </a:p>
        </p:txBody>
      </p:sp>
      <p:pic>
        <p:nvPicPr>
          <p:cNvPr id="6" name="Picture 5">
            <a:extLst>
              <a:ext uri="{FF2B5EF4-FFF2-40B4-BE49-F238E27FC236}">
                <a16:creationId xmlns:a16="http://schemas.microsoft.com/office/drawing/2014/main" id="{6673F661-AE30-3B43-8CA5-F850F972A7BB}"/>
              </a:ext>
            </a:extLst>
          </p:cNvPr>
          <p:cNvPicPr>
            <a:picLocks noChangeAspect="1"/>
          </p:cNvPicPr>
          <p:nvPr/>
        </p:nvPicPr>
        <p:blipFill>
          <a:blip r:embed="rId5"/>
          <a:stretch>
            <a:fillRect/>
          </a:stretch>
        </p:blipFill>
        <p:spPr>
          <a:xfrm>
            <a:off x="6228184" y="1700213"/>
            <a:ext cx="2471579" cy="2422475"/>
          </a:xfrm>
          <a:prstGeom prst="rect">
            <a:avLst/>
          </a:prstGeom>
        </p:spPr>
      </p:pic>
    </p:spTree>
    <p:extLst>
      <p:ext uri="{BB962C8B-B14F-4D97-AF65-F5344CB8AC3E}">
        <p14:creationId xmlns:p14="http://schemas.microsoft.com/office/powerpoint/2010/main" val="17471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EDB1-79B3-D248-9C39-BAD873CBB44A}"/>
              </a:ext>
            </a:extLst>
          </p:cNvPr>
          <p:cNvSpPr>
            <a:spLocks noGrp="1"/>
          </p:cNvSpPr>
          <p:nvPr>
            <p:ph type="title"/>
          </p:nvPr>
        </p:nvSpPr>
        <p:spPr/>
        <p:txBody>
          <a:bodyPr/>
          <a:lstStyle/>
          <a:p>
            <a:r>
              <a:rPr lang="en-US" dirty="0"/>
              <a:t>The Significance of Singular Values</a:t>
            </a:r>
          </a:p>
        </p:txBody>
      </p:sp>
      <p:sp>
        <p:nvSpPr>
          <p:cNvPr id="3" name="Content Placeholder 2">
            <a:extLst>
              <a:ext uri="{FF2B5EF4-FFF2-40B4-BE49-F238E27FC236}">
                <a16:creationId xmlns:a16="http://schemas.microsoft.com/office/drawing/2014/main" id="{0E1BA634-4416-2C49-857F-EA5364F1C76F}"/>
              </a:ext>
            </a:extLst>
          </p:cNvPr>
          <p:cNvSpPr>
            <a:spLocks noGrp="1"/>
          </p:cNvSpPr>
          <p:nvPr>
            <p:ph idx="1"/>
          </p:nvPr>
        </p:nvSpPr>
        <p:spPr/>
        <p:txBody>
          <a:bodyPr/>
          <a:lstStyle/>
          <a:p>
            <a:pPr>
              <a:spcAft>
                <a:spcPts val="1200"/>
              </a:spcAft>
            </a:pPr>
            <a:r>
              <a:rPr lang="en-GB" dirty="0"/>
              <a:t>Singular value decomposition reduces a rank 𝑅 matrix to a rank </a:t>
            </a:r>
            <a:r>
              <a:rPr lang="en-GB" i="1" dirty="0"/>
              <a:t>K </a:t>
            </a:r>
            <a:r>
              <a:rPr lang="en-GB" dirty="0"/>
              <a:t>matrix.</a:t>
            </a:r>
          </a:p>
          <a:p>
            <a:pPr lvl="1"/>
            <a:r>
              <a:rPr lang="en-GB" dirty="0"/>
              <a:t>A list of 𝑅 unique vectors can be approximated by a linear combination of 𝐾 unique vectors.</a:t>
            </a:r>
          </a:p>
          <a:p>
            <a:endParaRPr lang="en-GB" dirty="0"/>
          </a:p>
          <a:p>
            <a:endParaRPr lang="en-US" dirty="0"/>
          </a:p>
        </p:txBody>
      </p:sp>
      <p:sp>
        <p:nvSpPr>
          <p:cNvPr id="4" name="Slide Number Placeholder 3">
            <a:extLst>
              <a:ext uri="{FF2B5EF4-FFF2-40B4-BE49-F238E27FC236}">
                <a16:creationId xmlns:a16="http://schemas.microsoft.com/office/drawing/2014/main" id="{367F96E0-3E79-354D-A4E5-A6A1D3B47856}"/>
              </a:ext>
            </a:extLst>
          </p:cNvPr>
          <p:cNvSpPr>
            <a:spLocks noGrp="1"/>
          </p:cNvSpPr>
          <p:nvPr>
            <p:ph type="sldNum" sz="quarter" idx="12"/>
          </p:nvPr>
        </p:nvSpPr>
        <p:spPr>
          <a:xfrm>
            <a:off x="6877050" y="6064076"/>
            <a:ext cx="1905000" cy="457200"/>
          </a:xfrm>
        </p:spPr>
        <p:txBody>
          <a:bodyPr/>
          <a:lstStyle/>
          <a:p>
            <a:fld id="{6CB76B4D-260D-4EC1-9A8A-CDDCEAC88FCA}" type="slidenum">
              <a:rPr lang="en-GB" smtClean="0"/>
              <a:pPr/>
              <a:t>25</a:t>
            </a:fld>
            <a:endParaRPr lang="en-GB"/>
          </a:p>
        </p:txBody>
      </p:sp>
      <p:pic>
        <p:nvPicPr>
          <p:cNvPr id="5" name="Picture 4">
            <a:extLst>
              <a:ext uri="{FF2B5EF4-FFF2-40B4-BE49-F238E27FC236}">
                <a16:creationId xmlns:a16="http://schemas.microsoft.com/office/drawing/2014/main" id="{5E01FA8D-2AC0-B14D-802E-5964DCCC6516}"/>
              </a:ext>
            </a:extLst>
          </p:cNvPr>
          <p:cNvPicPr>
            <a:picLocks noChangeAspect="1"/>
          </p:cNvPicPr>
          <p:nvPr/>
        </p:nvPicPr>
        <p:blipFill>
          <a:blip r:embed="rId2"/>
          <a:stretch>
            <a:fillRect/>
          </a:stretch>
        </p:blipFill>
        <p:spPr>
          <a:xfrm>
            <a:off x="179512" y="3501008"/>
            <a:ext cx="2018977" cy="2640856"/>
          </a:xfrm>
          <a:prstGeom prst="rect">
            <a:avLst/>
          </a:prstGeom>
        </p:spPr>
      </p:pic>
      <p:pic>
        <p:nvPicPr>
          <p:cNvPr id="6" name="Picture 5">
            <a:extLst>
              <a:ext uri="{FF2B5EF4-FFF2-40B4-BE49-F238E27FC236}">
                <a16:creationId xmlns:a16="http://schemas.microsoft.com/office/drawing/2014/main" id="{7F3F570E-F922-AD40-B97F-FFC1327E5FE0}"/>
              </a:ext>
            </a:extLst>
          </p:cNvPr>
          <p:cNvPicPr>
            <a:picLocks noChangeAspect="1"/>
          </p:cNvPicPr>
          <p:nvPr/>
        </p:nvPicPr>
        <p:blipFill>
          <a:blip r:embed="rId3"/>
          <a:stretch>
            <a:fillRect/>
          </a:stretch>
        </p:blipFill>
        <p:spPr>
          <a:xfrm>
            <a:off x="2346399" y="3522554"/>
            <a:ext cx="2009577" cy="2628561"/>
          </a:xfrm>
          <a:prstGeom prst="rect">
            <a:avLst/>
          </a:prstGeom>
        </p:spPr>
      </p:pic>
      <p:pic>
        <p:nvPicPr>
          <p:cNvPr id="7" name="Picture 6">
            <a:extLst>
              <a:ext uri="{FF2B5EF4-FFF2-40B4-BE49-F238E27FC236}">
                <a16:creationId xmlns:a16="http://schemas.microsoft.com/office/drawing/2014/main" id="{CA9108A7-C3BE-C74D-9E4D-60C650065256}"/>
              </a:ext>
            </a:extLst>
          </p:cNvPr>
          <p:cNvPicPr>
            <a:picLocks noChangeAspect="1"/>
          </p:cNvPicPr>
          <p:nvPr/>
        </p:nvPicPr>
        <p:blipFill>
          <a:blip r:embed="rId4"/>
          <a:stretch>
            <a:fillRect/>
          </a:stretch>
        </p:blipFill>
        <p:spPr>
          <a:xfrm>
            <a:off x="4500314" y="3514281"/>
            <a:ext cx="2015902" cy="2636834"/>
          </a:xfrm>
          <a:prstGeom prst="rect">
            <a:avLst/>
          </a:prstGeom>
        </p:spPr>
      </p:pic>
      <p:pic>
        <p:nvPicPr>
          <p:cNvPr id="8" name="Picture 7">
            <a:extLst>
              <a:ext uri="{FF2B5EF4-FFF2-40B4-BE49-F238E27FC236}">
                <a16:creationId xmlns:a16="http://schemas.microsoft.com/office/drawing/2014/main" id="{9BF70328-83C2-A743-A24D-C2242419D44A}"/>
              </a:ext>
            </a:extLst>
          </p:cNvPr>
          <p:cNvPicPr>
            <a:picLocks noChangeAspect="1"/>
          </p:cNvPicPr>
          <p:nvPr/>
        </p:nvPicPr>
        <p:blipFill>
          <a:blip r:embed="rId5"/>
          <a:stretch>
            <a:fillRect/>
          </a:stretch>
        </p:blipFill>
        <p:spPr>
          <a:xfrm>
            <a:off x="6657801" y="3522553"/>
            <a:ext cx="2009577" cy="2628561"/>
          </a:xfrm>
          <a:prstGeom prst="rect">
            <a:avLst/>
          </a:prstGeom>
        </p:spPr>
      </p:pic>
      <p:sp>
        <p:nvSpPr>
          <p:cNvPr id="9" name="TextBox 8">
            <a:extLst>
              <a:ext uri="{FF2B5EF4-FFF2-40B4-BE49-F238E27FC236}">
                <a16:creationId xmlns:a16="http://schemas.microsoft.com/office/drawing/2014/main" id="{3DFA8B5B-CD0F-BC4E-BA99-F247E4E01BAC}"/>
              </a:ext>
            </a:extLst>
          </p:cNvPr>
          <p:cNvSpPr txBox="1"/>
          <p:nvPr/>
        </p:nvSpPr>
        <p:spPr>
          <a:xfrm>
            <a:off x="122041" y="6224139"/>
            <a:ext cx="2133918" cy="276999"/>
          </a:xfrm>
          <a:prstGeom prst="rect">
            <a:avLst/>
          </a:prstGeom>
          <a:noFill/>
        </p:spPr>
        <p:txBody>
          <a:bodyPr wrap="none" rtlCol="0">
            <a:spAutoFit/>
          </a:bodyPr>
          <a:lstStyle/>
          <a:p>
            <a:pPr algn="l"/>
            <a:r>
              <a:rPr lang="en-US" dirty="0"/>
              <a:t>400 unique rows of pixels</a:t>
            </a:r>
          </a:p>
        </p:txBody>
      </p:sp>
      <p:sp>
        <p:nvSpPr>
          <p:cNvPr id="10" name="TextBox 9">
            <a:extLst>
              <a:ext uri="{FF2B5EF4-FFF2-40B4-BE49-F238E27FC236}">
                <a16:creationId xmlns:a16="http://schemas.microsoft.com/office/drawing/2014/main" id="{9BFCF9E0-B05E-0544-9181-D23030A150B7}"/>
              </a:ext>
            </a:extLst>
          </p:cNvPr>
          <p:cNvSpPr txBox="1"/>
          <p:nvPr/>
        </p:nvSpPr>
        <p:spPr>
          <a:xfrm>
            <a:off x="2346399" y="6224139"/>
            <a:ext cx="1465466" cy="276999"/>
          </a:xfrm>
          <a:prstGeom prst="rect">
            <a:avLst/>
          </a:prstGeom>
          <a:noFill/>
        </p:spPr>
        <p:txBody>
          <a:bodyPr wrap="none" rtlCol="0">
            <a:spAutoFit/>
          </a:bodyPr>
          <a:lstStyle/>
          <a:p>
            <a:pPr algn="l"/>
            <a:r>
              <a:rPr lang="en-US" dirty="0"/>
              <a:t>1</a:t>
            </a:r>
            <a:r>
              <a:rPr lang="en-US" baseline="30000" dirty="0"/>
              <a:t>st</a:t>
            </a:r>
            <a:r>
              <a:rPr lang="en-US" dirty="0"/>
              <a:t> singular value</a:t>
            </a:r>
          </a:p>
        </p:txBody>
      </p:sp>
      <p:sp>
        <p:nvSpPr>
          <p:cNvPr id="11" name="TextBox 10">
            <a:extLst>
              <a:ext uri="{FF2B5EF4-FFF2-40B4-BE49-F238E27FC236}">
                <a16:creationId xmlns:a16="http://schemas.microsoft.com/office/drawing/2014/main" id="{0D7A538B-DB5F-9D4D-9B5C-51309758990F}"/>
              </a:ext>
            </a:extLst>
          </p:cNvPr>
          <p:cNvSpPr txBox="1"/>
          <p:nvPr/>
        </p:nvSpPr>
        <p:spPr>
          <a:xfrm>
            <a:off x="4465619" y="6224139"/>
            <a:ext cx="1923925" cy="276999"/>
          </a:xfrm>
          <a:prstGeom prst="rect">
            <a:avLst/>
          </a:prstGeom>
          <a:noFill/>
        </p:spPr>
        <p:txBody>
          <a:bodyPr wrap="none" rtlCol="0">
            <a:spAutoFit/>
          </a:bodyPr>
          <a:lstStyle/>
          <a:p>
            <a:pPr algn="l"/>
            <a:r>
              <a:rPr lang="en-US" dirty="0"/>
              <a:t>1</a:t>
            </a:r>
            <a:r>
              <a:rPr lang="en-US" baseline="30000" dirty="0"/>
              <a:t>st </a:t>
            </a:r>
            <a:r>
              <a:rPr lang="en-US" dirty="0"/>
              <a:t>-10</a:t>
            </a:r>
            <a:r>
              <a:rPr lang="en-US" baseline="30000" dirty="0"/>
              <a:t>th</a:t>
            </a:r>
            <a:r>
              <a:rPr lang="en-US" dirty="0"/>
              <a:t> singular values</a:t>
            </a:r>
          </a:p>
        </p:txBody>
      </p:sp>
      <p:sp>
        <p:nvSpPr>
          <p:cNvPr id="12" name="TextBox 11">
            <a:extLst>
              <a:ext uri="{FF2B5EF4-FFF2-40B4-BE49-F238E27FC236}">
                <a16:creationId xmlns:a16="http://schemas.microsoft.com/office/drawing/2014/main" id="{5587CD26-AD89-1540-A878-369C2DB3E0A2}"/>
              </a:ext>
            </a:extLst>
          </p:cNvPr>
          <p:cNvSpPr txBox="1"/>
          <p:nvPr/>
        </p:nvSpPr>
        <p:spPr>
          <a:xfrm>
            <a:off x="6671830" y="6224139"/>
            <a:ext cx="1923925" cy="276999"/>
          </a:xfrm>
          <a:prstGeom prst="rect">
            <a:avLst/>
          </a:prstGeom>
          <a:noFill/>
        </p:spPr>
        <p:txBody>
          <a:bodyPr wrap="none" rtlCol="0">
            <a:spAutoFit/>
          </a:bodyPr>
          <a:lstStyle/>
          <a:p>
            <a:pPr algn="l"/>
            <a:r>
              <a:rPr lang="en-US" dirty="0"/>
              <a:t>1</a:t>
            </a:r>
            <a:r>
              <a:rPr lang="en-US" baseline="30000" dirty="0"/>
              <a:t>st </a:t>
            </a:r>
            <a:r>
              <a:rPr lang="en-US" dirty="0"/>
              <a:t>-50</a:t>
            </a:r>
            <a:r>
              <a:rPr lang="en-US" baseline="30000" dirty="0"/>
              <a:t>th</a:t>
            </a:r>
            <a:r>
              <a:rPr lang="en-US" dirty="0"/>
              <a:t> singular values</a:t>
            </a:r>
          </a:p>
        </p:txBody>
      </p:sp>
      <p:sp>
        <p:nvSpPr>
          <p:cNvPr id="13" name="Rectangle 12">
            <a:extLst>
              <a:ext uri="{FF2B5EF4-FFF2-40B4-BE49-F238E27FC236}">
                <a16:creationId xmlns:a16="http://schemas.microsoft.com/office/drawing/2014/main" id="{A45161FE-5275-9246-A65C-071F580E38C1}"/>
              </a:ext>
            </a:extLst>
          </p:cNvPr>
          <p:cNvSpPr/>
          <p:nvPr/>
        </p:nvSpPr>
        <p:spPr>
          <a:xfrm>
            <a:off x="122040" y="6603551"/>
            <a:ext cx="8660009" cy="446276"/>
          </a:xfrm>
          <a:prstGeom prst="rect">
            <a:avLst/>
          </a:prstGeom>
        </p:spPr>
        <p:txBody>
          <a:bodyPr wrap="square">
            <a:spAutoFit/>
          </a:bodyPr>
          <a:lstStyle/>
          <a:p>
            <a:pPr algn="l"/>
            <a:r>
              <a:rPr lang="en-US" sz="1100" i="1" dirty="0">
                <a:hlinkClick r:id="rId6"/>
              </a:rPr>
              <a:t>https://www.quora.com/What-is-an-intuitive-explanation-of-singular-value-decomposition-SVD</a:t>
            </a:r>
            <a:r>
              <a:rPr lang="en-US" sz="1100" i="1" dirty="0"/>
              <a:t> </a:t>
            </a:r>
            <a:r>
              <a:rPr lang="en-GB" dirty="0"/>
              <a:t>Jason Liu</a:t>
            </a:r>
          </a:p>
          <a:p>
            <a:pPr algn="l"/>
            <a:endParaRPr lang="en-US" sz="1100" i="1" dirty="0"/>
          </a:p>
        </p:txBody>
      </p:sp>
    </p:spTree>
    <p:extLst>
      <p:ext uri="{BB962C8B-B14F-4D97-AF65-F5344CB8AC3E}">
        <p14:creationId xmlns:p14="http://schemas.microsoft.com/office/powerpoint/2010/main" val="332876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16AF-A9E2-D54E-BD9C-312708E61D8D}"/>
              </a:ext>
            </a:extLst>
          </p:cNvPr>
          <p:cNvSpPr>
            <a:spLocks noGrp="1"/>
          </p:cNvSpPr>
          <p:nvPr>
            <p:ph type="title"/>
          </p:nvPr>
        </p:nvSpPr>
        <p:spPr>
          <a:xfrm>
            <a:off x="0" y="908050"/>
            <a:ext cx="9144000" cy="649288"/>
          </a:xfrm>
        </p:spPr>
        <p:txBody>
          <a:bodyPr/>
          <a:lstStyle/>
          <a:p>
            <a:r>
              <a:rPr lang="en-US" dirty="0"/>
              <a:t>Modelling Netflix Usage</a:t>
            </a:r>
          </a:p>
        </p:txBody>
      </p:sp>
      <p:sp>
        <p:nvSpPr>
          <p:cNvPr id="3" name="Content Placeholder 2">
            <a:extLst>
              <a:ext uri="{FF2B5EF4-FFF2-40B4-BE49-F238E27FC236}">
                <a16:creationId xmlns:a16="http://schemas.microsoft.com/office/drawing/2014/main" id="{C7E34142-4A55-8E48-AA6A-D65F6C8AED6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64E5203-7DF3-3C45-A63D-7275475E64DD}"/>
              </a:ext>
            </a:extLst>
          </p:cNvPr>
          <p:cNvSpPr>
            <a:spLocks noGrp="1"/>
          </p:cNvSpPr>
          <p:nvPr>
            <p:ph type="sldNum" sz="quarter" idx="12"/>
          </p:nvPr>
        </p:nvSpPr>
        <p:spPr/>
        <p:txBody>
          <a:bodyPr/>
          <a:lstStyle/>
          <a:p>
            <a:fld id="{6CB76B4D-260D-4EC1-9A8A-CDDCEAC88FCA}" type="slidenum">
              <a:rPr lang="en-GB" smtClean="0"/>
              <a:pPr/>
              <a:t>26</a:t>
            </a:fld>
            <a:endParaRPr lang="en-GB"/>
          </a:p>
        </p:txBody>
      </p:sp>
      <p:pic>
        <p:nvPicPr>
          <p:cNvPr id="5" name="Picture 4">
            <a:extLst>
              <a:ext uri="{FF2B5EF4-FFF2-40B4-BE49-F238E27FC236}">
                <a16:creationId xmlns:a16="http://schemas.microsoft.com/office/drawing/2014/main" id="{ED313589-82D0-284F-8292-0124A0B4B50A}"/>
              </a:ext>
            </a:extLst>
          </p:cNvPr>
          <p:cNvPicPr>
            <a:picLocks noChangeAspect="1"/>
          </p:cNvPicPr>
          <p:nvPr/>
        </p:nvPicPr>
        <p:blipFill>
          <a:blip r:embed="rId2"/>
          <a:stretch>
            <a:fillRect/>
          </a:stretch>
        </p:blipFill>
        <p:spPr>
          <a:xfrm>
            <a:off x="0" y="1665561"/>
            <a:ext cx="9144000" cy="2634712"/>
          </a:xfrm>
          <a:prstGeom prst="rect">
            <a:avLst/>
          </a:prstGeom>
        </p:spPr>
      </p:pic>
      <p:pic>
        <p:nvPicPr>
          <p:cNvPr id="6" name="Picture 5">
            <a:extLst>
              <a:ext uri="{FF2B5EF4-FFF2-40B4-BE49-F238E27FC236}">
                <a16:creationId xmlns:a16="http://schemas.microsoft.com/office/drawing/2014/main" id="{005A45E6-604B-8B4A-8DE5-8D86CF5C7942}"/>
              </a:ext>
            </a:extLst>
          </p:cNvPr>
          <p:cNvPicPr>
            <a:picLocks noChangeAspect="1"/>
          </p:cNvPicPr>
          <p:nvPr/>
        </p:nvPicPr>
        <p:blipFill>
          <a:blip r:embed="rId3"/>
          <a:stretch>
            <a:fillRect/>
          </a:stretch>
        </p:blipFill>
        <p:spPr>
          <a:xfrm>
            <a:off x="0" y="4300273"/>
            <a:ext cx="9144000" cy="2577075"/>
          </a:xfrm>
          <a:prstGeom prst="rect">
            <a:avLst/>
          </a:prstGeom>
        </p:spPr>
      </p:pic>
    </p:spTree>
    <p:extLst>
      <p:ext uri="{BB962C8B-B14F-4D97-AF65-F5344CB8AC3E}">
        <p14:creationId xmlns:p14="http://schemas.microsoft.com/office/powerpoint/2010/main" val="552646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9F7E-89BB-F144-A652-7AA91A978A0F}"/>
              </a:ext>
            </a:extLst>
          </p:cNvPr>
          <p:cNvSpPr>
            <a:spLocks noGrp="1"/>
          </p:cNvSpPr>
          <p:nvPr>
            <p:ph type="title"/>
          </p:nvPr>
        </p:nvSpPr>
        <p:spPr/>
        <p:txBody>
          <a:bodyPr/>
          <a:lstStyle/>
          <a:p>
            <a:r>
              <a:rPr lang="en-US" dirty="0"/>
              <a:t>Netflix SVD</a:t>
            </a:r>
          </a:p>
        </p:txBody>
      </p:sp>
      <p:sp>
        <p:nvSpPr>
          <p:cNvPr id="3" name="Content Placeholder 2">
            <a:extLst>
              <a:ext uri="{FF2B5EF4-FFF2-40B4-BE49-F238E27FC236}">
                <a16:creationId xmlns:a16="http://schemas.microsoft.com/office/drawing/2014/main" id="{F4D743AC-4746-054A-96EA-09D54F3D4531}"/>
              </a:ext>
            </a:extLst>
          </p:cNvPr>
          <p:cNvSpPr>
            <a:spLocks noGrp="1"/>
          </p:cNvSpPr>
          <p:nvPr>
            <p:ph idx="1"/>
          </p:nvPr>
        </p:nvSpPr>
        <p:spPr/>
        <p:txBody>
          <a:bodyPr/>
          <a:lstStyle/>
          <a:p>
            <a:pPr>
              <a:spcAft>
                <a:spcPts val="1200"/>
              </a:spcAft>
            </a:pPr>
            <a:r>
              <a:rPr lang="en-GB" dirty="0"/>
              <a:t>Netflix has 100 million users and 5000 shows.</a:t>
            </a:r>
          </a:p>
          <a:p>
            <a:pPr lvl="1"/>
            <a:r>
              <a:rPr lang="en-GB" dirty="0"/>
              <a:t>Each user characterised by a 5000 feature vector</a:t>
            </a:r>
          </a:p>
          <a:p>
            <a:pPr>
              <a:spcAft>
                <a:spcPts val="1200"/>
              </a:spcAft>
            </a:pPr>
            <a:r>
              <a:rPr lang="en-GB" dirty="0"/>
              <a:t>Alternatively, look for top 20 singular values</a:t>
            </a:r>
          </a:p>
          <a:p>
            <a:pPr lvl="1"/>
            <a:r>
              <a:rPr lang="en-GB" dirty="0"/>
              <a:t>𝑢𝑠𝑒𝑟 = </a:t>
            </a:r>
            <a:r>
              <a:rPr lang="el-GR" sz="3600" dirty="0"/>
              <a:t>Σ</a:t>
            </a:r>
            <a:r>
              <a:rPr lang="en-GB" baseline="-25000" dirty="0"/>
              <a:t>2</a:t>
            </a:r>
            <a:r>
              <a:rPr lang="el-GR" baseline="-25000" dirty="0"/>
              <a:t>0</a:t>
            </a:r>
            <a:r>
              <a:rPr lang="en-GB" dirty="0"/>
              <a:t> </a:t>
            </a:r>
            <a:r>
              <a:rPr lang="el-GR" dirty="0"/>
              <a:t>𝑐</a:t>
            </a:r>
            <a:r>
              <a:rPr lang="el-GR" baseline="-25000" dirty="0"/>
              <a:t>𝑖</a:t>
            </a:r>
            <a:r>
              <a:rPr lang="en-GB" dirty="0"/>
              <a:t> • </a:t>
            </a:r>
            <a:r>
              <a:rPr lang="el-GR" dirty="0"/>
              <a:t>𝑆𝑉</a:t>
            </a:r>
            <a:r>
              <a:rPr lang="el-GR" baseline="-25000" dirty="0"/>
              <a:t>𝑖</a:t>
            </a:r>
            <a:r>
              <a:rPr lang="en-GB" dirty="0"/>
              <a:t>  (SV is the singular vectors)</a:t>
            </a:r>
          </a:p>
          <a:p>
            <a:pPr lvl="1"/>
            <a:r>
              <a:rPr lang="en-GB" dirty="0"/>
              <a:t>Each singular value is a </a:t>
            </a:r>
            <a:r>
              <a:rPr lang="en-GB" i="1" dirty="0"/>
              <a:t>type of user</a:t>
            </a:r>
          </a:p>
          <a:p>
            <a:pPr lvl="1"/>
            <a:r>
              <a:rPr lang="en-GB" dirty="0"/>
              <a:t>𝑆𝑉</a:t>
            </a:r>
            <a:r>
              <a:rPr lang="en-GB" baseline="-25000" dirty="0"/>
              <a:t>3</a:t>
            </a:r>
            <a:r>
              <a:rPr lang="en-GB" dirty="0"/>
              <a:t> tends to like sports documentaries,  𝑆𝑉</a:t>
            </a:r>
            <a:r>
              <a:rPr lang="en-GB" baseline="-25000" dirty="0"/>
              <a:t>2</a:t>
            </a:r>
            <a:r>
              <a:rPr lang="en-GB" dirty="0"/>
              <a:t> prefers horror movies</a:t>
            </a:r>
          </a:p>
          <a:p>
            <a:pPr lvl="1"/>
            <a:r>
              <a:rPr lang="en-GB" dirty="0"/>
              <a:t>Absurd Movies / Imaginative TV Programmes</a:t>
            </a:r>
          </a:p>
        </p:txBody>
      </p:sp>
      <p:sp>
        <p:nvSpPr>
          <p:cNvPr id="4" name="Slide Number Placeholder 3">
            <a:extLst>
              <a:ext uri="{FF2B5EF4-FFF2-40B4-BE49-F238E27FC236}">
                <a16:creationId xmlns:a16="http://schemas.microsoft.com/office/drawing/2014/main" id="{1705B0A1-2BCD-E44F-A742-006EEDD1E265}"/>
              </a:ext>
            </a:extLst>
          </p:cNvPr>
          <p:cNvSpPr>
            <a:spLocks noGrp="1"/>
          </p:cNvSpPr>
          <p:nvPr>
            <p:ph type="sldNum" sz="quarter" idx="12"/>
          </p:nvPr>
        </p:nvSpPr>
        <p:spPr/>
        <p:txBody>
          <a:bodyPr/>
          <a:lstStyle/>
          <a:p>
            <a:fld id="{6CB76B4D-260D-4EC1-9A8A-CDDCEAC88FCA}" type="slidenum">
              <a:rPr lang="en-GB" smtClean="0"/>
              <a:pPr/>
              <a:t>27</a:t>
            </a:fld>
            <a:endParaRPr lang="en-GB"/>
          </a:p>
        </p:txBody>
      </p:sp>
    </p:spTree>
    <p:extLst>
      <p:ext uri="{BB962C8B-B14F-4D97-AF65-F5344CB8AC3E}">
        <p14:creationId xmlns:p14="http://schemas.microsoft.com/office/powerpoint/2010/main" val="1888358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0B4FE-18F2-4342-B7E8-DFB3CBBB6E56}"/>
              </a:ext>
            </a:extLst>
          </p:cNvPr>
          <p:cNvSpPr>
            <a:spLocks noGrp="1"/>
          </p:cNvSpPr>
          <p:nvPr>
            <p:ph type="title"/>
          </p:nvPr>
        </p:nvSpPr>
        <p:spPr/>
        <p:txBody>
          <a:bodyPr/>
          <a:lstStyle/>
          <a:p>
            <a:r>
              <a:rPr lang="en-US" dirty="0"/>
              <a:t>LSA: Latent Semantic Analysis</a:t>
            </a:r>
          </a:p>
        </p:txBody>
      </p:sp>
      <p:sp>
        <p:nvSpPr>
          <p:cNvPr id="3" name="Content Placeholder 2">
            <a:extLst>
              <a:ext uri="{FF2B5EF4-FFF2-40B4-BE49-F238E27FC236}">
                <a16:creationId xmlns:a16="http://schemas.microsoft.com/office/drawing/2014/main" id="{9D915EFF-ECDE-604B-BBD3-C7C1A1E76FA7}"/>
              </a:ext>
            </a:extLst>
          </p:cNvPr>
          <p:cNvSpPr>
            <a:spLocks noGrp="1"/>
          </p:cNvSpPr>
          <p:nvPr>
            <p:ph idx="1"/>
          </p:nvPr>
        </p:nvSpPr>
        <p:spPr>
          <a:xfrm>
            <a:off x="323850" y="1700212"/>
            <a:ext cx="8496300" cy="4969147"/>
          </a:xfrm>
        </p:spPr>
        <p:txBody>
          <a:bodyPr>
            <a:normAutofit fontScale="70000" lnSpcReduction="20000"/>
          </a:bodyPr>
          <a:lstStyle/>
          <a:p>
            <a:pPr>
              <a:lnSpc>
                <a:spcPct val="130000"/>
              </a:lnSpc>
            </a:pPr>
            <a:r>
              <a:rPr lang="en-US" dirty="0"/>
              <a:t>Analyses relationships between a set of documents and the terms they contain by producing a set of concepts related to the documents and terms.</a:t>
            </a:r>
          </a:p>
          <a:p>
            <a:pPr>
              <a:lnSpc>
                <a:spcPct val="130000"/>
              </a:lnSpc>
            </a:pPr>
            <a:r>
              <a:rPr lang="en-US" dirty="0"/>
              <a:t>LSA assumes that words that are close in meaning will occur in similar pieces of text.</a:t>
            </a:r>
          </a:p>
          <a:p>
            <a:pPr lvl="1">
              <a:lnSpc>
                <a:spcPct val="130000"/>
              </a:lnSpc>
            </a:pPr>
            <a:r>
              <a:rPr lang="en-US" dirty="0"/>
              <a:t>Construct a word frequency matrix of individual words x texts</a:t>
            </a:r>
          </a:p>
          <a:p>
            <a:pPr lvl="1">
              <a:lnSpc>
                <a:spcPct val="130000"/>
              </a:lnSpc>
            </a:pPr>
            <a:r>
              <a:rPr lang="en-US" dirty="0"/>
              <a:t>Use SVD to reduce the number of rows while preserving the similarity structure among columns (between documents).</a:t>
            </a:r>
          </a:p>
          <a:p>
            <a:pPr lvl="1">
              <a:lnSpc>
                <a:spcPct val="130000"/>
              </a:lnSpc>
            </a:pPr>
            <a:r>
              <a:rPr lang="en-US" dirty="0"/>
              <a:t>Words are then compared by taking the cosine of the angle between the two vectors formed by any two rows.</a:t>
            </a:r>
          </a:p>
          <a:p>
            <a:pPr lvl="1">
              <a:lnSpc>
                <a:spcPct val="130000"/>
              </a:lnSpc>
            </a:pPr>
            <a:r>
              <a:rPr lang="en-US" dirty="0"/>
              <a:t>Values close to 1 represent very similar words while values close to 0 represent very dissimilar words.</a:t>
            </a:r>
          </a:p>
        </p:txBody>
      </p:sp>
    </p:spTree>
    <p:extLst>
      <p:ext uri="{BB962C8B-B14F-4D97-AF65-F5344CB8AC3E}">
        <p14:creationId xmlns:p14="http://schemas.microsoft.com/office/powerpoint/2010/main" val="3897002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A57E-58C2-9040-83BA-35C2F5EE1C2F}"/>
              </a:ext>
            </a:extLst>
          </p:cNvPr>
          <p:cNvSpPr>
            <a:spLocks noGrp="1"/>
          </p:cNvSpPr>
          <p:nvPr>
            <p:ph type="title"/>
          </p:nvPr>
        </p:nvSpPr>
        <p:spPr/>
        <p:txBody>
          <a:bodyPr/>
          <a:lstStyle/>
          <a:p>
            <a:r>
              <a:rPr lang="en-US" dirty="0"/>
              <a:t>LSA Example</a:t>
            </a:r>
          </a:p>
        </p:txBody>
      </p:sp>
      <p:sp>
        <p:nvSpPr>
          <p:cNvPr id="3" name="Content Placeholder 2">
            <a:extLst>
              <a:ext uri="{FF2B5EF4-FFF2-40B4-BE49-F238E27FC236}">
                <a16:creationId xmlns:a16="http://schemas.microsoft.com/office/drawing/2014/main" id="{49919166-F7CC-8A4D-88D3-09415A9A3025}"/>
              </a:ext>
            </a:extLst>
          </p:cNvPr>
          <p:cNvSpPr>
            <a:spLocks noGrp="1"/>
          </p:cNvSpPr>
          <p:nvPr>
            <p:ph idx="1"/>
          </p:nvPr>
        </p:nvSpPr>
        <p:spPr>
          <a:xfrm>
            <a:off x="334751" y="5627675"/>
            <a:ext cx="8496300" cy="585813"/>
          </a:xfrm>
        </p:spPr>
        <p:txBody>
          <a:bodyPr/>
          <a:lstStyle/>
          <a:p>
            <a:r>
              <a:rPr lang="en-US" sz="2000" i="1" dirty="0" err="1"/>
              <a:t>Landauer</a:t>
            </a:r>
            <a:r>
              <a:rPr lang="en-US" sz="2000" i="1" dirty="0"/>
              <a:t>, </a:t>
            </a:r>
            <a:r>
              <a:rPr lang="en-US" sz="2000" i="1" dirty="0" err="1"/>
              <a:t>Laham</a:t>
            </a:r>
            <a:r>
              <a:rPr lang="en-US" sz="2000" i="1" dirty="0"/>
              <a:t> &amp; </a:t>
            </a:r>
            <a:r>
              <a:rPr lang="en-US" sz="2000" i="1" dirty="0" err="1"/>
              <a:t>Derr</a:t>
            </a:r>
            <a:r>
              <a:rPr lang="en-US" sz="2000" i="1" dirty="0"/>
              <a:t>. From Paragraph to Graph. PNAS 2004</a:t>
            </a:r>
          </a:p>
        </p:txBody>
      </p:sp>
      <p:sp>
        <p:nvSpPr>
          <p:cNvPr id="4" name="Slide Number Placeholder 3">
            <a:extLst>
              <a:ext uri="{FF2B5EF4-FFF2-40B4-BE49-F238E27FC236}">
                <a16:creationId xmlns:a16="http://schemas.microsoft.com/office/drawing/2014/main" id="{D60F4E15-5084-0F41-96A8-3294E5C4C03E}"/>
              </a:ext>
            </a:extLst>
          </p:cNvPr>
          <p:cNvSpPr>
            <a:spLocks noGrp="1"/>
          </p:cNvSpPr>
          <p:nvPr>
            <p:ph type="sldNum" sz="quarter" idx="12"/>
          </p:nvPr>
        </p:nvSpPr>
        <p:spPr/>
        <p:txBody>
          <a:bodyPr/>
          <a:lstStyle/>
          <a:p>
            <a:fld id="{6CB76B4D-260D-4EC1-9A8A-CDDCEAC88FCA}" type="slidenum">
              <a:rPr lang="en-GB" smtClean="0"/>
              <a:pPr/>
              <a:t>29</a:t>
            </a:fld>
            <a:endParaRPr lang="en-GB"/>
          </a:p>
        </p:txBody>
      </p:sp>
      <p:pic>
        <p:nvPicPr>
          <p:cNvPr id="1025" name="Picture 1" descr="page3image3810720">
            <a:extLst>
              <a:ext uri="{FF2B5EF4-FFF2-40B4-BE49-F238E27FC236}">
                <a16:creationId xmlns:a16="http://schemas.microsoft.com/office/drawing/2014/main" id="{D403D751-14B6-1648-8A7D-849B8FFB3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1557338"/>
            <a:ext cx="55753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1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8EB-33BC-5C4E-BACD-2C14B34E4A72}"/>
              </a:ext>
            </a:extLst>
          </p:cNvPr>
          <p:cNvSpPr>
            <a:spLocks noGrp="1"/>
          </p:cNvSpPr>
          <p:nvPr>
            <p:ph type="title"/>
          </p:nvPr>
        </p:nvSpPr>
        <p:spPr/>
        <p:txBody>
          <a:bodyPr/>
          <a:lstStyle/>
          <a:p>
            <a:r>
              <a:rPr lang="en-US" dirty="0"/>
              <a:t>Understanding Texts</a:t>
            </a:r>
          </a:p>
        </p:txBody>
      </p:sp>
      <p:sp>
        <p:nvSpPr>
          <p:cNvPr id="3" name="Content Placeholder 2">
            <a:extLst>
              <a:ext uri="{FF2B5EF4-FFF2-40B4-BE49-F238E27FC236}">
                <a16:creationId xmlns:a16="http://schemas.microsoft.com/office/drawing/2014/main" id="{51CC52F1-45A0-4D4D-8852-613BD350AF6F}"/>
              </a:ext>
            </a:extLst>
          </p:cNvPr>
          <p:cNvSpPr>
            <a:spLocks noGrp="1"/>
          </p:cNvSpPr>
          <p:nvPr>
            <p:ph idx="1"/>
          </p:nvPr>
        </p:nvSpPr>
        <p:spPr>
          <a:xfrm>
            <a:off x="323850" y="1700212"/>
            <a:ext cx="8496300" cy="4681116"/>
          </a:xfrm>
        </p:spPr>
        <p:txBody>
          <a:bodyPr numCol="2"/>
          <a:lstStyle/>
          <a:p>
            <a:r>
              <a:rPr lang="en-US" sz="2400" dirty="0"/>
              <a:t>Purpose</a:t>
            </a:r>
          </a:p>
          <a:p>
            <a:pPr lvl="1"/>
            <a:r>
              <a:rPr lang="en-US" sz="2400" dirty="0"/>
              <a:t>Knowledge management</a:t>
            </a:r>
          </a:p>
          <a:p>
            <a:pPr lvl="1"/>
            <a:r>
              <a:rPr lang="en-US" sz="2400" dirty="0"/>
              <a:t>Uncover factual information</a:t>
            </a:r>
          </a:p>
          <a:p>
            <a:pPr lvl="1"/>
            <a:r>
              <a:rPr lang="en-US" sz="2400" dirty="0"/>
              <a:t>Discover relationships</a:t>
            </a:r>
          </a:p>
          <a:p>
            <a:pPr lvl="1">
              <a:spcAft>
                <a:spcPts val="800"/>
              </a:spcAft>
            </a:pPr>
            <a:r>
              <a:rPr lang="en-US" sz="2400" dirty="0"/>
              <a:t>Understand global conversations</a:t>
            </a:r>
          </a:p>
          <a:p>
            <a:pPr lvl="2">
              <a:spcBef>
                <a:spcPts val="0"/>
              </a:spcBef>
              <a:spcAft>
                <a:spcPts val="600"/>
              </a:spcAft>
            </a:pPr>
            <a:r>
              <a:rPr lang="en-US" sz="2000" dirty="0"/>
              <a:t>marketing, business processes</a:t>
            </a:r>
          </a:p>
          <a:p>
            <a:pPr lvl="1"/>
            <a:r>
              <a:rPr lang="en-US" sz="2400" dirty="0"/>
              <a:t>Interpret sentiment</a:t>
            </a:r>
          </a:p>
          <a:p>
            <a:r>
              <a:rPr lang="en-US" sz="2400" dirty="0"/>
              <a:t>Opportunities</a:t>
            </a:r>
          </a:p>
          <a:p>
            <a:pPr lvl="1"/>
            <a:r>
              <a:rPr lang="en-US" sz="2400" dirty="0"/>
              <a:t>Web / Social Media</a:t>
            </a:r>
          </a:p>
          <a:p>
            <a:r>
              <a:rPr lang="en-US" sz="2400" dirty="0"/>
              <a:t>Methods</a:t>
            </a:r>
          </a:p>
          <a:p>
            <a:pPr lvl="1"/>
            <a:r>
              <a:rPr lang="en-US" sz="2400" dirty="0"/>
              <a:t>Data Mining /Text Mining</a:t>
            </a:r>
          </a:p>
        </p:txBody>
      </p:sp>
      <p:pic>
        <p:nvPicPr>
          <p:cNvPr id="4" name="Picture 3">
            <a:extLst>
              <a:ext uri="{FF2B5EF4-FFF2-40B4-BE49-F238E27FC236}">
                <a16:creationId xmlns:a16="http://schemas.microsoft.com/office/drawing/2014/main" id="{9AC8F059-CE7F-AF43-8984-AF7C2EF9D929}"/>
              </a:ext>
            </a:extLst>
          </p:cNvPr>
          <p:cNvPicPr>
            <a:picLocks noChangeAspect="1"/>
          </p:cNvPicPr>
          <p:nvPr/>
        </p:nvPicPr>
        <p:blipFill>
          <a:blip r:embed="rId2"/>
          <a:stretch>
            <a:fillRect/>
          </a:stretch>
        </p:blipFill>
        <p:spPr>
          <a:xfrm>
            <a:off x="7236296" y="4293096"/>
            <a:ext cx="1270000" cy="1714500"/>
          </a:xfrm>
          <a:prstGeom prst="rect">
            <a:avLst/>
          </a:prstGeom>
        </p:spPr>
      </p:pic>
      <p:sp>
        <p:nvSpPr>
          <p:cNvPr id="5" name="Rectangle 4">
            <a:extLst>
              <a:ext uri="{FF2B5EF4-FFF2-40B4-BE49-F238E27FC236}">
                <a16:creationId xmlns:a16="http://schemas.microsoft.com/office/drawing/2014/main" id="{DCC8A3EA-22CF-3447-9E01-FD816BDD3B88}"/>
              </a:ext>
            </a:extLst>
          </p:cNvPr>
          <p:cNvSpPr/>
          <p:nvPr/>
        </p:nvSpPr>
        <p:spPr>
          <a:xfrm>
            <a:off x="6688408" y="6113678"/>
            <a:ext cx="2365776" cy="276999"/>
          </a:xfrm>
          <a:prstGeom prst="rect">
            <a:avLst/>
          </a:prstGeom>
        </p:spPr>
        <p:txBody>
          <a:bodyPr wrap="none">
            <a:spAutoFit/>
          </a:bodyPr>
          <a:lstStyle/>
          <a:p>
            <a:pPr algn="l"/>
            <a:r>
              <a:rPr lang="en-GB" b="1" dirty="0">
                <a:latin typeface="-apple-system"/>
              </a:rPr>
              <a:t>Professor David Barron 1935-2012</a:t>
            </a:r>
            <a:endParaRPr lang="en-GB" b="1" i="0" u="none" strike="noStrike" dirty="0">
              <a:effectLst/>
              <a:latin typeface="-apple-system"/>
            </a:endParaRPr>
          </a:p>
        </p:txBody>
      </p:sp>
    </p:spTree>
    <p:extLst>
      <p:ext uri="{BB962C8B-B14F-4D97-AF65-F5344CB8AC3E}">
        <p14:creationId xmlns:p14="http://schemas.microsoft.com/office/powerpoint/2010/main" val="194648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4F6B-E1C5-CF4D-9943-02A69F4486EC}"/>
              </a:ext>
            </a:extLst>
          </p:cNvPr>
          <p:cNvSpPr>
            <a:spLocks noGrp="1"/>
          </p:cNvSpPr>
          <p:nvPr>
            <p:ph type="title"/>
          </p:nvPr>
        </p:nvSpPr>
        <p:spPr/>
        <p:txBody>
          <a:bodyPr/>
          <a:lstStyle/>
          <a:p>
            <a:r>
              <a:rPr lang="en-US" dirty="0"/>
              <a:t>Topic Models</a:t>
            </a:r>
          </a:p>
        </p:txBody>
      </p:sp>
      <p:sp>
        <p:nvSpPr>
          <p:cNvPr id="3" name="Content Placeholder 2">
            <a:extLst>
              <a:ext uri="{FF2B5EF4-FFF2-40B4-BE49-F238E27FC236}">
                <a16:creationId xmlns:a16="http://schemas.microsoft.com/office/drawing/2014/main" id="{8A16AC0A-B371-9741-BF60-54096EE21BC5}"/>
              </a:ext>
            </a:extLst>
          </p:cNvPr>
          <p:cNvSpPr>
            <a:spLocks noGrp="1"/>
          </p:cNvSpPr>
          <p:nvPr>
            <p:ph idx="1"/>
          </p:nvPr>
        </p:nvSpPr>
        <p:spPr>
          <a:xfrm>
            <a:off x="323850" y="1700212"/>
            <a:ext cx="8496300" cy="4897139"/>
          </a:xfrm>
        </p:spPr>
        <p:txBody>
          <a:bodyPr>
            <a:normAutofit fontScale="77500" lnSpcReduction="20000"/>
          </a:bodyPr>
          <a:lstStyle/>
          <a:p>
            <a:pPr>
              <a:lnSpc>
                <a:spcPct val="130000"/>
              </a:lnSpc>
            </a:pPr>
            <a:r>
              <a:rPr lang="en-US" dirty="0"/>
              <a:t>Topics uncover latent semantic structures of related collections of words in texts.</a:t>
            </a:r>
          </a:p>
          <a:p>
            <a:pPr>
              <a:lnSpc>
                <a:spcPct val="130000"/>
              </a:lnSpc>
            </a:pPr>
            <a:r>
              <a:rPr lang="en-US" dirty="0"/>
              <a:t>If a document is about a particular topic, particular “topic words” will appear more frequently</a:t>
            </a:r>
          </a:p>
          <a:p>
            <a:pPr lvl="1">
              <a:lnSpc>
                <a:spcPct val="130000"/>
              </a:lnSpc>
            </a:pPr>
            <a:r>
              <a:rPr lang="en-US" dirty="0"/>
              <a:t>”prince" and ”witch" will appear more often in fairy tales</a:t>
            </a:r>
          </a:p>
          <a:p>
            <a:pPr lvl="1">
              <a:lnSpc>
                <a:spcPct val="130000"/>
              </a:lnSpc>
            </a:pPr>
            <a:r>
              <a:rPr lang="en-US" dirty="0"/>
              <a:t>”memory" and ”program" will appear in computer documentation.</a:t>
            </a:r>
          </a:p>
          <a:p>
            <a:pPr>
              <a:lnSpc>
                <a:spcPct val="130000"/>
              </a:lnSpc>
            </a:pPr>
            <a:r>
              <a:rPr lang="en-US" dirty="0"/>
              <a:t>A document contains multiple topics in different proportions</a:t>
            </a:r>
          </a:p>
          <a:p>
            <a:pPr lvl="1">
              <a:lnSpc>
                <a:spcPct val="130000"/>
              </a:lnSpc>
            </a:pPr>
            <a:r>
              <a:rPr lang="en-US" dirty="0"/>
              <a:t>in a document that is 10% about cats and 90% about dogs -&gt; about 9 times more dog words than cat words.</a:t>
            </a:r>
          </a:p>
        </p:txBody>
      </p:sp>
    </p:spTree>
    <p:extLst>
      <p:ext uri="{BB962C8B-B14F-4D97-AF65-F5344CB8AC3E}">
        <p14:creationId xmlns:p14="http://schemas.microsoft.com/office/powerpoint/2010/main" val="3207597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7012-59BD-5E49-989B-451444A4F261}"/>
              </a:ext>
            </a:extLst>
          </p:cNvPr>
          <p:cNvSpPr>
            <a:spLocks noGrp="1"/>
          </p:cNvSpPr>
          <p:nvPr>
            <p:ph type="title"/>
          </p:nvPr>
        </p:nvSpPr>
        <p:spPr/>
        <p:txBody>
          <a:bodyPr/>
          <a:lstStyle/>
          <a:p>
            <a:r>
              <a:rPr lang="en-US" dirty="0"/>
              <a:t>Topic Models</a:t>
            </a:r>
          </a:p>
        </p:txBody>
      </p:sp>
      <p:sp>
        <p:nvSpPr>
          <p:cNvPr id="3" name="Content Placeholder 2">
            <a:extLst>
              <a:ext uri="{FF2B5EF4-FFF2-40B4-BE49-F238E27FC236}">
                <a16:creationId xmlns:a16="http://schemas.microsoft.com/office/drawing/2014/main" id="{8608458C-8AF9-364C-A6B8-41E13A4E2E75}"/>
              </a:ext>
            </a:extLst>
          </p:cNvPr>
          <p:cNvSpPr>
            <a:spLocks noGrp="1"/>
          </p:cNvSpPr>
          <p:nvPr>
            <p:ph idx="1"/>
          </p:nvPr>
        </p:nvSpPr>
        <p:spPr/>
        <p:txBody>
          <a:bodyPr>
            <a:normAutofit fontScale="85000" lnSpcReduction="20000"/>
          </a:bodyPr>
          <a:lstStyle/>
          <a:p>
            <a:pPr>
              <a:lnSpc>
                <a:spcPct val="130000"/>
              </a:lnSpc>
            </a:pPr>
            <a:r>
              <a:rPr lang="en-US" dirty="0"/>
              <a:t>The topics produced by topic modeling techniques are clusters of related words.</a:t>
            </a:r>
          </a:p>
          <a:p>
            <a:pPr>
              <a:lnSpc>
                <a:spcPct val="130000"/>
              </a:lnSpc>
            </a:pPr>
            <a:r>
              <a:rPr lang="en-US" dirty="0"/>
              <a:t>A topic model examines the statistics of the words in each document in a corpus </a:t>
            </a:r>
          </a:p>
          <a:p>
            <a:pPr lvl="1">
              <a:lnSpc>
                <a:spcPct val="130000"/>
              </a:lnSpc>
            </a:pPr>
            <a:r>
              <a:rPr lang="en-US" dirty="0"/>
              <a:t>discovers what the topics might be </a:t>
            </a:r>
          </a:p>
          <a:p>
            <a:pPr lvl="1">
              <a:lnSpc>
                <a:spcPct val="130000"/>
              </a:lnSpc>
            </a:pPr>
            <a:r>
              <a:rPr lang="en-US" dirty="0"/>
              <a:t>what each document's balance of topics is.</a:t>
            </a:r>
          </a:p>
          <a:p>
            <a:pPr>
              <a:lnSpc>
                <a:spcPct val="130000"/>
              </a:lnSpc>
            </a:pPr>
            <a:r>
              <a:rPr lang="en-US" dirty="0"/>
              <a:t>Topic models can help to organize and offer insights for us to understand large collections of unstructured text.</a:t>
            </a:r>
          </a:p>
        </p:txBody>
      </p:sp>
      <p:sp>
        <p:nvSpPr>
          <p:cNvPr id="4" name="Slide Number Placeholder 3">
            <a:extLst>
              <a:ext uri="{FF2B5EF4-FFF2-40B4-BE49-F238E27FC236}">
                <a16:creationId xmlns:a16="http://schemas.microsoft.com/office/drawing/2014/main" id="{61CA126C-F293-7B4D-9A77-4A35C82638D3}"/>
              </a:ext>
            </a:extLst>
          </p:cNvPr>
          <p:cNvSpPr>
            <a:spLocks noGrp="1"/>
          </p:cNvSpPr>
          <p:nvPr>
            <p:ph type="sldNum" sz="quarter" idx="12"/>
          </p:nvPr>
        </p:nvSpPr>
        <p:spPr/>
        <p:txBody>
          <a:bodyPr/>
          <a:lstStyle/>
          <a:p>
            <a:fld id="{6CB76B4D-260D-4EC1-9A8A-CDDCEAC88FCA}" type="slidenum">
              <a:rPr lang="en-GB" smtClean="0"/>
              <a:pPr/>
              <a:t>31</a:t>
            </a:fld>
            <a:endParaRPr lang="en-GB"/>
          </a:p>
        </p:txBody>
      </p:sp>
    </p:spTree>
    <p:extLst>
      <p:ext uri="{BB962C8B-B14F-4D97-AF65-F5344CB8AC3E}">
        <p14:creationId xmlns:p14="http://schemas.microsoft.com/office/powerpoint/2010/main" val="3848512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5077-895E-5940-ACA1-A673ACC79B4A}"/>
              </a:ext>
            </a:extLst>
          </p:cNvPr>
          <p:cNvSpPr>
            <a:spLocks noGrp="1"/>
          </p:cNvSpPr>
          <p:nvPr>
            <p:ph type="title"/>
          </p:nvPr>
        </p:nvSpPr>
        <p:spPr/>
        <p:txBody>
          <a:bodyPr/>
          <a:lstStyle/>
          <a:p>
            <a:r>
              <a:rPr lang="en-US" dirty="0"/>
              <a:t>Latent Dirichlet Allocation (LDA)</a:t>
            </a:r>
          </a:p>
        </p:txBody>
      </p:sp>
      <p:sp>
        <p:nvSpPr>
          <p:cNvPr id="3" name="Content Placeholder 2">
            <a:extLst>
              <a:ext uri="{FF2B5EF4-FFF2-40B4-BE49-F238E27FC236}">
                <a16:creationId xmlns:a16="http://schemas.microsoft.com/office/drawing/2014/main" id="{5CB4B0D8-2788-0A47-BB7A-3552B1AA4A11}"/>
              </a:ext>
            </a:extLst>
          </p:cNvPr>
          <p:cNvSpPr>
            <a:spLocks noGrp="1"/>
          </p:cNvSpPr>
          <p:nvPr>
            <p:ph idx="1"/>
          </p:nvPr>
        </p:nvSpPr>
        <p:spPr/>
        <p:txBody>
          <a:bodyPr>
            <a:normAutofit/>
          </a:bodyPr>
          <a:lstStyle/>
          <a:p>
            <a:r>
              <a:rPr lang="en-US" dirty="0"/>
              <a:t>Tries to regenerate a document assuming</a:t>
            </a:r>
          </a:p>
          <a:p>
            <a:pPr lvl="1"/>
            <a:r>
              <a:rPr lang="en-US" dirty="0"/>
              <a:t>a document consists of a set of topics </a:t>
            </a:r>
          </a:p>
          <a:p>
            <a:pPr lvl="1"/>
            <a:r>
              <a:rPr lang="en-US" dirty="0"/>
              <a:t>a topic consists of a set of words</a:t>
            </a:r>
          </a:p>
          <a:p>
            <a:pPr lvl="1"/>
            <a:r>
              <a:rPr lang="en-US" b="1" i="1" dirty="0"/>
              <a:t>there are only a small number of topics</a:t>
            </a:r>
          </a:p>
          <a:p>
            <a:pPr lvl="1"/>
            <a:r>
              <a:rPr lang="en-US" b="1" i="1" dirty="0"/>
              <a:t>each topic uses a small number of words</a:t>
            </a:r>
          </a:p>
          <a:p>
            <a:pPr fontAlgn="base"/>
            <a:r>
              <a:rPr lang="en-GB" dirty="0"/>
              <a:t>In practice, LDA automatically discovers </a:t>
            </a:r>
            <a:r>
              <a:rPr lang="en-GB" b="1" dirty="0"/>
              <a:t>topics</a:t>
            </a:r>
            <a:r>
              <a:rPr lang="en-GB" dirty="0"/>
              <a:t> in </a:t>
            </a:r>
            <a:r>
              <a:rPr lang="en-GB" b="1" dirty="0"/>
              <a:t>documents</a:t>
            </a:r>
            <a:r>
              <a:rPr lang="en-GB" dirty="0"/>
              <a:t>. </a:t>
            </a:r>
          </a:p>
        </p:txBody>
      </p:sp>
    </p:spTree>
    <p:extLst>
      <p:ext uri="{BB962C8B-B14F-4D97-AF65-F5344CB8AC3E}">
        <p14:creationId xmlns:p14="http://schemas.microsoft.com/office/powerpoint/2010/main" val="72440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29DE-685F-904B-9E52-B5FFEFF26F8A}"/>
              </a:ext>
            </a:extLst>
          </p:cNvPr>
          <p:cNvSpPr>
            <a:spLocks noGrp="1"/>
          </p:cNvSpPr>
          <p:nvPr>
            <p:ph type="title"/>
          </p:nvPr>
        </p:nvSpPr>
        <p:spPr/>
        <p:txBody>
          <a:bodyPr/>
          <a:lstStyle/>
          <a:p>
            <a:r>
              <a:rPr lang="en-US" dirty="0"/>
              <a:t>LDA example</a:t>
            </a:r>
          </a:p>
        </p:txBody>
      </p:sp>
      <p:sp>
        <p:nvSpPr>
          <p:cNvPr id="3" name="Content Placeholder 2">
            <a:extLst>
              <a:ext uri="{FF2B5EF4-FFF2-40B4-BE49-F238E27FC236}">
                <a16:creationId xmlns:a16="http://schemas.microsoft.com/office/drawing/2014/main" id="{F7B8D833-5844-7C45-AC36-FA052797B99B}"/>
              </a:ext>
            </a:extLst>
          </p:cNvPr>
          <p:cNvSpPr>
            <a:spLocks noGrp="1"/>
          </p:cNvSpPr>
          <p:nvPr>
            <p:ph idx="1"/>
          </p:nvPr>
        </p:nvSpPr>
        <p:spPr>
          <a:xfrm>
            <a:off x="628650" y="3526491"/>
            <a:ext cx="7886700" cy="2003612"/>
          </a:xfrm>
        </p:spPr>
        <p:txBody>
          <a:bodyPr>
            <a:normAutofit/>
          </a:bodyPr>
          <a:lstStyle/>
          <a:p>
            <a:pPr fontAlgn="base"/>
            <a:endParaRPr lang="en-GB" dirty="0"/>
          </a:p>
          <a:p>
            <a:pPr fontAlgn="base"/>
            <a:endParaRPr lang="en-GB" dirty="0"/>
          </a:p>
          <a:p>
            <a:endParaRPr lang="en-US" dirty="0"/>
          </a:p>
        </p:txBody>
      </p:sp>
      <p:graphicFrame>
        <p:nvGraphicFramePr>
          <p:cNvPr id="4" name="Diagram 3">
            <a:extLst>
              <a:ext uri="{FF2B5EF4-FFF2-40B4-BE49-F238E27FC236}">
                <a16:creationId xmlns:a16="http://schemas.microsoft.com/office/drawing/2014/main" id="{843A15F5-A65A-0044-B506-53E8751A803F}"/>
              </a:ext>
            </a:extLst>
          </p:cNvPr>
          <p:cNvGraphicFramePr/>
          <p:nvPr>
            <p:extLst/>
          </p:nvPr>
        </p:nvGraphicFramePr>
        <p:xfrm>
          <a:off x="735106" y="2228850"/>
          <a:ext cx="7673788" cy="1055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3232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29DE-685F-904B-9E52-B5FFEFF26F8A}"/>
              </a:ext>
            </a:extLst>
          </p:cNvPr>
          <p:cNvSpPr>
            <a:spLocks noGrp="1"/>
          </p:cNvSpPr>
          <p:nvPr>
            <p:ph type="title"/>
          </p:nvPr>
        </p:nvSpPr>
        <p:spPr/>
        <p:txBody>
          <a:bodyPr/>
          <a:lstStyle/>
          <a:p>
            <a:r>
              <a:rPr lang="en-US" dirty="0"/>
              <a:t>LDA example</a:t>
            </a:r>
          </a:p>
        </p:txBody>
      </p:sp>
      <p:sp>
        <p:nvSpPr>
          <p:cNvPr id="3" name="Content Placeholder 2">
            <a:extLst>
              <a:ext uri="{FF2B5EF4-FFF2-40B4-BE49-F238E27FC236}">
                <a16:creationId xmlns:a16="http://schemas.microsoft.com/office/drawing/2014/main" id="{F7B8D833-5844-7C45-AC36-FA052797B99B}"/>
              </a:ext>
            </a:extLst>
          </p:cNvPr>
          <p:cNvSpPr>
            <a:spLocks noGrp="1"/>
          </p:cNvSpPr>
          <p:nvPr>
            <p:ph idx="1"/>
          </p:nvPr>
        </p:nvSpPr>
        <p:spPr>
          <a:xfrm>
            <a:off x="628650" y="3284445"/>
            <a:ext cx="7886700" cy="2521323"/>
          </a:xfrm>
        </p:spPr>
        <p:txBody>
          <a:bodyPr>
            <a:normAutofit/>
          </a:bodyPr>
          <a:lstStyle/>
          <a:p>
            <a:pPr fontAlgn="base"/>
            <a:r>
              <a:rPr lang="en-GB" dirty="0"/>
              <a:t>Topic </a:t>
            </a:r>
            <a:r>
              <a:rPr lang="en-GB" dirty="0">
                <a:solidFill>
                  <a:srgbClr val="FF0000"/>
                </a:solidFill>
              </a:rPr>
              <a:t>♦️</a:t>
            </a:r>
            <a:r>
              <a:rPr lang="en-GB" dirty="0"/>
              <a:t>: 30% feta, 20% kale, 10% gnawing, 10% lunch…</a:t>
            </a:r>
          </a:p>
          <a:p>
            <a:pPr fontAlgn="base"/>
            <a:r>
              <a:rPr lang="en-GB" dirty="0"/>
              <a:t>Topic ♣️: 20% corgi, 10% </a:t>
            </a:r>
            <a:r>
              <a:rPr lang="en-GB" dirty="0" err="1"/>
              <a:t>labrador</a:t>
            </a:r>
            <a:r>
              <a:rPr lang="en-GB" dirty="0"/>
              <a:t>, 20% adorable, 10% hamster…</a:t>
            </a:r>
          </a:p>
          <a:p>
            <a:pPr fontAlgn="base"/>
            <a:endParaRPr lang="en-GB" dirty="0"/>
          </a:p>
          <a:p>
            <a:endParaRPr lang="en-US" dirty="0"/>
          </a:p>
        </p:txBody>
      </p:sp>
      <p:graphicFrame>
        <p:nvGraphicFramePr>
          <p:cNvPr id="4" name="Diagram 3">
            <a:extLst>
              <a:ext uri="{FF2B5EF4-FFF2-40B4-BE49-F238E27FC236}">
                <a16:creationId xmlns:a16="http://schemas.microsoft.com/office/drawing/2014/main" id="{843A15F5-A65A-0044-B506-53E8751A803F}"/>
              </a:ext>
            </a:extLst>
          </p:cNvPr>
          <p:cNvGraphicFramePr/>
          <p:nvPr/>
        </p:nvGraphicFramePr>
        <p:xfrm>
          <a:off x="735106" y="2228850"/>
          <a:ext cx="7673788" cy="1055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0519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29DE-685F-904B-9E52-B5FFEFF26F8A}"/>
              </a:ext>
            </a:extLst>
          </p:cNvPr>
          <p:cNvSpPr>
            <a:spLocks noGrp="1"/>
          </p:cNvSpPr>
          <p:nvPr>
            <p:ph type="title"/>
          </p:nvPr>
        </p:nvSpPr>
        <p:spPr/>
        <p:txBody>
          <a:bodyPr/>
          <a:lstStyle/>
          <a:p>
            <a:r>
              <a:rPr lang="en-US" dirty="0"/>
              <a:t>LDA example</a:t>
            </a:r>
          </a:p>
        </p:txBody>
      </p:sp>
      <p:sp>
        <p:nvSpPr>
          <p:cNvPr id="3" name="Content Placeholder 2">
            <a:extLst>
              <a:ext uri="{FF2B5EF4-FFF2-40B4-BE49-F238E27FC236}">
                <a16:creationId xmlns:a16="http://schemas.microsoft.com/office/drawing/2014/main" id="{F7B8D833-5844-7C45-AC36-FA052797B99B}"/>
              </a:ext>
            </a:extLst>
          </p:cNvPr>
          <p:cNvSpPr>
            <a:spLocks noGrp="1"/>
          </p:cNvSpPr>
          <p:nvPr>
            <p:ph idx="1"/>
          </p:nvPr>
        </p:nvSpPr>
        <p:spPr>
          <a:xfrm>
            <a:off x="628650" y="3284445"/>
            <a:ext cx="7886700" cy="2521323"/>
          </a:xfrm>
        </p:spPr>
        <p:txBody>
          <a:bodyPr>
            <a:normAutofit fontScale="62500" lnSpcReduction="20000"/>
          </a:bodyPr>
          <a:lstStyle/>
          <a:p>
            <a:pPr fontAlgn="base"/>
            <a:r>
              <a:rPr lang="en-GB" dirty="0"/>
              <a:t>Topic </a:t>
            </a:r>
            <a:r>
              <a:rPr lang="en-GB" dirty="0">
                <a:solidFill>
                  <a:srgbClr val="FF0000"/>
                </a:solidFill>
              </a:rPr>
              <a:t>♦️</a:t>
            </a:r>
            <a:r>
              <a:rPr lang="en-GB" dirty="0"/>
              <a:t>: 30% feta, 20% kale, 10% gnawing, 10% lunch…</a:t>
            </a:r>
          </a:p>
          <a:p>
            <a:pPr fontAlgn="base"/>
            <a:r>
              <a:rPr lang="en-GB" dirty="0"/>
              <a:t>Topic ♣️: 20% corgi, 10% </a:t>
            </a:r>
            <a:r>
              <a:rPr lang="en-GB" dirty="0" err="1"/>
              <a:t>labrador</a:t>
            </a:r>
            <a:r>
              <a:rPr lang="en-GB" dirty="0"/>
              <a:t>, 20% adorable, 10% hamster…</a:t>
            </a:r>
          </a:p>
          <a:p>
            <a:pPr lvl="1" fontAlgn="base"/>
            <a:r>
              <a:rPr lang="en-GB" dirty="0"/>
              <a:t>Sentence 1: 100% </a:t>
            </a:r>
            <a:r>
              <a:rPr lang="en-GB" dirty="0">
                <a:solidFill>
                  <a:srgbClr val="FF0000"/>
                </a:solidFill>
              </a:rPr>
              <a:t>♦️</a:t>
            </a:r>
          </a:p>
          <a:p>
            <a:pPr lvl="1" fontAlgn="base"/>
            <a:r>
              <a:rPr lang="en-GB" dirty="0"/>
              <a:t>Sentence 2: 100% </a:t>
            </a:r>
            <a:r>
              <a:rPr lang="en-GB" dirty="0">
                <a:solidFill>
                  <a:srgbClr val="FF0000"/>
                </a:solidFill>
              </a:rPr>
              <a:t>♦️</a:t>
            </a:r>
          </a:p>
          <a:p>
            <a:pPr lvl="1" fontAlgn="base"/>
            <a:r>
              <a:rPr lang="en-GB" dirty="0"/>
              <a:t>Sentence 3: 100% ♣️</a:t>
            </a:r>
          </a:p>
          <a:p>
            <a:pPr lvl="1" fontAlgn="base"/>
            <a:r>
              <a:rPr lang="en-GB" dirty="0"/>
              <a:t>Sentence 4: 100% ♣️</a:t>
            </a:r>
          </a:p>
          <a:p>
            <a:pPr lvl="1" fontAlgn="base"/>
            <a:r>
              <a:rPr lang="en-GB" dirty="0"/>
              <a:t>Sentence 5: 60% </a:t>
            </a:r>
            <a:r>
              <a:rPr lang="en-GB" dirty="0">
                <a:solidFill>
                  <a:srgbClr val="FF0000"/>
                </a:solidFill>
              </a:rPr>
              <a:t>♦️</a:t>
            </a:r>
            <a:r>
              <a:rPr lang="en-GB" dirty="0"/>
              <a:t>, 40% ♣️</a:t>
            </a:r>
          </a:p>
          <a:p>
            <a:pPr fontAlgn="base"/>
            <a:endParaRPr lang="en-GB" dirty="0"/>
          </a:p>
          <a:p>
            <a:endParaRPr lang="en-US" dirty="0"/>
          </a:p>
        </p:txBody>
      </p:sp>
      <p:graphicFrame>
        <p:nvGraphicFramePr>
          <p:cNvPr id="4" name="Diagram 3">
            <a:extLst>
              <a:ext uri="{FF2B5EF4-FFF2-40B4-BE49-F238E27FC236}">
                <a16:creationId xmlns:a16="http://schemas.microsoft.com/office/drawing/2014/main" id="{843A15F5-A65A-0044-B506-53E8751A803F}"/>
              </a:ext>
            </a:extLst>
          </p:cNvPr>
          <p:cNvGraphicFramePr/>
          <p:nvPr/>
        </p:nvGraphicFramePr>
        <p:xfrm>
          <a:off x="735106" y="2228850"/>
          <a:ext cx="7673788" cy="1055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5275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29DE-685F-904B-9E52-B5FFEFF26F8A}"/>
              </a:ext>
            </a:extLst>
          </p:cNvPr>
          <p:cNvSpPr>
            <a:spLocks noGrp="1"/>
          </p:cNvSpPr>
          <p:nvPr>
            <p:ph type="title"/>
          </p:nvPr>
        </p:nvSpPr>
        <p:spPr/>
        <p:txBody>
          <a:bodyPr/>
          <a:lstStyle/>
          <a:p>
            <a:r>
              <a:rPr lang="en-US" dirty="0"/>
              <a:t>LDA example</a:t>
            </a:r>
          </a:p>
        </p:txBody>
      </p:sp>
      <p:sp>
        <p:nvSpPr>
          <p:cNvPr id="3" name="Content Placeholder 2">
            <a:extLst>
              <a:ext uri="{FF2B5EF4-FFF2-40B4-BE49-F238E27FC236}">
                <a16:creationId xmlns:a16="http://schemas.microsoft.com/office/drawing/2014/main" id="{F7B8D833-5844-7C45-AC36-FA052797B99B}"/>
              </a:ext>
            </a:extLst>
          </p:cNvPr>
          <p:cNvSpPr>
            <a:spLocks noGrp="1"/>
          </p:cNvSpPr>
          <p:nvPr>
            <p:ph idx="1"/>
          </p:nvPr>
        </p:nvSpPr>
        <p:spPr>
          <a:xfrm>
            <a:off x="628650" y="3284445"/>
            <a:ext cx="7886700" cy="2521323"/>
          </a:xfrm>
        </p:spPr>
        <p:txBody>
          <a:bodyPr>
            <a:normAutofit fontScale="62500" lnSpcReduction="20000"/>
          </a:bodyPr>
          <a:lstStyle/>
          <a:p>
            <a:r>
              <a:rPr lang="en-GB" dirty="0"/>
              <a:t>Topic </a:t>
            </a:r>
            <a:r>
              <a:rPr lang="en-GB" dirty="0">
                <a:solidFill>
                  <a:srgbClr val="FF0000"/>
                </a:solidFill>
              </a:rPr>
              <a:t>♦️</a:t>
            </a:r>
            <a:r>
              <a:rPr lang="en-GB" dirty="0"/>
              <a:t>: 30% feta, 20% kale, 10% gnawing, 10% lunch…</a:t>
            </a:r>
          </a:p>
          <a:p>
            <a:r>
              <a:rPr lang="en-GB" dirty="0"/>
              <a:t>Topic ♣️: 20% corgi, 10% </a:t>
            </a:r>
            <a:r>
              <a:rPr lang="en-GB" dirty="0" err="1"/>
              <a:t>labrador</a:t>
            </a:r>
            <a:r>
              <a:rPr lang="en-GB" dirty="0"/>
              <a:t>, 20% adorable, 10% hamster…</a:t>
            </a:r>
          </a:p>
          <a:p>
            <a:pPr lvl="1"/>
            <a:r>
              <a:rPr lang="en-GB" dirty="0"/>
              <a:t>Sentence 1: 100% </a:t>
            </a:r>
            <a:r>
              <a:rPr lang="en-GB" dirty="0">
                <a:solidFill>
                  <a:srgbClr val="FF0000"/>
                </a:solidFill>
              </a:rPr>
              <a:t>♦️</a:t>
            </a:r>
          </a:p>
          <a:p>
            <a:pPr lvl="1"/>
            <a:r>
              <a:rPr lang="en-GB" dirty="0"/>
              <a:t>Sentence 2: 100% </a:t>
            </a:r>
            <a:r>
              <a:rPr lang="en-GB" dirty="0">
                <a:solidFill>
                  <a:srgbClr val="FF0000"/>
                </a:solidFill>
              </a:rPr>
              <a:t>♦️</a:t>
            </a:r>
          </a:p>
          <a:p>
            <a:pPr lvl="1"/>
            <a:r>
              <a:rPr lang="en-GB" dirty="0"/>
              <a:t>Sentence 3: 100% ♣️</a:t>
            </a:r>
          </a:p>
          <a:p>
            <a:pPr lvl="1"/>
            <a:r>
              <a:rPr lang="en-GB" dirty="0"/>
              <a:t>Sentence 4: 100% ♣️</a:t>
            </a:r>
          </a:p>
          <a:p>
            <a:pPr lvl="1"/>
            <a:r>
              <a:rPr lang="en-GB" dirty="0"/>
              <a:t>Sentence 5: 60% </a:t>
            </a:r>
            <a:r>
              <a:rPr lang="en-GB" dirty="0">
                <a:solidFill>
                  <a:srgbClr val="FF0000"/>
                </a:solidFill>
              </a:rPr>
              <a:t>♦️</a:t>
            </a:r>
            <a:r>
              <a:rPr lang="en-GB" dirty="0"/>
              <a:t>, 40% ♣️</a:t>
            </a:r>
          </a:p>
          <a:p>
            <a:pPr fontAlgn="base"/>
            <a:endParaRPr lang="en-GB" dirty="0"/>
          </a:p>
          <a:p>
            <a:endParaRPr lang="en-US" dirty="0"/>
          </a:p>
        </p:txBody>
      </p:sp>
      <p:graphicFrame>
        <p:nvGraphicFramePr>
          <p:cNvPr id="4" name="Diagram 3">
            <a:extLst>
              <a:ext uri="{FF2B5EF4-FFF2-40B4-BE49-F238E27FC236}">
                <a16:creationId xmlns:a16="http://schemas.microsoft.com/office/drawing/2014/main" id="{843A15F5-A65A-0044-B506-53E8751A803F}"/>
              </a:ext>
            </a:extLst>
          </p:cNvPr>
          <p:cNvGraphicFramePr/>
          <p:nvPr/>
        </p:nvGraphicFramePr>
        <p:xfrm>
          <a:off x="735106" y="2228850"/>
          <a:ext cx="7673788" cy="1055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2E3D49B-9D6C-444A-9111-0ACC6F7E292E}"/>
              </a:ext>
            </a:extLst>
          </p:cNvPr>
          <p:cNvSpPr txBox="1"/>
          <p:nvPr/>
        </p:nvSpPr>
        <p:spPr>
          <a:xfrm rot="21315626">
            <a:off x="4577038" y="4839694"/>
            <a:ext cx="3746073" cy="2308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900" dirty="0"/>
              <a:t>You have to decide on the “meaning” of </a:t>
            </a:r>
            <a:r>
              <a:rPr lang="en-GB" sz="900" dirty="0"/>
              <a:t>♦️ and ♣️</a:t>
            </a:r>
          </a:p>
        </p:txBody>
      </p:sp>
    </p:spTree>
    <p:extLst>
      <p:ext uri="{BB962C8B-B14F-4D97-AF65-F5344CB8AC3E}">
        <p14:creationId xmlns:p14="http://schemas.microsoft.com/office/powerpoint/2010/main" val="32974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ADFF-43E6-B741-8005-ED0AF055611B}"/>
              </a:ext>
            </a:extLst>
          </p:cNvPr>
          <p:cNvSpPr>
            <a:spLocks noGrp="1"/>
          </p:cNvSpPr>
          <p:nvPr>
            <p:ph type="title"/>
          </p:nvPr>
        </p:nvSpPr>
        <p:spPr/>
        <p:txBody>
          <a:bodyPr/>
          <a:lstStyle/>
          <a:p>
            <a:r>
              <a:rPr lang="en-GB" dirty="0"/>
              <a:t>How to Write A Document The LDA Way</a:t>
            </a:r>
          </a:p>
        </p:txBody>
      </p:sp>
      <p:sp>
        <p:nvSpPr>
          <p:cNvPr id="3" name="Content Placeholder 2">
            <a:extLst>
              <a:ext uri="{FF2B5EF4-FFF2-40B4-BE49-F238E27FC236}">
                <a16:creationId xmlns:a16="http://schemas.microsoft.com/office/drawing/2014/main" id="{9A0AD87B-1BE4-564C-BC6A-B38DC3975927}"/>
              </a:ext>
            </a:extLst>
          </p:cNvPr>
          <p:cNvSpPr>
            <a:spLocks noGrp="1"/>
          </p:cNvSpPr>
          <p:nvPr>
            <p:ph idx="1"/>
          </p:nvPr>
        </p:nvSpPr>
        <p:spPr>
          <a:xfrm>
            <a:off x="323850" y="1700212"/>
            <a:ext cx="8496300" cy="4825131"/>
          </a:xfrm>
        </p:spPr>
        <p:txBody>
          <a:bodyPr>
            <a:normAutofit fontScale="85000" lnSpcReduction="20000"/>
          </a:bodyPr>
          <a:lstStyle/>
          <a:p>
            <a:pPr fontAlgn="base"/>
            <a:r>
              <a:rPr lang="en-GB" dirty="0"/>
              <a:t>LDA represents documents as </a:t>
            </a:r>
            <a:r>
              <a:rPr lang="en-GB" b="1" dirty="0"/>
              <a:t>mixtures of topics</a:t>
            </a:r>
            <a:r>
              <a:rPr lang="en-GB" dirty="0"/>
              <a:t> that spit out </a:t>
            </a:r>
            <a:r>
              <a:rPr lang="en-GB" b="1" dirty="0"/>
              <a:t>words with certain probabilities</a:t>
            </a:r>
            <a:r>
              <a:rPr lang="en-GB" dirty="0"/>
              <a:t>. </a:t>
            </a:r>
          </a:p>
          <a:p>
            <a:r>
              <a:rPr lang="en-GB" dirty="0"/>
              <a:t>Decide on the number of words N the document will have</a:t>
            </a:r>
          </a:p>
          <a:p>
            <a:r>
              <a:rPr lang="en-GB" dirty="0"/>
              <a:t>Choose a topic mixture for the document. </a:t>
            </a:r>
          </a:p>
          <a:p>
            <a:pPr lvl="1"/>
            <a:r>
              <a:rPr lang="en-GB" dirty="0"/>
              <a:t>perhaps choose 1/3 food and 2/3 cute animals.</a:t>
            </a:r>
            <a:br>
              <a:rPr lang="en-GB" dirty="0"/>
            </a:br>
            <a:endParaRPr lang="en-GB" dirty="0"/>
          </a:p>
          <a:p>
            <a:r>
              <a:rPr lang="en-GB" dirty="0"/>
              <a:t>Generate each word in the document by:</a:t>
            </a:r>
          </a:p>
          <a:p>
            <a:pPr lvl="1"/>
            <a:r>
              <a:rPr lang="en-GB" dirty="0"/>
              <a:t>First pick a topic; then from the topic pick a word</a:t>
            </a:r>
          </a:p>
          <a:p>
            <a:pPr lvl="1"/>
            <a:endParaRPr lang="en-GB" dirty="0"/>
          </a:p>
          <a:p>
            <a:r>
              <a:rPr lang="en-GB" dirty="0"/>
              <a:t>LDA then backtracks from the documents to find a set of topics that are likely to have generated the collection.</a:t>
            </a:r>
          </a:p>
        </p:txBody>
      </p:sp>
    </p:spTree>
    <p:extLst>
      <p:ext uri="{BB962C8B-B14F-4D97-AF65-F5344CB8AC3E}">
        <p14:creationId xmlns:p14="http://schemas.microsoft.com/office/powerpoint/2010/main" val="2785167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1B93-BE13-A44F-9EA0-CD1A939D3F88}"/>
              </a:ext>
            </a:extLst>
          </p:cNvPr>
          <p:cNvSpPr>
            <a:spLocks noGrp="1"/>
          </p:cNvSpPr>
          <p:nvPr>
            <p:ph type="title"/>
          </p:nvPr>
        </p:nvSpPr>
        <p:spPr/>
        <p:txBody>
          <a:bodyPr/>
          <a:lstStyle/>
          <a:p>
            <a:r>
              <a:rPr lang="en-US" dirty="0"/>
              <a:t>LDA Learning – XXX rewrite</a:t>
            </a:r>
          </a:p>
        </p:txBody>
      </p:sp>
      <p:sp>
        <p:nvSpPr>
          <p:cNvPr id="3" name="Content Placeholder 2">
            <a:extLst>
              <a:ext uri="{FF2B5EF4-FFF2-40B4-BE49-F238E27FC236}">
                <a16:creationId xmlns:a16="http://schemas.microsoft.com/office/drawing/2014/main" id="{6832E555-5A01-DA40-BAC1-BFC674202859}"/>
              </a:ext>
            </a:extLst>
          </p:cNvPr>
          <p:cNvSpPr>
            <a:spLocks noGrp="1"/>
          </p:cNvSpPr>
          <p:nvPr>
            <p:ph idx="1"/>
          </p:nvPr>
        </p:nvSpPr>
        <p:spPr/>
        <p:txBody>
          <a:bodyPr>
            <a:normAutofit fontScale="47500" lnSpcReduction="20000"/>
          </a:bodyPr>
          <a:lstStyle/>
          <a:p>
            <a:pPr fontAlgn="base"/>
            <a:r>
              <a:rPr lang="en-GB" dirty="0"/>
              <a:t>Choose a number of topics</a:t>
            </a:r>
          </a:p>
          <a:p>
            <a:pPr fontAlgn="base"/>
            <a:r>
              <a:rPr lang="en-GB" dirty="0"/>
              <a:t>Go through each document, and randomly assign each word in the document to one of the K topics.</a:t>
            </a:r>
          </a:p>
          <a:p>
            <a:pPr fontAlgn="base"/>
            <a:r>
              <a:rPr lang="en-GB" dirty="0"/>
              <a:t>Notice that this random assignment already gives you both topic representations of all the documents and word distributions of all the topics (albeit not very good ones).</a:t>
            </a:r>
          </a:p>
          <a:p>
            <a:pPr fontAlgn="base"/>
            <a:r>
              <a:rPr lang="en-GB" dirty="0"/>
              <a:t>So to improve on them, for each document d…</a:t>
            </a:r>
          </a:p>
          <a:p>
            <a:pPr lvl="1" fontAlgn="base"/>
            <a:r>
              <a:rPr lang="en-GB" dirty="0"/>
              <a:t>Go through each word w in d…</a:t>
            </a:r>
          </a:p>
          <a:p>
            <a:pPr lvl="2" fontAlgn="base"/>
            <a:r>
              <a:rPr lang="en-GB" dirty="0"/>
              <a:t>And for each topic t, compute two things: 1) p(topic t | document d) = the proportion of words in document d that are currently assigned to topic t, and 2) p(word w | topic t) = the proportion of assignments to topic t over all documents that come from this word w. Reassign w a new topic, where we choose topic t with probability p(topic t | document d) * p(word w | topic t) (according to our generative model, this is essentially the probability that topic t generated word w, so it makes sense that we resample the current word’s topic with this probability). (Also, I’m glossing over a couple of things here, in particular the use of priors/</a:t>
            </a:r>
            <a:r>
              <a:rPr lang="en-GB" dirty="0" err="1"/>
              <a:t>pseudocounts</a:t>
            </a:r>
            <a:r>
              <a:rPr lang="en-GB" dirty="0"/>
              <a:t> in these probabilities.)</a:t>
            </a:r>
          </a:p>
          <a:p>
            <a:pPr lvl="2" fontAlgn="base"/>
            <a:r>
              <a:rPr lang="en-GB" dirty="0"/>
              <a:t>In other words, in this step, we’re assuming that all topic assignments except for the current word in question are correct, and then updating the assignment of the current word using our model of how documents are generated.</a:t>
            </a:r>
          </a:p>
          <a:p>
            <a:pPr fontAlgn="base"/>
            <a:r>
              <a:rPr lang="en-GB" dirty="0"/>
              <a:t>After repeating the previous step a large number of times, you’ll eventually reach a roughly steady state where your assignments are pretty good. So use these assignments to estimate the topic mixtures of each document (by counting the proportion of words assigned to each topic within that document) and the words associated to each topic (by counting the proportion of words assigned to each topic overall).</a:t>
            </a:r>
            <a:br>
              <a:rPr lang="en-GB" dirty="0"/>
            </a:br>
            <a:endParaRPr lang="en-US" dirty="0"/>
          </a:p>
        </p:txBody>
      </p:sp>
    </p:spTree>
    <p:extLst>
      <p:ext uri="{BB962C8B-B14F-4D97-AF65-F5344CB8AC3E}">
        <p14:creationId xmlns:p14="http://schemas.microsoft.com/office/powerpoint/2010/main" val="210577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CC7C4657-69F5-A241-83D3-FB7D6D19A3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68" y="1133439"/>
            <a:ext cx="2766200" cy="2104380"/>
          </a:xfrm>
        </p:spPr>
      </p:pic>
      <p:sp>
        <p:nvSpPr>
          <p:cNvPr id="2" name="Title 1">
            <a:extLst>
              <a:ext uri="{FF2B5EF4-FFF2-40B4-BE49-F238E27FC236}">
                <a16:creationId xmlns:a16="http://schemas.microsoft.com/office/drawing/2014/main" id="{F262E570-2DC3-8C47-8A48-105EB0BE285E}"/>
              </a:ext>
            </a:extLst>
          </p:cNvPr>
          <p:cNvSpPr>
            <a:spLocks noGrp="1"/>
          </p:cNvSpPr>
          <p:nvPr>
            <p:ph type="title"/>
          </p:nvPr>
        </p:nvSpPr>
        <p:spPr/>
        <p:txBody>
          <a:bodyPr/>
          <a:lstStyle/>
          <a:p>
            <a:r>
              <a:rPr lang="en-US" dirty="0"/>
              <a:t>Wikipedia &amp; </a:t>
            </a:r>
            <a:r>
              <a:rPr lang="en-US" dirty="0" err="1"/>
              <a:t>DBPedia</a:t>
            </a:r>
            <a:endParaRPr lang="en-US" dirty="0"/>
          </a:p>
        </p:txBody>
      </p:sp>
      <p:sp>
        <p:nvSpPr>
          <p:cNvPr id="4" name="Slide Number Placeholder 3">
            <a:extLst>
              <a:ext uri="{FF2B5EF4-FFF2-40B4-BE49-F238E27FC236}">
                <a16:creationId xmlns:a16="http://schemas.microsoft.com/office/drawing/2014/main" id="{E20E63A8-2DA6-A14C-9C2A-A6348AA3633E}"/>
              </a:ext>
            </a:extLst>
          </p:cNvPr>
          <p:cNvSpPr>
            <a:spLocks noGrp="1"/>
          </p:cNvSpPr>
          <p:nvPr>
            <p:ph type="sldNum" sz="quarter" idx="12"/>
          </p:nvPr>
        </p:nvSpPr>
        <p:spPr/>
        <p:txBody>
          <a:bodyPr/>
          <a:lstStyle/>
          <a:p>
            <a:fld id="{6CB76B4D-260D-4EC1-9A8A-CDDCEAC88FCA}" type="slidenum">
              <a:rPr lang="en-GB" smtClean="0"/>
              <a:pPr/>
              <a:t>4</a:t>
            </a:fld>
            <a:endParaRPr lang="en-GB"/>
          </a:p>
        </p:txBody>
      </p:sp>
      <p:pic>
        <p:nvPicPr>
          <p:cNvPr id="10" name="Picture 9">
            <a:extLst>
              <a:ext uri="{FF2B5EF4-FFF2-40B4-BE49-F238E27FC236}">
                <a16:creationId xmlns:a16="http://schemas.microsoft.com/office/drawing/2014/main" id="{E8267847-40A0-7F43-89D6-F7CE4B718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174" y="3708624"/>
            <a:ext cx="6222045" cy="231266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CC5CE0A-66EE-D540-A262-AE323D973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207" y="1800200"/>
            <a:ext cx="1740273" cy="4221088"/>
          </a:xfrm>
          <a:prstGeom prst="rect">
            <a:avLst/>
          </a:prstGeom>
        </p:spPr>
      </p:pic>
      <p:pic>
        <p:nvPicPr>
          <p:cNvPr id="14" name="Picture 13">
            <a:extLst>
              <a:ext uri="{FF2B5EF4-FFF2-40B4-BE49-F238E27FC236}">
                <a16:creationId xmlns:a16="http://schemas.microsoft.com/office/drawing/2014/main" id="{B1BDA507-338D-8046-9FDD-57E960482D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374" y="1993491"/>
            <a:ext cx="3594100" cy="1066800"/>
          </a:xfrm>
          <a:prstGeom prst="rect">
            <a:avLst/>
          </a:prstGeom>
        </p:spPr>
      </p:pic>
    </p:spTree>
    <p:extLst>
      <p:ext uri="{BB962C8B-B14F-4D97-AF65-F5344CB8AC3E}">
        <p14:creationId xmlns:p14="http://schemas.microsoft.com/office/powerpoint/2010/main" val="408235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C8A4D0-6973-5544-9976-E71FC0E4A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991" y="1772816"/>
            <a:ext cx="3761513" cy="2095764"/>
          </a:xfrm>
          <a:prstGeom prst="rect">
            <a:avLst/>
          </a:prstGeom>
        </p:spPr>
      </p:pic>
      <p:sp>
        <p:nvSpPr>
          <p:cNvPr id="2" name="Title 1">
            <a:extLst>
              <a:ext uri="{FF2B5EF4-FFF2-40B4-BE49-F238E27FC236}">
                <a16:creationId xmlns:a16="http://schemas.microsoft.com/office/drawing/2014/main" id="{F262E570-2DC3-8C47-8A48-105EB0BE285E}"/>
              </a:ext>
            </a:extLst>
          </p:cNvPr>
          <p:cNvSpPr>
            <a:spLocks noGrp="1"/>
          </p:cNvSpPr>
          <p:nvPr>
            <p:ph type="title"/>
          </p:nvPr>
        </p:nvSpPr>
        <p:spPr/>
        <p:txBody>
          <a:bodyPr/>
          <a:lstStyle/>
          <a:p>
            <a:r>
              <a:rPr lang="en-US" dirty="0"/>
              <a:t>Wikipedia &amp; </a:t>
            </a:r>
            <a:r>
              <a:rPr lang="en-US" dirty="0" err="1"/>
              <a:t>DBPedia</a:t>
            </a:r>
            <a:endParaRPr lang="en-US" dirty="0"/>
          </a:p>
        </p:txBody>
      </p:sp>
      <p:sp>
        <p:nvSpPr>
          <p:cNvPr id="3" name="Content Placeholder 2">
            <a:extLst>
              <a:ext uri="{FF2B5EF4-FFF2-40B4-BE49-F238E27FC236}">
                <a16:creationId xmlns:a16="http://schemas.microsoft.com/office/drawing/2014/main" id="{338B143C-C05E-D246-AD15-5AD444610BE0}"/>
              </a:ext>
            </a:extLst>
          </p:cNvPr>
          <p:cNvSpPr>
            <a:spLocks noGrp="1"/>
          </p:cNvSpPr>
          <p:nvPr>
            <p:ph idx="1"/>
          </p:nvPr>
        </p:nvSpPr>
        <p:spPr/>
        <p:txBody>
          <a:bodyPr/>
          <a:lstStyle/>
          <a:p>
            <a:r>
              <a:rPr lang="en-GB" sz="2400" dirty="0" err="1"/>
              <a:t>DBpedia</a:t>
            </a:r>
            <a:r>
              <a:rPr lang="en-GB" sz="2400" dirty="0"/>
              <a:t> describes 4.58 million things, </a:t>
            </a:r>
          </a:p>
          <a:p>
            <a:pPr lvl="1"/>
            <a:r>
              <a:rPr lang="en-GB" sz="2400" dirty="0"/>
              <a:t>1,445,000 persons</a:t>
            </a:r>
          </a:p>
          <a:p>
            <a:pPr lvl="1"/>
            <a:r>
              <a:rPr lang="en-GB" sz="2400" dirty="0"/>
              <a:t>735,000 places </a:t>
            </a:r>
          </a:p>
          <a:p>
            <a:pPr lvl="1"/>
            <a:r>
              <a:rPr lang="en-GB" sz="2400" dirty="0"/>
              <a:t>411,000 creative works</a:t>
            </a:r>
          </a:p>
          <a:p>
            <a:pPr lvl="2"/>
            <a:r>
              <a:rPr lang="en-GB" sz="2000" dirty="0"/>
              <a:t>123,000 music albums, 87,000 films, 19,000 video games</a:t>
            </a:r>
          </a:p>
          <a:p>
            <a:pPr lvl="2"/>
            <a:endParaRPr lang="en-GB" sz="2000" dirty="0"/>
          </a:p>
          <a:p>
            <a:pPr lvl="1"/>
            <a:r>
              <a:rPr lang="en-GB" sz="2400" dirty="0"/>
              <a:t>241,000 organizations</a:t>
            </a:r>
          </a:p>
          <a:p>
            <a:pPr lvl="2"/>
            <a:r>
              <a:rPr lang="en-GB" sz="2000" dirty="0"/>
              <a:t>58,000 companies and 49,000 educational institutions</a:t>
            </a:r>
          </a:p>
          <a:p>
            <a:pPr lvl="2"/>
            <a:endParaRPr lang="en-GB" sz="2000" dirty="0"/>
          </a:p>
          <a:p>
            <a:pPr lvl="1"/>
            <a:r>
              <a:rPr lang="en-GB" sz="2400" dirty="0"/>
              <a:t>251,000 species</a:t>
            </a:r>
          </a:p>
          <a:p>
            <a:pPr lvl="1"/>
            <a:r>
              <a:rPr lang="en-GB" sz="2400" dirty="0"/>
              <a:t>6,000 diseases</a:t>
            </a:r>
            <a:endParaRPr lang="en-US" sz="2400" dirty="0"/>
          </a:p>
        </p:txBody>
      </p:sp>
      <p:sp>
        <p:nvSpPr>
          <p:cNvPr id="4" name="Slide Number Placeholder 3">
            <a:extLst>
              <a:ext uri="{FF2B5EF4-FFF2-40B4-BE49-F238E27FC236}">
                <a16:creationId xmlns:a16="http://schemas.microsoft.com/office/drawing/2014/main" id="{E20E63A8-2DA6-A14C-9C2A-A6348AA3633E}"/>
              </a:ext>
            </a:extLst>
          </p:cNvPr>
          <p:cNvSpPr>
            <a:spLocks noGrp="1"/>
          </p:cNvSpPr>
          <p:nvPr>
            <p:ph type="sldNum" sz="quarter" idx="12"/>
          </p:nvPr>
        </p:nvSpPr>
        <p:spPr/>
        <p:txBody>
          <a:bodyPr/>
          <a:lstStyle/>
          <a:p>
            <a:fld id="{6CB76B4D-260D-4EC1-9A8A-CDDCEAC88FCA}" type="slidenum">
              <a:rPr lang="en-GB" smtClean="0"/>
              <a:pPr/>
              <a:t>5</a:t>
            </a:fld>
            <a:endParaRPr lang="en-GB" dirty="0"/>
          </a:p>
        </p:txBody>
      </p:sp>
    </p:spTree>
    <p:extLst>
      <p:ext uri="{BB962C8B-B14F-4D97-AF65-F5344CB8AC3E}">
        <p14:creationId xmlns:p14="http://schemas.microsoft.com/office/powerpoint/2010/main" val="310854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4BAA2-6CFC-DA43-8514-C9BB9050EB61}"/>
              </a:ext>
            </a:extLst>
          </p:cNvPr>
          <p:cNvSpPr>
            <a:spLocks noGrp="1"/>
          </p:cNvSpPr>
          <p:nvPr>
            <p:ph type="title"/>
          </p:nvPr>
        </p:nvSpPr>
        <p:spPr/>
        <p:txBody>
          <a:bodyPr/>
          <a:lstStyle/>
          <a:p>
            <a:r>
              <a:rPr lang="en-US" dirty="0"/>
              <a:t>Linked Open Data</a:t>
            </a:r>
          </a:p>
        </p:txBody>
      </p:sp>
      <p:sp>
        <p:nvSpPr>
          <p:cNvPr id="3" name="Content Placeholder 2">
            <a:extLst>
              <a:ext uri="{FF2B5EF4-FFF2-40B4-BE49-F238E27FC236}">
                <a16:creationId xmlns:a16="http://schemas.microsoft.com/office/drawing/2014/main" id="{787006A6-FB37-AD4C-B55F-378EDCE11454}"/>
              </a:ext>
            </a:extLst>
          </p:cNvPr>
          <p:cNvSpPr>
            <a:spLocks noGrp="1"/>
          </p:cNvSpPr>
          <p:nvPr>
            <p:ph idx="1"/>
          </p:nvPr>
        </p:nvSpPr>
        <p:spPr>
          <a:xfrm>
            <a:off x="323850" y="1700213"/>
            <a:ext cx="2015902" cy="4127808"/>
          </a:xfrm>
        </p:spPr>
        <p:txBody>
          <a:bodyPr/>
          <a:lstStyle/>
          <a:p>
            <a:r>
              <a:rPr lang="en-US" sz="2400" dirty="0"/>
              <a:t>Distributed data extracted from distributed texts</a:t>
            </a:r>
          </a:p>
        </p:txBody>
      </p:sp>
      <p:sp>
        <p:nvSpPr>
          <p:cNvPr id="4" name="Slide Number Placeholder 3">
            <a:extLst>
              <a:ext uri="{FF2B5EF4-FFF2-40B4-BE49-F238E27FC236}">
                <a16:creationId xmlns:a16="http://schemas.microsoft.com/office/drawing/2014/main" id="{34DBADCB-D6CE-F247-B82C-319BD72E9379}"/>
              </a:ext>
            </a:extLst>
          </p:cNvPr>
          <p:cNvSpPr>
            <a:spLocks noGrp="1"/>
          </p:cNvSpPr>
          <p:nvPr>
            <p:ph type="sldNum" sz="quarter" idx="12"/>
          </p:nvPr>
        </p:nvSpPr>
        <p:spPr/>
        <p:txBody>
          <a:bodyPr/>
          <a:lstStyle/>
          <a:p>
            <a:fld id="{6CB76B4D-260D-4EC1-9A8A-CDDCEAC88FCA}" type="slidenum">
              <a:rPr lang="en-GB" smtClean="0"/>
              <a:pPr/>
              <a:t>6</a:t>
            </a:fld>
            <a:endParaRPr lang="en-GB"/>
          </a:p>
        </p:txBody>
      </p:sp>
      <p:pic>
        <p:nvPicPr>
          <p:cNvPr id="5" name="Picture 4">
            <a:extLst>
              <a:ext uri="{FF2B5EF4-FFF2-40B4-BE49-F238E27FC236}">
                <a16:creationId xmlns:a16="http://schemas.microsoft.com/office/drawing/2014/main" id="{D32F83F7-F8BB-2F49-9ED1-882EB0513B45}"/>
              </a:ext>
            </a:extLst>
          </p:cNvPr>
          <p:cNvPicPr>
            <a:picLocks noChangeAspect="1"/>
          </p:cNvPicPr>
          <p:nvPr/>
        </p:nvPicPr>
        <p:blipFill>
          <a:blip r:embed="rId2"/>
          <a:stretch>
            <a:fillRect/>
          </a:stretch>
        </p:blipFill>
        <p:spPr>
          <a:xfrm>
            <a:off x="2462879" y="1687204"/>
            <a:ext cx="6357271" cy="4140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358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lvl="0"/>
            <a:r>
              <a:rPr lang="en-US" baseline="0" noProof="0" dirty="0"/>
              <a:t>Text mining</a:t>
            </a:r>
            <a:endParaRPr lang="en-US" noProof="0" dirty="0"/>
          </a:p>
        </p:txBody>
      </p:sp>
      <p:sp>
        <p:nvSpPr>
          <p:cNvPr id="3" name="Segnaposto contenuto 2"/>
          <p:cNvSpPr>
            <a:spLocks noGrp="1"/>
          </p:cNvSpPr>
          <p:nvPr>
            <p:ph idx="1"/>
          </p:nvPr>
        </p:nvSpPr>
        <p:spPr>
          <a:xfrm>
            <a:off x="323850" y="1700212"/>
            <a:ext cx="8496300" cy="4753123"/>
          </a:xfrm>
        </p:spPr>
        <p:txBody>
          <a:bodyPr>
            <a:normAutofit/>
          </a:bodyPr>
          <a:lstStyle/>
          <a:p>
            <a:pPr lvl="0">
              <a:spcAft>
                <a:spcPts val="1200"/>
              </a:spcAft>
            </a:pPr>
            <a:r>
              <a:rPr lang="en-US" noProof="0" dirty="0"/>
              <a:t>Text mining refers generally to the process of extracting information from unstructured text</a:t>
            </a:r>
          </a:p>
          <a:p>
            <a:pPr lvl="1"/>
            <a:r>
              <a:rPr lang="en-US" noProof="0" dirty="0"/>
              <a:t>Explicit interpretation of symbolic meaning: entity recognition, tagging, annotation, metadata</a:t>
            </a:r>
          </a:p>
          <a:p>
            <a:pPr lvl="1"/>
            <a:r>
              <a:rPr lang="en-US" noProof="0" dirty="0"/>
              <a:t>Interesting and non-trivial knowledge derived from implicit patterns of symbols</a:t>
            </a:r>
          </a:p>
          <a:p>
            <a:pPr rtl="0" eaLnBrk="1" latinLnBrk="0" hangingPunct="1"/>
            <a:r>
              <a:rPr lang="en-US" sz="2100" kern="1200" dirty="0">
                <a:cs typeface="+mn-cs"/>
              </a:rPr>
              <a:t>Overall methods</a:t>
            </a:r>
            <a:endParaRPr lang="en-US" sz="1900" dirty="0"/>
          </a:p>
          <a:p>
            <a:pPr lvl="1"/>
            <a:r>
              <a:rPr lang="en-US" sz="1800" kern="1200" dirty="0">
                <a:cs typeface="+mn-cs"/>
              </a:rPr>
              <a:t>Supervised methods: text classification</a:t>
            </a:r>
            <a:endParaRPr lang="en-US" noProof="0" dirty="0">
              <a:effectLst/>
            </a:endParaRPr>
          </a:p>
          <a:p>
            <a:pPr lvl="1"/>
            <a:r>
              <a:rPr lang="en-US" sz="1800" kern="1200" dirty="0">
                <a:cs typeface="+mn-cs"/>
              </a:rPr>
              <a:t>Unsupervised methods: clustering and topic modelling</a:t>
            </a:r>
          </a:p>
        </p:txBody>
      </p:sp>
    </p:spTree>
    <p:extLst>
      <p:ext uri="{BB962C8B-B14F-4D97-AF65-F5344CB8AC3E}">
        <p14:creationId xmlns:p14="http://schemas.microsoft.com/office/powerpoint/2010/main" val="1823636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01035-5222-884B-BAC6-9A776BBAD965}"/>
              </a:ext>
            </a:extLst>
          </p:cNvPr>
          <p:cNvSpPr>
            <a:spLocks noGrp="1"/>
          </p:cNvSpPr>
          <p:nvPr>
            <p:ph type="title"/>
          </p:nvPr>
        </p:nvSpPr>
        <p:spPr>
          <a:xfrm>
            <a:off x="321624" y="844949"/>
            <a:ext cx="8496300" cy="649288"/>
          </a:xfrm>
        </p:spPr>
        <p:txBody>
          <a:bodyPr/>
          <a:lstStyle/>
          <a:p>
            <a:r>
              <a:rPr lang="en-US" dirty="0"/>
              <a:t>Products</a:t>
            </a:r>
          </a:p>
        </p:txBody>
      </p:sp>
      <p:sp>
        <p:nvSpPr>
          <p:cNvPr id="4" name="Slide Number Placeholder 3">
            <a:extLst>
              <a:ext uri="{FF2B5EF4-FFF2-40B4-BE49-F238E27FC236}">
                <a16:creationId xmlns:a16="http://schemas.microsoft.com/office/drawing/2014/main" id="{0A34E7FA-0F6B-6C4B-8C16-FB245C85FAC3}"/>
              </a:ext>
            </a:extLst>
          </p:cNvPr>
          <p:cNvSpPr>
            <a:spLocks noGrp="1"/>
          </p:cNvSpPr>
          <p:nvPr>
            <p:ph type="sldNum" sz="quarter" idx="12"/>
          </p:nvPr>
        </p:nvSpPr>
        <p:spPr/>
        <p:txBody>
          <a:bodyPr/>
          <a:lstStyle/>
          <a:p>
            <a:fld id="{6CB76B4D-260D-4EC1-9A8A-CDDCEAC88FCA}" type="slidenum">
              <a:rPr lang="en-GB" smtClean="0"/>
              <a:pPr/>
              <a:t>8</a:t>
            </a:fld>
            <a:endParaRPr lang="en-GB"/>
          </a:p>
        </p:txBody>
      </p:sp>
      <p:pic>
        <p:nvPicPr>
          <p:cNvPr id="5" name="Picture 4">
            <a:extLst>
              <a:ext uri="{FF2B5EF4-FFF2-40B4-BE49-F238E27FC236}">
                <a16:creationId xmlns:a16="http://schemas.microsoft.com/office/drawing/2014/main" id="{F5C32103-B497-7E45-8225-E8B9FCDA4902}"/>
              </a:ext>
            </a:extLst>
          </p:cNvPr>
          <p:cNvPicPr>
            <a:picLocks noChangeAspect="1"/>
          </p:cNvPicPr>
          <p:nvPr/>
        </p:nvPicPr>
        <p:blipFill>
          <a:blip r:embed="rId2"/>
          <a:stretch>
            <a:fillRect/>
          </a:stretch>
        </p:blipFill>
        <p:spPr>
          <a:xfrm>
            <a:off x="251520" y="1557338"/>
            <a:ext cx="2997419" cy="1999878"/>
          </a:xfrm>
          <a:prstGeom prst="rect">
            <a:avLst/>
          </a:prstGeom>
        </p:spPr>
      </p:pic>
      <p:sp>
        <p:nvSpPr>
          <p:cNvPr id="6" name="Rectangle 5">
            <a:extLst>
              <a:ext uri="{FF2B5EF4-FFF2-40B4-BE49-F238E27FC236}">
                <a16:creationId xmlns:a16="http://schemas.microsoft.com/office/drawing/2014/main" id="{867117A9-4A65-7D43-82CE-AF785AB4D8AC}"/>
              </a:ext>
            </a:extLst>
          </p:cNvPr>
          <p:cNvSpPr/>
          <p:nvPr/>
        </p:nvSpPr>
        <p:spPr>
          <a:xfrm>
            <a:off x="239007" y="3557216"/>
            <a:ext cx="2997419" cy="830997"/>
          </a:xfrm>
          <a:prstGeom prst="rect">
            <a:avLst/>
          </a:prstGeom>
        </p:spPr>
        <p:txBody>
          <a:bodyPr wrap="square">
            <a:spAutoFit/>
          </a:bodyPr>
          <a:lstStyle/>
          <a:p>
            <a:pPr algn="l"/>
            <a:r>
              <a:rPr lang="en-GB" dirty="0">
                <a:solidFill>
                  <a:srgbClr val="666666"/>
                </a:solidFill>
                <a:latin typeface="Georgia" panose="02040502050405020303" pitchFamily="18" charset="0"/>
              </a:rPr>
              <a:t>The </a:t>
            </a:r>
            <a:r>
              <a:rPr lang="en-GB" b="1" dirty="0" err="1">
                <a:solidFill>
                  <a:srgbClr val="666666"/>
                </a:solidFill>
                <a:latin typeface="inherit"/>
              </a:rPr>
              <a:t>Gavagai</a:t>
            </a:r>
            <a:r>
              <a:rPr lang="en-GB" b="1" dirty="0">
                <a:solidFill>
                  <a:srgbClr val="666666"/>
                </a:solidFill>
                <a:latin typeface="inherit"/>
              </a:rPr>
              <a:t> Monitor</a:t>
            </a:r>
            <a:r>
              <a:rPr lang="en-GB" dirty="0">
                <a:solidFill>
                  <a:srgbClr val="666666"/>
                </a:solidFill>
                <a:latin typeface="Georgia" panose="02040502050405020303" pitchFamily="18" charset="0"/>
              </a:rPr>
              <a:t> collects data from online sources and creates topic-based executive summaries which give you instant insight.</a:t>
            </a:r>
          </a:p>
        </p:txBody>
      </p:sp>
      <p:pic>
        <p:nvPicPr>
          <p:cNvPr id="7" name="Picture 6">
            <a:extLst>
              <a:ext uri="{FF2B5EF4-FFF2-40B4-BE49-F238E27FC236}">
                <a16:creationId xmlns:a16="http://schemas.microsoft.com/office/drawing/2014/main" id="{50C7B10B-07A6-5346-9DF5-DF4BB1509D51}"/>
              </a:ext>
            </a:extLst>
          </p:cNvPr>
          <p:cNvPicPr>
            <a:picLocks noChangeAspect="1"/>
          </p:cNvPicPr>
          <p:nvPr/>
        </p:nvPicPr>
        <p:blipFill>
          <a:blip r:embed="rId3"/>
          <a:stretch>
            <a:fillRect/>
          </a:stretch>
        </p:blipFill>
        <p:spPr>
          <a:xfrm>
            <a:off x="3374703" y="1714911"/>
            <a:ext cx="1612900" cy="571500"/>
          </a:xfrm>
          <a:prstGeom prst="rect">
            <a:avLst/>
          </a:prstGeom>
        </p:spPr>
      </p:pic>
      <p:sp>
        <p:nvSpPr>
          <p:cNvPr id="8" name="Rectangle 7">
            <a:extLst>
              <a:ext uri="{FF2B5EF4-FFF2-40B4-BE49-F238E27FC236}">
                <a16:creationId xmlns:a16="http://schemas.microsoft.com/office/drawing/2014/main" id="{A4454ED4-3735-AD49-9806-E8AEA7DE5B9A}"/>
              </a:ext>
            </a:extLst>
          </p:cNvPr>
          <p:cNvSpPr/>
          <p:nvPr/>
        </p:nvSpPr>
        <p:spPr>
          <a:xfrm>
            <a:off x="3374703" y="2284475"/>
            <a:ext cx="1728192" cy="830997"/>
          </a:xfrm>
          <a:prstGeom prst="rect">
            <a:avLst/>
          </a:prstGeom>
        </p:spPr>
        <p:txBody>
          <a:bodyPr wrap="square">
            <a:spAutoFit/>
          </a:bodyPr>
          <a:lstStyle/>
          <a:p>
            <a:pPr algn="l"/>
            <a:r>
              <a:rPr lang="en-GB" dirty="0" err="1">
                <a:latin typeface="Whitney SSm A"/>
              </a:rPr>
              <a:t>Agolo</a:t>
            </a:r>
            <a:r>
              <a:rPr lang="en-GB" dirty="0">
                <a:latin typeface="Whitney SSm A"/>
              </a:rPr>
              <a:t> uses artificial intelligence to create summaries from your information in real-time</a:t>
            </a:r>
            <a:endParaRPr lang="en-GB" i="0" u="none" strike="noStrike" dirty="0">
              <a:effectLst/>
              <a:latin typeface="Whitney SSm A"/>
            </a:endParaRPr>
          </a:p>
        </p:txBody>
      </p:sp>
      <p:pic>
        <p:nvPicPr>
          <p:cNvPr id="9" name="Picture 8">
            <a:extLst>
              <a:ext uri="{FF2B5EF4-FFF2-40B4-BE49-F238E27FC236}">
                <a16:creationId xmlns:a16="http://schemas.microsoft.com/office/drawing/2014/main" id="{7FFEFAF7-DB9E-6A4F-952F-6B6091AFCB38}"/>
              </a:ext>
            </a:extLst>
          </p:cNvPr>
          <p:cNvPicPr>
            <a:picLocks noChangeAspect="1"/>
          </p:cNvPicPr>
          <p:nvPr/>
        </p:nvPicPr>
        <p:blipFill>
          <a:blip r:embed="rId4"/>
          <a:stretch>
            <a:fillRect/>
          </a:stretch>
        </p:blipFill>
        <p:spPr>
          <a:xfrm>
            <a:off x="5235615" y="2005930"/>
            <a:ext cx="1674147" cy="1296144"/>
          </a:xfrm>
          <a:prstGeom prst="rect">
            <a:avLst/>
          </a:prstGeom>
        </p:spPr>
      </p:pic>
      <p:sp>
        <p:nvSpPr>
          <p:cNvPr id="10" name="Rectangle 9">
            <a:extLst>
              <a:ext uri="{FF2B5EF4-FFF2-40B4-BE49-F238E27FC236}">
                <a16:creationId xmlns:a16="http://schemas.microsoft.com/office/drawing/2014/main" id="{6F8D13A7-A92B-1745-9BE5-E5D006E751EE}"/>
              </a:ext>
            </a:extLst>
          </p:cNvPr>
          <p:cNvSpPr/>
          <p:nvPr/>
        </p:nvSpPr>
        <p:spPr>
          <a:xfrm>
            <a:off x="5162719" y="3388619"/>
            <a:ext cx="1726772" cy="1200329"/>
          </a:xfrm>
          <a:prstGeom prst="rect">
            <a:avLst/>
          </a:prstGeom>
        </p:spPr>
        <p:txBody>
          <a:bodyPr wrap="square">
            <a:spAutoFit/>
          </a:bodyPr>
          <a:lstStyle/>
          <a:p>
            <a:pPr algn="l"/>
            <a:r>
              <a:rPr lang="en-GB" b="1" dirty="0">
                <a:solidFill>
                  <a:srgbClr val="354960"/>
                </a:solidFill>
                <a:latin typeface="Open Sans"/>
              </a:rPr>
              <a:t>End-to-End Platform for Building Custom NLP Models for </a:t>
            </a:r>
            <a:r>
              <a:rPr lang="en-GB" dirty="0">
                <a:solidFill>
                  <a:srgbClr val="000000"/>
                </a:solidFill>
                <a:latin typeface="Open Sans"/>
              </a:rPr>
              <a:t>Classification, Sentiment Analysis, and Entity Extraction models</a:t>
            </a:r>
            <a:endParaRPr lang="en-GB" b="0" i="0" u="none" strike="noStrike" dirty="0">
              <a:solidFill>
                <a:srgbClr val="000000"/>
              </a:solidFill>
              <a:effectLst/>
              <a:latin typeface="Open Sans"/>
            </a:endParaRPr>
          </a:p>
        </p:txBody>
      </p:sp>
      <p:pic>
        <p:nvPicPr>
          <p:cNvPr id="11" name="Picture 10">
            <a:extLst>
              <a:ext uri="{FF2B5EF4-FFF2-40B4-BE49-F238E27FC236}">
                <a16:creationId xmlns:a16="http://schemas.microsoft.com/office/drawing/2014/main" id="{6EC8BCBA-380C-C14B-8526-A97F9A7F11EF}"/>
              </a:ext>
            </a:extLst>
          </p:cNvPr>
          <p:cNvPicPr>
            <a:picLocks noChangeAspect="1"/>
          </p:cNvPicPr>
          <p:nvPr/>
        </p:nvPicPr>
        <p:blipFill>
          <a:blip r:embed="rId5"/>
          <a:stretch>
            <a:fillRect/>
          </a:stretch>
        </p:blipFill>
        <p:spPr>
          <a:xfrm>
            <a:off x="5253724" y="1594369"/>
            <a:ext cx="1181398" cy="340099"/>
          </a:xfrm>
          <a:prstGeom prst="rect">
            <a:avLst/>
          </a:prstGeom>
        </p:spPr>
      </p:pic>
      <p:pic>
        <p:nvPicPr>
          <p:cNvPr id="12" name="Picture 11">
            <a:extLst>
              <a:ext uri="{FF2B5EF4-FFF2-40B4-BE49-F238E27FC236}">
                <a16:creationId xmlns:a16="http://schemas.microsoft.com/office/drawing/2014/main" id="{11E27CEB-8C54-B04F-8702-84D015ECC86B}"/>
              </a:ext>
            </a:extLst>
          </p:cNvPr>
          <p:cNvPicPr>
            <a:picLocks noChangeAspect="1"/>
          </p:cNvPicPr>
          <p:nvPr/>
        </p:nvPicPr>
        <p:blipFill>
          <a:blip r:embed="rId6"/>
          <a:stretch>
            <a:fillRect/>
          </a:stretch>
        </p:blipFill>
        <p:spPr>
          <a:xfrm>
            <a:off x="6963771" y="1478764"/>
            <a:ext cx="2121024" cy="1611978"/>
          </a:xfrm>
          <a:prstGeom prst="rect">
            <a:avLst/>
          </a:prstGeom>
        </p:spPr>
      </p:pic>
      <p:sp>
        <p:nvSpPr>
          <p:cNvPr id="13" name="Rectangle 12">
            <a:extLst>
              <a:ext uri="{FF2B5EF4-FFF2-40B4-BE49-F238E27FC236}">
                <a16:creationId xmlns:a16="http://schemas.microsoft.com/office/drawing/2014/main" id="{C8AF9E61-7B79-C14E-9ECD-59829A128EBB}"/>
              </a:ext>
            </a:extLst>
          </p:cNvPr>
          <p:cNvSpPr/>
          <p:nvPr/>
        </p:nvSpPr>
        <p:spPr>
          <a:xfrm>
            <a:off x="6984554" y="3131281"/>
            <a:ext cx="2159446" cy="1015663"/>
          </a:xfrm>
          <a:prstGeom prst="rect">
            <a:avLst/>
          </a:prstGeom>
        </p:spPr>
        <p:txBody>
          <a:bodyPr wrap="square">
            <a:spAutoFit/>
          </a:bodyPr>
          <a:lstStyle/>
          <a:p>
            <a:pPr algn="l"/>
            <a:r>
              <a:rPr lang="en-GB" dirty="0" err="1">
                <a:solidFill>
                  <a:srgbClr val="555555"/>
                </a:solidFill>
                <a:latin typeface="Arial" panose="020B0604020202020204" pitchFamily="34" charset="0"/>
                <a:cs typeface="Arial" panose="020B0604020202020204" pitchFamily="34" charset="0"/>
              </a:rPr>
              <a:t>Semantria</a:t>
            </a:r>
            <a:r>
              <a:rPr lang="en-GB" dirty="0">
                <a:solidFill>
                  <a:srgbClr val="555555"/>
                </a:solidFill>
                <a:latin typeface="Arial" panose="020B0604020202020204" pitchFamily="34" charset="0"/>
                <a:cs typeface="Arial" panose="020B0604020202020204" pitchFamily="34" charset="0"/>
              </a:rPr>
              <a:t> Storage &amp; Visualization to </a:t>
            </a:r>
            <a:r>
              <a:rPr lang="en-GB" dirty="0">
                <a:latin typeface="Arial" panose="020B0604020202020204" pitchFamily="34" charset="0"/>
                <a:cs typeface="Arial" panose="020B0604020202020204" pitchFamily="34" charset="0"/>
              </a:rPr>
              <a:t>store, manage &amp; </a:t>
            </a:r>
            <a:r>
              <a:rPr lang="en-GB" dirty="0" err="1">
                <a:latin typeface="Arial" panose="020B0604020202020204" pitchFamily="34" charset="0"/>
                <a:cs typeface="Arial" panose="020B0604020202020204" pitchFamily="34" charset="0"/>
              </a:rPr>
              <a:t>analyze</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unstructured text documents</a:t>
            </a:r>
          </a:p>
          <a:p>
            <a:endParaRPr lang="en-GB" b="0" i="0" u="none" strike="noStrike" dirty="0">
              <a:solidFill>
                <a:srgbClr val="555555"/>
              </a:solidFill>
              <a:effectLst/>
              <a:latin typeface="Open Sans"/>
            </a:endParaRPr>
          </a:p>
        </p:txBody>
      </p:sp>
      <p:pic>
        <p:nvPicPr>
          <p:cNvPr id="14" name="Picture 13">
            <a:extLst>
              <a:ext uri="{FF2B5EF4-FFF2-40B4-BE49-F238E27FC236}">
                <a16:creationId xmlns:a16="http://schemas.microsoft.com/office/drawing/2014/main" id="{CA5A4417-8489-7142-8DD7-8029FE5D7065}"/>
              </a:ext>
            </a:extLst>
          </p:cNvPr>
          <p:cNvPicPr>
            <a:picLocks noChangeAspect="1"/>
          </p:cNvPicPr>
          <p:nvPr/>
        </p:nvPicPr>
        <p:blipFill>
          <a:blip r:embed="rId7"/>
          <a:stretch>
            <a:fillRect/>
          </a:stretch>
        </p:blipFill>
        <p:spPr>
          <a:xfrm>
            <a:off x="6657993" y="930393"/>
            <a:ext cx="2159000" cy="660400"/>
          </a:xfrm>
          <a:prstGeom prst="rect">
            <a:avLst/>
          </a:prstGeom>
        </p:spPr>
      </p:pic>
      <p:pic>
        <p:nvPicPr>
          <p:cNvPr id="15" name="Picture 14">
            <a:extLst>
              <a:ext uri="{FF2B5EF4-FFF2-40B4-BE49-F238E27FC236}">
                <a16:creationId xmlns:a16="http://schemas.microsoft.com/office/drawing/2014/main" id="{43CD5E8F-56C7-BB4B-B3A2-2EE39CE99790}"/>
              </a:ext>
            </a:extLst>
          </p:cNvPr>
          <p:cNvPicPr>
            <a:picLocks noChangeAspect="1"/>
          </p:cNvPicPr>
          <p:nvPr/>
        </p:nvPicPr>
        <p:blipFill>
          <a:blip r:embed="rId8"/>
          <a:stretch>
            <a:fillRect/>
          </a:stretch>
        </p:blipFill>
        <p:spPr>
          <a:xfrm>
            <a:off x="6590269" y="4957179"/>
            <a:ext cx="2424917" cy="1629544"/>
          </a:xfrm>
          <a:prstGeom prst="rect">
            <a:avLst/>
          </a:prstGeom>
        </p:spPr>
      </p:pic>
      <p:sp>
        <p:nvSpPr>
          <p:cNvPr id="16" name="Rectangle 15">
            <a:extLst>
              <a:ext uri="{FF2B5EF4-FFF2-40B4-BE49-F238E27FC236}">
                <a16:creationId xmlns:a16="http://schemas.microsoft.com/office/drawing/2014/main" id="{0BE2532E-F948-0949-A8C8-58341094EA75}"/>
              </a:ext>
            </a:extLst>
          </p:cNvPr>
          <p:cNvSpPr/>
          <p:nvPr/>
        </p:nvSpPr>
        <p:spPr>
          <a:xfrm>
            <a:off x="3948368" y="4933326"/>
            <a:ext cx="2785292" cy="1938992"/>
          </a:xfrm>
          <a:prstGeom prst="rect">
            <a:avLst/>
          </a:prstGeom>
        </p:spPr>
        <p:txBody>
          <a:bodyPr wrap="square">
            <a:spAutoFit/>
          </a:bodyPr>
          <a:lstStyle/>
          <a:p>
            <a:pPr algn="l"/>
            <a:r>
              <a:rPr lang="en-GB" b="1" dirty="0">
                <a:solidFill>
                  <a:srgbClr val="3A3C3C"/>
                </a:solidFill>
                <a:latin typeface="Lato"/>
              </a:rPr>
              <a:t>Luminoso Compass</a:t>
            </a:r>
          </a:p>
          <a:p>
            <a:pPr algn="l"/>
            <a:r>
              <a:rPr lang="en-GB" dirty="0">
                <a:solidFill>
                  <a:srgbClr val="3A3C3C"/>
                </a:solidFill>
                <a:latin typeface="Lato"/>
              </a:rPr>
              <a:t>Automate your business processes by using Compass to classify, label, predict, and act on your streaming text data. By automatically routing and auto-responding to customer feedback in real-time, your support team can focus on the most critical issues.</a:t>
            </a:r>
          </a:p>
          <a:p>
            <a:br>
              <a:rPr lang="en-GB" dirty="0"/>
            </a:br>
            <a:endParaRPr lang="en-US" dirty="0"/>
          </a:p>
        </p:txBody>
      </p:sp>
      <p:pic>
        <p:nvPicPr>
          <p:cNvPr id="17" name="Picture 16">
            <a:extLst>
              <a:ext uri="{FF2B5EF4-FFF2-40B4-BE49-F238E27FC236}">
                <a16:creationId xmlns:a16="http://schemas.microsoft.com/office/drawing/2014/main" id="{5C471585-D3C0-F446-86F6-663C6B11FC3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36276" y="4689253"/>
            <a:ext cx="1497384" cy="528025"/>
          </a:xfrm>
          <a:prstGeom prst="rect">
            <a:avLst/>
          </a:prstGeom>
        </p:spPr>
      </p:pic>
      <p:pic>
        <p:nvPicPr>
          <p:cNvPr id="18" name="Picture 17">
            <a:extLst>
              <a:ext uri="{FF2B5EF4-FFF2-40B4-BE49-F238E27FC236}">
                <a16:creationId xmlns:a16="http://schemas.microsoft.com/office/drawing/2014/main" id="{ACA31E9F-5B49-2648-B4FC-0CCF3DFBB069}"/>
              </a:ext>
            </a:extLst>
          </p:cNvPr>
          <p:cNvPicPr>
            <a:picLocks noChangeAspect="1"/>
          </p:cNvPicPr>
          <p:nvPr/>
        </p:nvPicPr>
        <p:blipFill>
          <a:blip r:embed="rId10"/>
          <a:stretch>
            <a:fillRect/>
          </a:stretch>
        </p:blipFill>
        <p:spPr>
          <a:xfrm>
            <a:off x="321624" y="4902166"/>
            <a:ext cx="2019300" cy="228600"/>
          </a:xfrm>
          <a:prstGeom prst="rect">
            <a:avLst/>
          </a:prstGeom>
        </p:spPr>
      </p:pic>
      <p:sp>
        <p:nvSpPr>
          <p:cNvPr id="19" name="Rectangle 18">
            <a:extLst>
              <a:ext uri="{FF2B5EF4-FFF2-40B4-BE49-F238E27FC236}">
                <a16:creationId xmlns:a16="http://schemas.microsoft.com/office/drawing/2014/main" id="{D32199C7-C271-714F-9A33-DFCA7885A5B2}"/>
              </a:ext>
            </a:extLst>
          </p:cNvPr>
          <p:cNvSpPr/>
          <p:nvPr/>
        </p:nvSpPr>
        <p:spPr>
          <a:xfrm>
            <a:off x="158856" y="5143520"/>
            <a:ext cx="2592288" cy="1015663"/>
          </a:xfrm>
          <a:prstGeom prst="rect">
            <a:avLst/>
          </a:prstGeom>
        </p:spPr>
        <p:txBody>
          <a:bodyPr wrap="square">
            <a:spAutoFit/>
          </a:bodyPr>
          <a:lstStyle/>
          <a:p>
            <a:pPr algn="l"/>
            <a:r>
              <a:rPr lang="en-GB" dirty="0">
                <a:solidFill>
                  <a:srgbClr val="414042"/>
                </a:solidFill>
                <a:latin typeface="AauxNext-Regular"/>
              </a:rPr>
              <a:t>Natural Language Generation (NLG) platform to </a:t>
            </a:r>
            <a:r>
              <a:rPr lang="en-GB" dirty="0" err="1">
                <a:solidFill>
                  <a:srgbClr val="414042"/>
                </a:solidFill>
                <a:latin typeface="AauxNext-Regular"/>
              </a:rPr>
              <a:t>analyze</a:t>
            </a:r>
            <a:r>
              <a:rPr lang="en-GB" dirty="0">
                <a:solidFill>
                  <a:srgbClr val="414042"/>
                </a:solidFill>
                <a:latin typeface="AauxNext-Regular"/>
              </a:rPr>
              <a:t>, interpret, and communicate insights from your data in the tone, style, and language of your business</a:t>
            </a:r>
            <a:endParaRPr lang="en-US" dirty="0"/>
          </a:p>
        </p:txBody>
      </p:sp>
      <p:sp>
        <p:nvSpPr>
          <p:cNvPr id="21" name="Rectangle 20">
            <a:extLst>
              <a:ext uri="{FF2B5EF4-FFF2-40B4-BE49-F238E27FC236}">
                <a16:creationId xmlns:a16="http://schemas.microsoft.com/office/drawing/2014/main" id="{AFE44BC6-E5C2-7842-8AEF-DCD830015DB3}"/>
              </a:ext>
            </a:extLst>
          </p:cNvPr>
          <p:cNvSpPr/>
          <p:nvPr/>
        </p:nvSpPr>
        <p:spPr>
          <a:xfrm>
            <a:off x="3302552" y="3544204"/>
            <a:ext cx="1891863" cy="1015663"/>
          </a:xfrm>
          <a:prstGeom prst="rect">
            <a:avLst/>
          </a:prstGeom>
        </p:spPr>
        <p:txBody>
          <a:bodyPr wrap="square">
            <a:spAutoFit/>
          </a:bodyPr>
          <a:lstStyle/>
          <a:p>
            <a:pPr algn="l"/>
            <a:r>
              <a:rPr lang="en-GB" dirty="0">
                <a:solidFill>
                  <a:srgbClr val="333333"/>
                </a:solidFill>
                <a:latin typeface="Raleway"/>
              </a:rPr>
              <a:t>Interactive technical documents with a conversational interface for hands-free, error-free work experience</a:t>
            </a:r>
            <a:endParaRPr lang="en-GB" b="0" i="0" u="none" strike="noStrike" dirty="0">
              <a:solidFill>
                <a:srgbClr val="333333"/>
              </a:solidFill>
              <a:effectLst/>
              <a:latin typeface="Raleway"/>
            </a:endParaRPr>
          </a:p>
        </p:txBody>
      </p:sp>
      <p:pic>
        <p:nvPicPr>
          <p:cNvPr id="22" name="Picture 21">
            <a:extLst>
              <a:ext uri="{FF2B5EF4-FFF2-40B4-BE49-F238E27FC236}">
                <a16:creationId xmlns:a16="http://schemas.microsoft.com/office/drawing/2014/main" id="{6AE8422E-78F4-5748-BAEA-0C273F5221AB}"/>
              </a:ext>
            </a:extLst>
          </p:cNvPr>
          <p:cNvPicPr>
            <a:picLocks noChangeAspect="1"/>
          </p:cNvPicPr>
          <p:nvPr/>
        </p:nvPicPr>
        <p:blipFill>
          <a:blip r:embed="rId11"/>
          <a:stretch>
            <a:fillRect/>
          </a:stretch>
        </p:blipFill>
        <p:spPr>
          <a:xfrm>
            <a:off x="3381659" y="3240623"/>
            <a:ext cx="1016000" cy="292100"/>
          </a:xfrm>
          <a:prstGeom prst="rect">
            <a:avLst/>
          </a:prstGeom>
        </p:spPr>
      </p:pic>
      <p:pic>
        <p:nvPicPr>
          <p:cNvPr id="26" name="Picture 25">
            <a:extLst>
              <a:ext uri="{FF2B5EF4-FFF2-40B4-BE49-F238E27FC236}">
                <a16:creationId xmlns:a16="http://schemas.microsoft.com/office/drawing/2014/main" id="{534F0E05-87FC-4048-9B52-2D7BCF86164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666505" y="4846031"/>
            <a:ext cx="1035050" cy="349250"/>
          </a:xfrm>
          <a:prstGeom prst="rect">
            <a:avLst/>
          </a:prstGeom>
        </p:spPr>
      </p:pic>
      <p:sp>
        <p:nvSpPr>
          <p:cNvPr id="27" name="Rectangle 26">
            <a:extLst>
              <a:ext uri="{FF2B5EF4-FFF2-40B4-BE49-F238E27FC236}">
                <a16:creationId xmlns:a16="http://schemas.microsoft.com/office/drawing/2014/main" id="{B470F701-9A1B-DA43-BF6F-9F99587A72ED}"/>
              </a:ext>
            </a:extLst>
          </p:cNvPr>
          <p:cNvSpPr/>
          <p:nvPr/>
        </p:nvSpPr>
        <p:spPr>
          <a:xfrm>
            <a:off x="2469035" y="5143520"/>
            <a:ext cx="1570017" cy="1384995"/>
          </a:xfrm>
          <a:prstGeom prst="rect">
            <a:avLst/>
          </a:prstGeom>
        </p:spPr>
        <p:txBody>
          <a:bodyPr wrap="square">
            <a:spAutoFit/>
          </a:bodyPr>
          <a:lstStyle/>
          <a:p>
            <a:r>
              <a:rPr lang="en-GB" dirty="0" err="1">
                <a:solidFill>
                  <a:srgbClr val="5E5C5C"/>
                </a:solidFill>
                <a:latin typeface="Textio Grotesk"/>
              </a:rPr>
              <a:t>Textio</a:t>
            </a:r>
            <a:r>
              <a:rPr lang="en-GB" dirty="0">
                <a:solidFill>
                  <a:srgbClr val="5E5C5C"/>
                </a:solidFill>
                <a:latin typeface="Textio Grotesk"/>
              </a:rPr>
              <a:t> Hire uses real-world hiring outcomes from millions of job posts and recruiting mails to write effective job adverts</a:t>
            </a:r>
            <a:endParaRPr lang="en-US" dirty="0"/>
          </a:p>
        </p:txBody>
      </p:sp>
      <p:pic>
        <p:nvPicPr>
          <p:cNvPr id="28" name="Picture 27">
            <a:extLst>
              <a:ext uri="{FF2B5EF4-FFF2-40B4-BE49-F238E27FC236}">
                <a16:creationId xmlns:a16="http://schemas.microsoft.com/office/drawing/2014/main" id="{9373A2B1-B0C9-0E47-8A00-5F132CCDAA0E}"/>
              </a:ext>
            </a:extLst>
          </p:cNvPr>
          <p:cNvPicPr>
            <a:picLocks noChangeAspect="1"/>
          </p:cNvPicPr>
          <p:nvPr/>
        </p:nvPicPr>
        <p:blipFill>
          <a:blip r:embed="rId13"/>
          <a:stretch>
            <a:fillRect/>
          </a:stretch>
        </p:blipFill>
        <p:spPr>
          <a:xfrm>
            <a:off x="3722841" y="269234"/>
            <a:ext cx="1299468" cy="550974"/>
          </a:xfrm>
          <a:prstGeom prst="rect">
            <a:avLst/>
          </a:prstGeom>
        </p:spPr>
      </p:pic>
      <p:sp>
        <p:nvSpPr>
          <p:cNvPr id="29" name="Rectangle 28">
            <a:extLst>
              <a:ext uri="{FF2B5EF4-FFF2-40B4-BE49-F238E27FC236}">
                <a16:creationId xmlns:a16="http://schemas.microsoft.com/office/drawing/2014/main" id="{8C3517B0-6F35-4F42-B03E-DFF2E2F24C5D}"/>
              </a:ext>
            </a:extLst>
          </p:cNvPr>
          <p:cNvSpPr/>
          <p:nvPr/>
        </p:nvSpPr>
        <p:spPr>
          <a:xfrm>
            <a:off x="3560082" y="868949"/>
            <a:ext cx="2794696" cy="646331"/>
          </a:xfrm>
          <a:prstGeom prst="rect">
            <a:avLst/>
          </a:prstGeom>
        </p:spPr>
        <p:txBody>
          <a:bodyPr wrap="square">
            <a:spAutoFit/>
          </a:bodyPr>
          <a:lstStyle/>
          <a:p>
            <a:pPr algn="l"/>
            <a:r>
              <a:rPr lang="en-GB" dirty="0">
                <a:latin typeface="Arial" panose="020B0604020202020204" pitchFamily="34" charset="0"/>
                <a:cs typeface="Arial" panose="020B0604020202020204" pitchFamily="34" charset="0"/>
              </a:rPr>
              <a:t>Automate written reports, summaries, &amp; recommendations and add narrative descriptions to dashboards</a:t>
            </a:r>
            <a:endParaRPr lang="en-US"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1B051ACD-BDF7-E346-BFB0-988FA25D1633}"/>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247236" y="1209823"/>
            <a:ext cx="1090796" cy="358996"/>
          </a:xfrm>
          <a:prstGeom prst="rect">
            <a:avLst/>
          </a:prstGeom>
        </p:spPr>
      </p:pic>
    </p:spTree>
    <p:extLst>
      <p:ext uri="{BB962C8B-B14F-4D97-AF65-F5344CB8AC3E}">
        <p14:creationId xmlns:p14="http://schemas.microsoft.com/office/powerpoint/2010/main" val="285121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3DF9-C12D-424E-9E72-FC5257F3A8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0EFD1B-EB52-6642-BB66-FA0A9D8CBB9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BF0EAAD-B788-2D41-9DC1-56381DEE5BDC}"/>
              </a:ext>
            </a:extLst>
          </p:cNvPr>
          <p:cNvSpPr>
            <a:spLocks noGrp="1"/>
          </p:cNvSpPr>
          <p:nvPr>
            <p:ph type="sldNum" sz="quarter" idx="12"/>
          </p:nvPr>
        </p:nvSpPr>
        <p:spPr/>
        <p:txBody>
          <a:bodyPr/>
          <a:lstStyle/>
          <a:p>
            <a:fld id="{6CB76B4D-260D-4EC1-9A8A-CDDCEAC88FCA}" type="slidenum">
              <a:rPr lang="en-GB" smtClean="0"/>
              <a:pPr/>
              <a:t>9</a:t>
            </a:fld>
            <a:endParaRPr lang="en-GB"/>
          </a:p>
        </p:txBody>
      </p:sp>
      <p:pic>
        <p:nvPicPr>
          <p:cNvPr id="5" name="Picture 4">
            <a:extLst>
              <a:ext uri="{FF2B5EF4-FFF2-40B4-BE49-F238E27FC236}">
                <a16:creationId xmlns:a16="http://schemas.microsoft.com/office/drawing/2014/main" id="{6E6199D4-A799-CA42-869F-30C057C4D2E3}"/>
              </a:ext>
            </a:extLst>
          </p:cNvPr>
          <p:cNvPicPr>
            <a:picLocks noChangeAspect="1"/>
          </p:cNvPicPr>
          <p:nvPr/>
        </p:nvPicPr>
        <p:blipFill>
          <a:blip r:embed="rId2">
            <a:duotone>
              <a:schemeClr val="accent3">
                <a:shade val="45000"/>
                <a:satMod val="135000"/>
              </a:schemeClr>
              <a:prstClr val="white"/>
            </a:duotone>
          </a:blip>
          <a:stretch>
            <a:fillRect/>
          </a:stretch>
        </p:blipFill>
        <p:spPr>
          <a:xfrm>
            <a:off x="26581" y="0"/>
            <a:ext cx="9090837" cy="6858000"/>
          </a:xfrm>
          <a:prstGeom prst="rect">
            <a:avLst/>
          </a:prstGeom>
        </p:spPr>
      </p:pic>
      <p:sp>
        <p:nvSpPr>
          <p:cNvPr id="8" name="TextBox 7">
            <a:extLst>
              <a:ext uri="{FF2B5EF4-FFF2-40B4-BE49-F238E27FC236}">
                <a16:creationId xmlns:a16="http://schemas.microsoft.com/office/drawing/2014/main" id="{3C2711DA-F235-3B4D-B2B6-36714BAC8E17}"/>
              </a:ext>
            </a:extLst>
          </p:cNvPr>
          <p:cNvSpPr txBox="1"/>
          <p:nvPr/>
        </p:nvSpPr>
        <p:spPr>
          <a:xfrm>
            <a:off x="539552" y="1988840"/>
            <a:ext cx="2592288" cy="1015663"/>
          </a:xfrm>
          <a:prstGeom prst="rect">
            <a:avLst/>
          </a:prstGeom>
          <a:noFill/>
        </p:spPr>
        <p:txBody>
          <a:bodyPr wrap="square" rtlCol="0">
            <a:spAutoFit/>
          </a:bodyPr>
          <a:lstStyle/>
          <a:p>
            <a:r>
              <a:rPr lang="en-US" sz="2000" b="1" dirty="0"/>
              <a:t>READING</a:t>
            </a:r>
          </a:p>
          <a:p>
            <a:endParaRPr lang="en-US" sz="2000" b="1" dirty="0"/>
          </a:p>
          <a:p>
            <a:r>
              <a:rPr lang="en-US" sz="2000" b="1" dirty="0"/>
              <a:t>EXTERNAL</a:t>
            </a:r>
          </a:p>
        </p:txBody>
      </p:sp>
      <p:sp>
        <p:nvSpPr>
          <p:cNvPr id="9" name="TextBox 8">
            <a:extLst>
              <a:ext uri="{FF2B5EF4-FFF2-40B4-BE49-F238E27FC236}">
                <a16:creationId xmlns:a16="http://schemas.microsoft.com/office/drawing/2014/main" id="{77C218AE-D83A-8046-AAF5-767635481666}"/>
              </a:ext>
            </a:extLst>
          </p:cNvPr>
          <p:cNvSpPr txBox="1"/>
          <p:nvPr/>
        </p:nvSpPr>
        <p:spPr>
          <a:xfrm>
            <a:off x="6525130" y="4965818"/>
            <a:ext cx="2592288" cy="1015663"/>
          </a:xfrm>
          <a:prstGeom prst="rect">
            <a:avLst/>
          </a:prstGeom>
          <a:noFill/>
        </p:spPr>
        <p:txBody>
          <a:bodyPr wrap="square" rtlCol="0">
            <a:spAutoFit/>
          </a:bodyPr>
          <a:lstStyle/>
          <a:p>
            <a:r>
              <a:rPr lang="en-US" sz="2000" b="1" dirty="0"/>
              <a:t>READING</a:t>
            </a:r>
          </a:p>
          <a:p>
            <a:endParaRPr lang="en-US" sz="2000" b="1" dirty="0"/>
          </a:p>
          <a:p>
            <a:r>
              <a:rPr lang="en-US" sz="2000" b="1" dirty="0"/>
              <a:t>CUSTOMERS</a:t>
            </a:r>
          </a:p>
        </p:txBody>
      </p:sp>
      <p:sp>
        <p:nvSpPr>
          <p:cNvPr id="10" name="TextBox 9">
            <a:extLst>
              <a:ext uri="{FF2B5EF4-FFF2-40B4-BE49-F238E27FC236}">
                <a16:creationId xmlns:a16="http://schemas.microsoft.com/office/drawing/2014/main" id="{A57151DE-D8EF-FA4D-B052-2B758CF83038}"/>
              </a:ext>
            </a:extLst>
          </p:cNvPr>
          <p:cNvSpPr txBox="1"/>
          <p:nvPr/>
        </p:nvSpPr>
        <p:spPr>
          <a:xfrm>
            <a:off x="5377620" y="2729874"/>
            <a:ext cx="3442530" cy="400110"/>
          </a:xfrm>
          <a:prstGeom prst="rect">
            <a:avLst/>
          </a:prstGeom>
          <a:noFill/>
        </p:spPr>
        <p:txBody>
          <a:bodyPr wrap="square" rtlCol="0">
            <a:spAutoFit/>
          </a:bodyPr>
          <a:lstStyle/>
          <a:p>
            <a:r>
              <a:rPr lang="en-US" sz="2000" b="1" dirty="0"/>
              <a:t>READING FOR ANALYSIS</a:t>
            </a:r>
          </a:p>
        </p:txBody>
      </p:sp>
      <p:sp>
        <p:nvSpPr>
          <p:cNvPr id="11" name="TextBox 10">
            <a:extLst>
              <a:ext uri="{FF2B5EF4-FFF2-40B4-BE49-F238E27FC236}">
                <a16:creationId xmlns:a16="http://schemas.microsoft.com/office/drawing/2014/main" id="{104870DC-0F48-7046-89C7-7602CEF6D423}"/>
              </a:ext>
            </a:extLst>
          </p:cNvPr>
          <p:cNvSpPr txBox="1"/>
          <p:nvPr/>
        </p:nvSpPr>
        <p:spPr>
          <a:xfrm>
            <a:off x="4079290" y="5200461"/>
            <a:ext cx="2596659" cy="707886"/>
          </a:xfrm>
          <a:prstGeom prst="rect">
            <a:avLst/>
          </a:prstGeom>
          <a:noFill/>
        </p:spPr>
        <p:txBody>
          <a:bodyPr wrap="square" rtlCol="0">
            <a:spAutoFit/>
          </a:bodyPr>
          <a:lstStyle/>
          <a:p>
            <a:r>
              <a:rPr lang="en-US" sz="2000" b="1" dirty="0"/>
              <a:t>ANSWERING CUSTOMERS</a:t>
            </a:r>
          </a:p>
        </p:txBody>
      </p:sp>
      <p:sp>
        <p:nvSpPr>
          <p:cNvPr id="12" name="TextBox 11">
            <a:extLst>
              <a:ext uri="{FF2B5EF4-FFF2-40B4-BE49-F238E27FC236}">
                <a16:creationId xmlns:a16="http://schemas.microsoft.com/office/drawing/2014/main" id="{E6F129A3-1209-EB49-BD64-A559551F8498}"/>
              </a:ext>
            </a:extLst>
          </p:cNvPr>
          <p:cNvSpPr txBox="1"/>
          <p:nvPr/>
        </p:nvSpPr>
        <p:spPr>
          <a:xfrm>
            <a:off x="2555775" y="5200461"/>
            <a:ext cx="1440161" cy="707886"/>
          </a:xfrm>
          <a:prstGeom prst="rect">
            <a:avLst/>
          </a:prstGeom>
          <a:noFill/>
        </p:spPr>
        <p:txBody>
          <a:bodyPr wrap="square" rtlCol="0">
            <a:spAutoFit/>
          </a:bodyPr>
          <a:lstStyle/>
          <a:p>
            <a:r>
              <a:rPr lang="en-US" sz="2000" b="1" dirty="0"/>
              <a:t>WRITING JOB ADS</a:t>
            </a:r>
          </a:p>
        </p:txBody>
      </p:sp>
      <p:sp>
        <p:nvSpPr>
          <p:cNvPr id="13" name="TextBox 12">
            <a:extLst>
              <a:ext uri="{FF2B5EF4-FFF2-40B4-BE49-F238E27FC236}">
                <a16:creationId xmlns:a16="http://schemas.microsoft.com/office/drawing/2014/main" id="{B7D6B751-9EA2-0344-8469-E0CD9EF5B77C}"/>
              </a:ext>
            </a:extLst>
          </p:cNvPr>
          <p:cNvSpPr txBox="1"/>
          <p:nvPr/>
        </p:nvSpPr>
        <p:spPr>
          <a:xfrm>
            <a:off x="337668" y="5200461"/>
            <a:ext cx="2146317" cy="707886"/>
          </a:xfrm>
          <a:prstGeom prst="rect">
            <a:avLst/>
          </a:prstGeom>
          <a:noFill/>
        </p:spPr>
        <p:txBody>
          <a:bodyPr wrap="square" rtlCol="0">
            <a:spAutoFit/>
          </a:bodyPr>
          <a:lstStyle/>
          <a:p>
            <a:r>
              <a:rPr lang="en-US" sz="2000" b="1" dirty="0"/>
              <a:t>GENERATING REPORTS</a:t>
            </a:r>
          </a:p>
        </p:txBody>
      </p:sp>
      <p:sp>
        <p:nvSpPr>
          <p:cNvPr id="14" name="TextBox 13">
            <a:extLst>
              <a:ext uri="{FF2B5EF4-FFF2-40B4-BE49-F238E27FC236}">
                <a16:creationId xmlns:a16="http://schemas.microsoft.com/office/drawing/2014/main" id="{7D4F204C-76E8-5A44-A1A0-7A38180BF114}"/>
              </a:ext>
            </a:extLst>
          </p:cNvPr>
          <p:cNvSpPr txBox="1"/>
          <p:nvPr/>
        </p:nvSpPr>
        <p:spPr>
          <a:xfrm>
            <a:off x="3707904" y="834916"/>
            <a:ext cx="2146317" cy="707886"/>
          </a:xfrm>
          <a:prstGeom prst="rect">
            <a:avLst/>
          </a:prstGeom>
          <a:noFill/>
        </p:spPr>
        <p:txBody>
          <a:bodyPr wrap="square" rtlCol="0">
            <a:spAutoFit/>
          </a:bodyPr>
          <a:lstStyle/>
          <a:p>
            <a:r>
              <a:rPr lang="en-US" sz="2000" b="1" dirty="0"/>
              <a:t>GENERATING REPORTS</a:t>
            </a:r>
          </a:p>
        </p:txBody>
      </p:sp>
      <p:sp>
        <p:nvSpPr>
          <p:cNvPr id="15" name="TextBox 14">
            <a:extLst>
              <a:ext uri="{FF2B5EF4-FFF2-40B4-BE49-F238E27FC236}">
                <a16:creationId xmlns:a16="http://schemas.microsoft.com/office/drawing/2014/main" id="{46F16688-184D-7547-8B03-B45644271D24}"/>
              </a:ext>
            </a:extLst>
          </p:cNvPr>
          <p:cNvSpPr txBox="1"/>
          <p:nvPr/>
        </p:nvSpPr>
        <p:spPr>
          <a:xfrm>
            <a:off x="3275855" y="2331770"/>
            <a:ext cx="1804497" cy="400110"/>
          </a:xfrm>
          <a:prstGeom prst="rect">
            <a:avLst/>
          </a:prstGeom>
          <a:noFill/>
        </p:spPr>
        <p:txBody>
          <a:bodyPr wrap="square" rtlCol="0">
            <a:spAutoFit/>
          </a:bodyPr>
          <a:lstStyle/>
          <a:p>
            <a:r>
              <a:rPr lang="en-US" sz="2000" b="1" dirty="0"/>
              <a:t>SUMMARIES</a:t>
            </a:r>
          </a:p>
        </p:txBody>
      </p:sp>
      <p:sp>
        <p:nvSpPr>
          <p:cNvPr id="16" name="TextBox 15">
            <a:extLst>
              <a:ext uri="{FF2B5EF4-FFF2-40B4-BE49-F238E27FC236}">
                <a16:creationId xmlns:a16="http://schemas.microsoft.com/office/drawing/2014/main" id="{788DEB94-C716-2B4C-AD31-61D1EE4D317F}"/>
              </a:ext>
            </a:extLst>
          </p:cNvPr>
          <p:cNvSpPr txBox="1"/>
          <p:nvPr/>
        </p:nvSpPr>
        <p:spPr>
          <a:xfrm>
            <a:off x="3275856" y="3645024"/>
            <a:ext cx="1816182" cy="1037909"/>
          </a:xfrm>
          <a:prstGeom prst="rect">
            <a:avLst/>
          </a:prstGeom>
          <a:noFill/>
        </p:spPr>
        <p:txBody>
          <a:bodyPr wrap="square" rtlCol="0">
            <a:spAutoFit/>
          </a:bodyPr>
          <a:lstStyle/>
          <a:p>
            <a:r>
              <a:rPr lang="en-US" sz="2000" b="1" dirty="0"/>
              <a:t>CONVERSATIONAL INTERFACES</a:t>
            </a:r>
          </a:p>
        </p:txBody>
      </p:sp>
    </p:spTree>
    <p:extLst>
      <p:ext uri="{BB962C8B-B14F-4D97-AF65-F5344CB8AC3E}">
        <p14:creationId xmlns:p14="http://schemas.microsoft.com/office/powerpoint/2010/main" val="3538025596"/>
      </p:ext>
    </p:extLst>
  </p:cSld>
  <p:clrMapOvr>
    <a:masterClrMapping/>
  </p:clrMapOvr>
</p:sld>
</file>

<file path=ppt/theme/theme1.xml><?xml version="1.0" encoding="utf-8"?>
<a:theme xmlns:a="http://schemas.openxmlformats.org/drawingml/2006/main" name="Towards a classification framework for social machines">
  <a:themeElements>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v7">
      <a:majorFont>
        <a:latin typeface="Georgia"/>
        <a:ea typeface="ＭＳ Ｐゴシック"/>
        <a:cs typeface=""/>
      </a:majorFont>
      <a:minorFont>
        <a:latin typeface="Georgi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eaLnBrk="1" hangingPunct="1">
          <a:defRPr sz="2400" b="1" dirty="0"/>
        </a:defPPr>
      </a:lstStyle>
      <a:style>
        <a:lnRef idx="2">
          <a:schemeClr val="accent2">
            <a:shade val="50000"/>
          </a:schemeClr>
        </a:lnRef>
        <a:fillRef idx="1">
          <a:schemeClr val="accent2"/>
        </a:fillRef>
        <a:effectRef idx="0">
          <a:schemeClr val="accent2"/>
        </a:effectRef>
        <a:fontRef idx="minor">
          <a:schemeClr val="lt1"/>
        </a:fontRef>
      </a: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OS divider slide design">
  <a:themeElements>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divider slide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 divider slide design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OS full bleed image">
  <a:themeElements>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 full bleed imag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 full bleed image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Towards a classification framework for social machines</Template>
  <TotalTime>20346</TotalTime>
  <Words>2964</Words>
  <Application>Microsoft Macintosh PowerPoint</Application>
  <PresentationFormat>On-screen Show (4:3)</PresentationFormat>
  <Paragraphs>953</Paragraphs>
  <Slides>38</Slides>
  <Notes>3</Notes>
  <HiddenSlides>4</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38</vt:i4>
      </vt:variant>
    </vt:vector>
  </HeadingPairs>
  <TitlesOfParts>
    <vt:vector size="56" baseType="lpstr">
      <vt:lpstr>ＭＳ Ｐゴシック</vt:lpstr>
      <vt:lpstr>-apple-system</vt:lpstr>
      <vt:lpstr>AauxNext-Regular</vt:lpstr>
      <vt:lpstr>Arial</vt:lpstr>
      <vt:lpstr>Geneva</vt:lpstr>
      <vt:lpstr>Georgia</vt:lpstr>
      <vt:lpstr>inherit</vt:lpstr>
      <vt:lpstr>Lato</vt:lpstr>
      <vt:lpstr>Lucida Sans</vt:lpstr>
      <vt:lpstr>Merriweather</vt:lpstr>
      <vt:lpstr>Open Sans</vt:lpstr>
      <vt:lpstr>Raleway</vt:lpstr>
      <vt:lpstr>Textio Grotesk</vt:lpstr>
      <vt:lpstr>Verdana</vt:lpstr>
      <vt:lpstr>Whitney SSm A</vt:lpstr>
      <vt:lpstr>Towards a classification framework for social machines</vt:lpstr>
      <vt:lpstr>UOS divider slide design</vt:lpstr>
      <vt:lpstr>UOS full bleed image</vt:lpstr>
      <vt:lpstr>Processing Text Data Science for Documents</vt:lpstr>
      <vt:lpstr>Learning Outcomes</vt:lpstr>
      <vt:lpstr>Understanding Texts</vt:lpstr>
      <vt:lpstr>Wikipedia &amp; DBPedia</vt:lpstr>
      <vt:lpstr>Wikipedia &amp; DBPedia</vt:lpstr>
      <vt:lpstr>Linked Open Data</vt:lpstr>
      <vt:lpstr>Text mining</vt:lpstr>
      <vt:lpstr>Products</vt:lpstr>
      <vt:lpstr>PowerPoint Presentation</vt:lpstr>
      <vt:lpstr>Pipeline</vt:lpstr>
      <vt:lpstr>Data Collection</vt:lpstr>
      <vt:lpstr>“Web Science”</vt:lpstr>
      <vt:lpstr>Data Cleansing</vt:lpstr>
      <vt:lpstr>Data Cleansing</vt:lpstr>
      <vt:lpstr>Data Modelling (i)</vt:lpstr>
      <vt:lpstr>Word Based Analyses</vt:lpstr>
      <vt:lpstr>Computational Linguistics</vt:lpstr>
      <vt:lpstr>Computational Linguistics</vt:lpstr>
      <vt:lpstr>Semantic Web</vt:lpstr>
      <vt:lpstr>Data Modelling (ii)</vt:lpstr>
      <vt:lpstr>Data Modelling (ii)</vt:lpstr>
      <vt:lpstr>Data Modelling (ii)</vt:lpstr>
      <vt:lpstr>Dimensionality Reduction</vt:lpstr>
      <vt:lpstr>Example Principle Component</vt:lpstr>
      <vt:lpstr>The Significance of Singular Values</vt:lpstr>
      <vt:lpstr>Modelling Netflix Usage</vt:lpstr>
      <vt:lpstr>Netflix SVD</vt:lpstr>
      <vt:lpstr>LSA: Latent Semantic Analysis</vt:lpstr>
      <vt:lpstr>LSA Example</vt:lpstr>
      <vt:lpstr>Topic Models</vt:lpstr>
      <vt:lpstr>Topic Models</vt:lpstr>
      <vt:lpstr>Latent Dirichlet Allocation (LDA)</vt:lpstr>
      <vt:lpstr>LDA example</vt:lpstr>
      <vt:lpstr>LDA example</vt:lpstr>
      <vt:lpstr>LDA example</vt:lpstr>
      <vt:lpstr>LDA example</vt:lpstr>
      <vt:lpstr>How to Write A Document The LDA Way</vt:lpstr>
      <vt:lpstr>LDA Learning – XXX rewrite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classification framework for social machines</dc:title>
  <dc:creator>Elena Simperl</dc:creator>
  <cp:lastModifiedBy>Leslie Carr</cp:lastModifiedBy>
  <cp:revision>347</cp:revision>
  <cp:lastPrinted>2014-01-20T12:02:34Z</cp:lastPrinted>
  <dcterms:created xsi:type="dcterms:W3CDTF">2013-04-26T07:53:01Z</dcterms:created>
  <dcterms:modified xsi:type="dcterms:W3CDTF">2018-10-03T12:19:24Z</dcterms:modified>
</cp:coreProperties>
</file>