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AEA-F9BC-4B0E-B472-B7E530A5030D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1103-6D94-444B-B90B-1905DCFB0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8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4AEA-F9BC-4B0E-B472-B7E530A5030D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11103-6D94-444B-B90B-1905DCFB0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95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edshare.ac.uk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edshare.ac.uk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EdShare OER Platform</a:t>
            </a:r>
            <a: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smtClean="0">
                <a:solidFill>
                  <a:schemeClr val="accent1">
                    <a:lumMod val="50000"/>
                  </a:schemeClr>
                </a:solidFill>
              </a:rPr>
              <a:t>Kelly Terrell, EPrints Open Education Lead</a:t>
            </a:r>
            <a:br>
              <a:rPr lang="en-US" sz="18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smtClean="0">
                <a:solidFill>
                  <a:schemeClr val="accent1">
                    <a:lumMod val="50000"/>
                  </a:schemeClr>
                </a:solidFill>
              </a:rPr>
              <a:t>EPrints Services, University of Southampton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42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Announcing </a:t>
            </a:r>
            <a:r>
              <a:rPr lang="en-GB" smtClean="0">
                <a:hlinkClick r:id="rId2"/>
              </a:rPr>
              <a:t>EdShare.ac.uk</a:t>
            </a:r>
            <a:r>
              <a:rPr lang="en-GB" smtClean="0"/>
              <a:t> 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EdShare is powering </a:t>
            </a:r>
            <a:r>
              <a:rPr lang="is-IS" smtClean="0"/>
              <a:t>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8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EdShare Features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4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EdShare Features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71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EdShare Features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EdShare Features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8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EdShare Features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2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 sustainable future </a:t>
            </a:r>
            <a:r>
              <a:rPr lang="is-IS" smtClean="0"/>
              <a:t>… in our own hands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8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Announcing </a:t>
            </a:r>
            <a:r>
              <a:rPr lang="en-GB" smtClean="0">
                <a:hlinkClick r:id="rId2"/>
              </a:rPr>
              <a:t>EdShare.ac.uk</a:t>
            </a:r>
            <a:r>
              <a:rPr lang="en-GB" smtClean="0"/>
              <a:t> 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57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EdShare OER Platform  Kelly Terrell, EPrints Open Education Lead EPrints Services, University of Southampton</vt:lpstr>
      <vt:lpstr>EdShare is powering …</vt:lpstr>
      <vt:lpstr>EdShare Features</vt:lpstr>
      <vt:lpstr>EdShare Features</vt:lpstr>
      <vt:lpstr>EdShare Features</vt:lpstr>
      <vt:lpstr>EdShare Features</vt:lpstr>
      <vt:lpstr>EdShare Features</vt:lpstr>
      <vt:lpstr>A sustainable future … in our own hands</vt:lpstr>
      <vt:lpstr>Announcing EdShare.ac.uk  </vt:lpstr>
      <vt:lpstr>Announcing EdShare.ac.uk  </vt:lpstr>
    </vt:vector>
  </TitlesOfParts>
  <Company>Dept of E &amp; 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EdShare OER Platform  Kelly Terrell, EPrints Open Education Lead EPrints Services, University of Southampton</dc:title>
  <dc:creator>kt2@ecs.soton.ac.uk</dc:creator>
  <cp:lastModifiedBy>kt2@ecs.soton.ac.uk</cp:lastModifiedBy>
  <cp:revision>1</cp:revision>
  <dcterms:created xsi:type="dcterms:W3CDTF">2017-04-11T20:44:47Z</dcterms:created>
  <dcterms:modified xsi:type="dcterms:W3CDTF">2017-04-11T20:44:47Z</dcterms:modified>
</cp:coreProperties>
</file>