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0546-34FF-45C4-9D46-A7F0BAF5BCFF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E463-6EB7-4C63-A385-6DA280CF9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0546-34FF-45C4-9D46-A7F0BAF5BCFF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E463-6EB7-4C63-A385-6DA280CF9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6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dshare.ac.uk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dshare.ac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accent1">
                    <a:lumMod val="50000"/>
                  </a:schemeClr>
                </a:solidFill>
              </a:rPr>
              <a:t>Infrastructure for Open Educational Resources (OERs)</a:t>
            </a:r>
            <a:br>
              <a:rPr lang="en-US" sz="40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Just don</a:t>
            </a:r>
            <a:r>
              <a:rPr lang="uk-UA" sz="280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t mention the ‘R’ word</a:t>
            </a:r>
            <a:b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smtClean="0">
                <a:solidFill>
                  <a:schemeClr val="accent1">
                    <a:lumMod val="50000"/>
                  </a:schemeClr>
                </a:solidFill>
              </a:rPr>
              <a:t>Kelly Terrell, EPrints Open Education Lead</a:t>
            </a:r>
            <a:br>
              <a:rPr lang="en-US" sz="18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smtClean="0">
                <a:solidFill>
                  <a:schemeClr val="accent1">
                    <a:lumMod val="50000"/>
                  </a:schemeClr>
                </a:solidFill>
              </a:rPr>
              <a:t>EPrints Services, University of Southampton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EdShare features and flexibility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Announcing </a:t>
            </a:r>
            <a:r>
              <a:rPr lang="en-GB" smtClean="0">
                <a:hlinkClick r:id="rId2"/>
              </a:rPr>
              <a:t>EdShare.ac.uk</a:t>
            </a:r>
            <a:r>
              <a:rPr lang="en-GB" smtClean="0"/>
              <a:t>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4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Announcing </a:t>
            </a:r>
            <a:r>
              <a:rPr lang="en-GB" smtClean="0">
                <a:hlinkClick r:id="rId2"/>
              </a:rPr>
              <a:t>EdShare.ac.uk</a:t>
            </a:r>
            <a:r>
              <a:rPr lang="en-GB" smtClean="0"/>
              <a:t>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Open Access spaces and influences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7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Education focus areas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Spaces for OERs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</a:rPr>
              <a:t>Are we still just serving the content?</a:t>
            </a:r>
            <a:endParaRPr lang="en-US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considerations on OER spaces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What it sometimes feels like when</a:t>
            </a:r>
            <a:br>
              <a:rPr lang="en-US" smtClean="0"/>
            </a:br>
            <a:r>
              <a:rPr lang="en-US" b="1" smtClean="0"/>
              <a:t>Repositories </a:t>
            </a:r>
            <a:r>
              <a:rPr lang="en-US" smtClean="0"/>
              <a:t>for OER are mentioned </a:t>
            </a:r>
            <a:r>
              <a:rPr lang="is-IS" smtClean="0"/>
              <a:t>…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we have already are: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6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EdShare OER Repository spaces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Infrastructure for Open Educational Resources (OERs) Just don’t mention the ‘R’ word  Kelly Terrell, EPrints Open Education Lead EPrints Services, University of Southampton</vt:lpstr>
      <vt:lpstr>Early Open Access spaces and influences</vt:lpstr>
      <vt:lpstr>Open Education focus areas</vt:lpstr>
      <vt:lpstr>Spaces for OERs</vt:lpstr>
      <vt:lpstr>Are we still just serving the content?</vt:lpstr>
      <vt:lpstr>Future considerations on OER spaces</vt:lpstr>
      <vt:lpstr>What it sometimes feels like when Repositories for OER are mentioned … </vt:lpstr>
      <vt:lpstr>What we have already are:</vt:lpstr>
      <vt:lpstr>EdShare OER Repository spaces</vt:lpstr>
      <vt:lpstr>EdShare features and flexibility</vt:lpstr>
      <vt:lpstr>Announcing EdShare.ac.uk  </vt:lpstr>
      <vt:lpstr>Announcing EdShare.ac.uk  </vt:lpstr>
    </vt:vector>
  </TitlesOfParts>
  <Company>Dept of E &amp; 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for Open Educational Resources (OERs) Just don’t mention the ‘R’ word  Kelly Terrell, EPrints Open Education Lead EPrints Services, University of Southampton</dc:title>
  <dc:creator>kt2@ecs.soton.ac.uk</dc:creator>
  <cp:lastModifiedBy>kt2@ecs.soton.ac.uk</cp:lastModifiedBy>
  <cp:revision>1</cp:revision>
  <dcterms:created xsi:type="dcterms:W3CDTF">2017-04-11T20:42:13Z</dcterms:created>
  <dcterms:modified xsi:type="dcterms:W3CDTF">2017-04-11T20:42:13Z</dcterms:modified>
</cp:coreProperties>
</file>