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269" r:id="rId2"/>
    <p:sldId id="294" r:id="rId3"/>
    <p:sldId id="293" r:id="rId4"/>
    <p:sldId id="297" r:id="rId5"/>
    <p:sldId id="291" r:id="rId6"/>
    <p:sldId id="280" r:id="rId7"/>
    <p:sldId id="282" r:id="rId8"/>
    <p:sldId id="281" r:id="rId9"/>
    <p:sldId id="283" r:id="rId10"/>
    <p:sldId id="286" r:id="rId11"/>
    <p:sldId id="284" r:id="rId12"/>
    <p:sldId id="298" r:id="rId13"/>
    <p:sldId id="287" r:id="rId14"/>
    <p:sldId id="288" r:id="rId15"/>
    <p:sldId id="289" r:id="rId16"/>
    <p:sldId id="285" r:id="rId17"/>
    <p:sldId id="292" r:id="rId18"/>
    <p:sldId id="296" r:id="rId19"/>
    <p:sldId id="299" r:id="rId20"/>
    <p:sldId id="300" r:id="rId21"/>
    <p:sldId id="301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20"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3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0" autoAdjust="0"/>
    <p:restoredTop sz="80999" autoAdjust="0"/>
  </p:normalViewPr>
  <p:slideViewPr>
    <p:cSldViewPr snapToGrid="0">
      <p:cViewPr varScale="1">
        <p:scale>
          <a:sx n="153" d="100"/>
          <a:sy n="153" d="100"/>
        </p:scale>
        <p:origin x="928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6CAA02-EB73-DC49-92DC-C70FAB15A942}" type="datetimeFigureOut">
              <a:rPr lang="en-US" smtClean="0"/>
              <a:t>11/22/16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B622F6-3F97-D64F-8126-672A58E230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2526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Intro</a:t>
            </a:r>
            <a:r>
              <a:rPr lang="en-GB" baseline="0" dirty="0" smtClean="0"/>
              <a:t> 1 </a:t>
            </a:r>
            <a:r>
              <a:rPr lang="en-GB" dirty="0" smtClean="0"/>
              <a:t>Is </a:t>
            </a:r>
            <a:r>
              <a:rPr lang="en-GB" dirty="0" smtClean="0"/>
              <a:t>a way of making presentations which consists only of images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622F6-3F97-D64F-8126-672A58E2304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46530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Body 2.3</a:t>
            </a:r>
            <a:r>
              <a:rPr lang="en-GB" baseline="0" dirty="0" smtClean="0"/>
              <a:t> Learning</a:t>
            </a:r>
          </a:p>
          <a:p>
            <a:r>
              <a:rPr lang="en-GB" baseline="0" dirty="0" smtClean="0"/>
              <a:t>The disic0pline of </a:t>
            </a:r>
            <a:r>
              <a:rPr lang="en-GB" baseline="0" dirty="0" err="1" smtClean="0"/>
              <a:t>pecha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kucha</a:t>
            </a:r>
            <a:r>
              <a:rPr lang="en-GB" baseline="0" dirty="0" smtClean="0"/>
              <a:t> can be a great device to help improve your visual literacy </a:t>
            </a:r>
            <a:r>
              <a:rPr lang="mr-IN" baseline="0" dirty="0" smtClean="0"/>
              <a:t>–</a:t>
            </a:r>
            <a:r>
              <a:rPr lang="en-GB" baseline="0" dirty="0" smtClean="0"/>
              <a:t> and your google image searching skills</a:t>
            </a:r>
          </a:p>
          <a:p>
            <a:r>
              <a:rPr lang="en-GB" baseline="0" dirty="0" smtClean="0"/>
              <a:t>There is a separate slide set for visual literacy </a:t>
            </a:r>
            <a:r>
              <a:rPr lang="mr-IN" baseline="0" dirty="0" smtClean="0"/>
              <a:t>–</a:t>
            </a:r>
            <a:r>
              <a:rPr lang="en-GB" baseline="0" dirty="0" smtClean="0"/>
              <a:t> add link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622F6-3F97-D64F-8126-672A58E2304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3039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Body 3.4 Learning</a:t>
            </a:r>
            <a:r>
              <a:rPr lang="en-GB" baseline="0" dirty="0" smtClean="0"/>
              <a:t> </a:t>
            </a:r>
          </a:p>
          <a:p>
            <a:r>
              <a:rPr lang="en-GB" baseline="0" dirty="0" smtClean="0"/>
              <a:t>Practicing a creative and agile thinking is essential to academic success</a:t>
            </a:r>
          </a:p>
          <a:p>
            <a:r>
              <a:rPr lang="en-GB" baseline="0" dirty="0" smtClean="0"/>
              <a:t>The discipline of </a:t>
            </a:r>
            <a:r>
              <a:rPr lang="en-GB" baseline="0" dirty="0" err="1" smtClean="0"/>
              <a:t>creaing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pecha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kucha</a:t>
            </a:r>
            <a:r>
              <a:rPr lang="en-GB" baseline="0" dirty="0" smtClean="0"/>
              <a:t>, or even just thinking in the </a:t>
            </a:r>
            <a:r>
              <a:rPr lang="en-GB" baseline="0" dirty="0" err="1" smtClean="0"/>
              <a:t>pecha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kucha</a:t>
            </a:r>
            <a:r>
              <a:rPr lang="en-GB" baseline="0" dirty="0" smtClean="0"/>
              <a:t> frame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622F6-3F97-D64F-8126-672A58E2304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2791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Body 3.1 How to do it</a:t>
            </a:r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So what do I do? Well, start with some research</a:t>
            </a:r>
            <a:r>
              <a:rPr lang="en-GB" baseline="0" dirty="0" smtClean="0"/>
              <a:t> </a:t>
            </a:r>
            <a:r>
              <a:rPr lang="mr-IN" baseline="0" dirty="0" smtClean="0"/>
              <a:t>–</a:t>
            </a:r>
            <a:r>
              <a:rPr lang="en-GB" baseline="0" dirty="0" smtClean="0"/>
              <a:t> you might like to look at a  few slides sets or try to get your head round the ideas by reading a few articles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622F6-3F97-D64F-8126-672A58E2304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3271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Body 3.2 How to do it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Spend time thinking, turn</a:t>
            </a:r>
            <a:r>
              <a:rPr lang="en-GB" baseline="0" dirty="0" smtClean="0"/>
              <a:t> the thoughts into words and then images</a:t>
            </a:r>
            <a:endParaRPr lang="en-GB" dirty="0" smtClean="0"/>
          </a:p>
          <a:p>
            <a:r>
              <a:rPr lang="en-GB" dirty="0" smtClean="0"/>
              <a:t>Think</a:t>
            </a:r>
            <a:r>
              <a:rPr lang="en-GB" baseline="0" dirty="0" smtClean="0"/>
              <a:t> about the topic you are  trying to talk about </a:t>
            </a:r>
          </a:p>
          <a:p>
            <a:r>
              <a:rPr lang="en-GB" baseline="0" dirty="0" smtClean="0"/>
              <a:t>Bounce ideas off trusted friends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622F6-3F97-D64F-8126-672A58E2304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02577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Body 3.3 How to do it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Get out your drawing kit, it does not have to be complex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But there are lots of different</a:t>
            </a:r>
            <a:r>
              <a:rPr lang="en-GB" baseline="0" dirty="0" smtClean="0"/>
              <a:t> approaches which may work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Or you can get out your camera and start snapping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622F6-3F97-D64F-8126-672A58E23043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3699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Body 3.4 How to do it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You can use the IMRAD template to help form the structure of an idea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And you can equally</a:t>
            </a:r>
            <a:r>
              <a:rPr lang="en-GB" baseline="0" dirty="0" smtClean="0"/>
              <a:t> learn from established visualisation methods 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622F6-3F97-D64F-8126-672A58E23043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0073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Close 1.1</a:t>
            </a:r>
          </a:p>
          <a:p>
            <a:r>
              <a:rPr lang="en-GB" dirty="0" smtClean="0"/>
              <a:t>Understanding and practicing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pecha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kucha</a:t>
            </a:r>
            <a:r>
              <a:rPr lang="en-GB" baseline="0" dirty="0" smtClean="0"/>
              <a:t> can be a very valuable resource in your academic toolkit</a:t>
            </a:r>
          </a:p>
          <a:p>
            <a:r>
              <a:rPr lang="en-GB" baseline="0" dirty="0" smtClean="0"/>
              <a:t>But like any tool you use, you will need to practice to improve your skills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622F6-3F97-D64F-8126-672A58E23043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61318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Close</a:t>
            </a:r>
            <a:r>
              <a:rPr lang="en-GB" baseline="0" dirty="0" smtClean="0"/>
              <a:t> 1.2</a:t>
            </a:r>
          </a:p>
          <a:p>
            <a:endParaRPr lang="en-GB" baseline="0" dirty="0" smtClean="0"/>
          </a:p>
          <a:p>
            <a:r>
              <a:rPr lang="en-GB" baseline="0" dirty="0" smtClean="0"/>
              <a:t>It is </a:t>
            </a:r>
            <a:r>
              <a:rPr lang="en-GB" baseline="0" dirty="0" err="1" smtClean="0"/>
              <a:t>particulalry</a:t>
            </a:r>
            <a:r>
              <a:rPr lang="en-GB" baseline="0" dirty="0" smtClean="0"/>
              <a:t> relevant to the poster activity </a:t>
            </a:r>
            <a:r>
              <a:rPr lang="mr-IN" baseline="0" dirty="0" smtClean="0"/>
              <a:t>–</a:t>
            </a:r>
            <a:r>
              <a:rPr lang="en-GB" baseline="0" dirty="0" smtClean="0"/>
              <a:t> but also leads in to building your visual literacy.</a:t>
            </a:r>
          </a:p>
          <a:p>
            <a:r>
              <a:rPr lang="en-GB" baseline="0" dirty="0" smtClean="0"/>
              <a:t>Whilst PKs are mostly visual, colourful and photographic,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622F6-3F97-D64F-8126-672A58E23043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52547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Close 1.3</a:t>
            </a:r>
          </a:p>
          <a:p>
            <a:r>
              <a:rPr lang="en-GB" dirty="0" smtClean="0"/>
              <a:t>Follow up with the slides on</a:t>
            </a:r>
            <a:r>
              <a:rPr lang="en-GB" baseline="0" dirty="0" smtClean="0"/>
              <a:t> posters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622F6-3F97-D64F-8126-672A58E23043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38424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Follow up with the slides on visual literacy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622F6-3F97-D64F-8126-672A58E23043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4590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Intro 2 Pecha </a:t>
            </a:r>
            <a:r>
              <a:rPr lang="en-GB" dirty="0" err="1" smtClean="0"/>
              <a:t>kucha</a:t>
            </a:r>
            <a:r>
              <a:rPr lang="en-GB" baseline="0" dirty="0" smtClean="0"/>
              <a:t> emerged in </a:t>
            </a:r>
            <a:r>
              <a:rPr lang="en-GB" baseline="0" dirty="0" err="1" smtClean="0"/>
              <a:t>tokyo</a:t>
            </a:r>
            <a:r>
              <a:rPr lang="en-GB" baseline="0" dirty="0" smtClean="0"/>
              <a:t> as a practice designed to make presentations more interesting and dynamic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622F6-3F97-D64F-8126-672A58E2304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588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Since that time </a:t>
            </a:r>
            <a:r>
              <a:rPr lang="en-GB" baseline="0" dirty="0" smtClean="0"/>
              <a:t>2003) </a:t>
            </a:r>
            <a:r>
              <a:rPr lang="en-GB" baseline="0" dirty="0" smtClean="0"/>
              <a:t>they have become </a:t>
            </a:r>
            <a:r>
              <a:rPr lang="en-GB" baseline="0" dirty="0" smtClean="0"/>
              <a:t>increasingly </a:t>
            </a:r>
            <a:r>
              <a:rPr lang="en-GB" baseline="0" dirty="0" smtClean="0"/>
              <a:t>widespread and are used as a method of getting together and exchanging information right </a:t>
            </a:r>
            <a:r>
              <a:rPr lang="en-GB" baseline="0" dirty="0" smtClean="0"/>
              <a:t>across </a:t>
            </a:r>
            <a:r>
              <a:rPr lang="en-GB" baseline="0" dirty="0" smtClean="0"/>
              <a:t>the </a:t>
            </a:r>
            <a:r>
              <a:rPr lang="en-GB" baseline="0" dirty="0" smtClean="0"/>
              <a:t>world 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622F6-3F97-D64F-8126-672A58E2304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4326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Body 1.1</a:t>
            </a:r>
            <a:r>
              <a:rPr lang="en-GB" baseline="0" dirty="0" smtClean="0"/>
              <a:t> principles </a:t>
            </a:r>
          </a:p>
          <a:p>
            <a:r>
              <a:rPr lang="en-GB" dirty="0" smtClean="0"/>
              <a:t>The word </a:t>
            </a:r>
            <a:r>
              <a:rPr lang="en-GB" dirty="0" err="1" smtClean="0"/>
              <a:t>pecha</a:t>
            </a:r>
            <a:r>
              <a:rPr lang="en-GB" dirty="0" smtClean="0"/>
              <a:t> </a:t>
            </a:r>
            <a:r>
              <a:rPr lang="en-GB" dirty="0" err="1" smtClean="0"/>
              <a:t>kuca</a:t>
            </a:r>
            <a:r>
              <a:rPr lang="en-GB" dirty="0" smtClean="0"/>
              <a:t> </a:t>
            </a:r>
            <a:r>
              <a:rPr lang="en-GB" dirty="0" smtClean="0"/>
              <a:t>is</a:t>
            </a:r>
            <a:r>
              <a:rPr lang="en-GB" baseline="0" dirty="0" smtClean="0"/>
              <a:t> the </a:t>
            </a:r>
            <a:r>
              <a:rPr lang="en-GB" baseline="0" dirty="0" err="1" smtClean="0"/>
              <a:t>japanese</a:t>
            </a:r>
            <a:r>
              <a:rPr lang="en-GB" baseline="0" dirty="0" smtClean="0"/>
              <a:t> for chit chat </a:t>
            </a:r>
            <a:r>
              <a:rPr lang="mr-IN" baseline="0" dirty="0" smtClean="0"/>
              <a:t>–</a:t>
            </a:r>
            <a:r>
              <a:rPr lang="en-GB" baseline="0" dirty="0" smtClean="0"/>
              <a:t> and the motivation to </a:t>
            </a:r>
            <a:r>
              <a:rPr lang="en-GB" baseline="0" dirty="0" smtClean="0"/>
              <a:t>introduce them was to stimulate </a:t>
            </a:r>
            <a:r>
              <a:rPr lang="en-GB" baseline="0" dirty="0" err="1" smtClean="0"/>
              <a:t>coversations</a:t>
            </a:r>
            <a:r>
              <a:rPr lang="en-GB" baseline="0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622F6-3F97-D64F-8126-672A58E2304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4509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Body 1.2 </a:t>
            </a:r>
            <a:r>
              <a:rPr lang="en-GB" baseline="0" dirty="0" smtClean="0"/>
              <a:t>principles </a:t>
            </a:r>
            <a:endParaRPr lang="en-GB" dirty="0" smtClean="0"/>
          </a:p>
          <a:p>
            <a:r>
              <a:rPr lang="en-GB" dirty="0" smtClean="0"/>
              <a:t>At the start  the</a:t>
            </a:r>
            <a:r>
              <a:rPr lang="en-GB" baseline="0" dirty="0" smtClean="0"/>
              <a:t> idea of doing a </a:t>
            </a:r>
            <a:r>
              <a:rPr lang="en-GB" baseline="0" dirty="0" err="1" smtClean="0"/>
              <a:t>pechaluch</a:t>
            </a:r>
            <a:r>
              <a:rPr lang="en-GB" baseline="0" dirty="0" smtClean="0"/>
              <a:t> can seem a bit intimidating </a:t>
            </a:r>
          </a:p>
          <a:p>
            <a:r>
              <a:rPr lang="en-GB" dirty="0" smtClean="0"/>
              <a:t>For some, the biggest challenge will be how to pronounce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pecha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kucha</a:t>
            </a:r>
            <a:r>
              <a:rPr lang="en-GB" baseline="0" dirty="0" smtClean="0"/>
              <a:t> correctly, and there is lots advice and inspiration to be found </a:t>
            </a:r>
            <a:r>
              <a:rPr lang="mr-IN" baseline="0" dirty="0" smtClean="0"/>
              <a:t>–</a:t>
            </a:r>
            <a:r>
              <a:rPr lang="en-GB" baseline="0" dirty="0" smtClean="0"/>
              <a:t> even the muppets will help you out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622F6-3F97-D64F-8126-672A58E2304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2810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Body 1.3 principles </a:t>
            </a:r>
          </a:p>
          <a:p>
            <a:endParaRPr lang="en-GB" baseline="0" dirty="0" smtClean="0"/>
          </a:p>
          <a:p>
            <a:r>
              <a:rPr lang="en-GB" dirty="0" smtClean="0"/>
              <a:t>In traditional presentation often the biggest challenge is actually </a:t>
            </a:r>
            <a:r>
              <a:rPr lang="en-GB" baseline="0" dirty="0" smtClean="0"/>
              <a:t>keeping to time </a:t>
            </a:r>
          </a:p>
          <a:p>
            <a:r>
              <a:rPr lang="en-GB" baseline="0" dirty="0" smtClean="0"/>
              <a:t>In PK there is an emphasis, and indeed a discipline through the automated advance and the strict allocation of 20 slides only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622F6-3F97-D64F-8126-672A58E2304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7964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Body 1.4 Principles</a:t>
            </a:r>
          </a:p>
          <a:p>
            <a:endParaRPr lang="en-GB" dirty="0" smtClean="0"/>
          </a:p>
          <a:p>
            <a:r>
              <a:rPr lang="en-GB" dirty="0" smtClean="0"/>
              <a:t>There is a challenge to in that strictly speaking the slides should be images only </a:t>
            </a:r>
          </a:p>
          <a:p>
            <a:r>
              <a:rPr lang="en-GB" dirty="0" smtClean="0"/>
              <a:t>Although</a:t>
            </a:r>
            <a:r>
              <a:rPr lang="en-GB" baseline="0" dirty="0" smtClean="0"/>
              <a:t> you can use a few words, but use them sparingly.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622F6-3F97-D64F-8126-672A58E2304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0892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Body 2.1</a:t>
            </a:r>
            <a:r>
              <a:rPr lang="en-GB" baseline="0" dirty="0" smtClean="0"/>
              <a:t> Learning</a:t>
            </a:r>
          </a:p>
          <a:p>
            <a:r>
              <a:rPr lang="en-GB" dirty="0" smtClean="0"/>
              <a:t>Creating</a:t>
            </a:r>
            <a:r>
              <a:rPr lang="en-GB" baseline="0" dirty="0" smtClean="0"/>
              <a:t> a </a:t>
            </a:r>
            <a:r>
              <a:rPr lang="en-GB" baseline="0" dirty="0" err="1" smtClean="0"/>
              <a:t>pecha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kucha</a:t>
            </a:r>
            <a:r>
              <a:rPr lang="en-GB" baseline="0" dirty="0" smtClean="0"/>
              <a:t> can present a challenge which may well take you out of your comfort zone</a:t>
            </a:r>
          </a:p>
          <a:p>
            <a:r>
              <a:rPr lang="en-GB" baseline="0" dirty="0" smtClean="0"/>
              <a:t>And give you additional confidence as your accomplishments increase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622F6-3F97-D64F-8126-672A58E2304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297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Body 2.2</a:t>
            </a:r>
            <a:r>
              <a:rPr lang="en-GB" baseline="0" dirty="0" smtClean="0"/>
              <a:t> Learning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You can learn that it is possible to interest an audience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r-IN" baseline="0" dirty="0" smtClean="0"/>
              <a:t>–</a:t>
            </a:r>
            <a:r>
              <a:rPr lang="en-GB" baseline="0" dirty="0" smtClean="0"/>
              <a:t> too often in traditional presentations presenters read the text from their slides, and provide the audience with little </a:t>
            </a:r>
            <a:r>
              <a:rPr lang="en-GB" baseline="0" dirty="0" err="1" smtClean="0"/>
              <a:t>stimiulation</a:t>
            </a:r>
            <a:r>
              <a:rPr lang="en-GB" baseline="0" dirty="0" smtClean="0"/>
              <a:t> </a:t>
            </a:r>
          </a:p>
          <a:p>
            <a:r>
              <a:rPr lang="en-GB" dirty="0" smtClean="0"/>
              <a:t>And there is little more dispiriting than</a:t>
            </a:r>
            <a:r>
              <a:rPr lang="en-GB" baseline="0" dirty="0" smtClean="0"/>
              <a:t> talking to a bored audience 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622F6-3F97-D64F-8126-672A58E2304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430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AC18-9E7E-49BA-8B48-34DBF3A207EA}" type="datetimeFigureOut">
              <a:rPr lang="en-GB" smtClean="0"/>
              <a:t>22/11/2016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E9BBC-18CD-4A25-AEC9-978F8A75AA6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20000"/>
    </mc:Choice>
    <mc:Fallback>
      <p:transition spd="slow" advTm="2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AC18-9E7E-49BA-8B48-34DBF3A207EA}" type="datetimeFigureOut">
              <a:rPr lang="en-GB" smtClean="0"/>
              <a:t>22/11/2016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E9BBC-18CD-4A25-AEC9-978F8A75AA6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20000"/>
    </mc:Choice>
    <mc:Fallback>
      <p:transition spd="slow" advTm="2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AC18-9E7E-49BA-8B48-34DBF3A207EA}" type="datetimeFigureOut">
              <a:rPr lang="en-GB" smtClean="0"/>
              <a:t>22/11/2016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E9BBC-18CD-4A25-AEC9-978F8A75AA6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20000"/>
    </mc:Choice>
    <mc:Fallback>
      <p:transition spd="slow" advTm="2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AC18-9E7E-49BA-8B48-34DBF3A207EA}" type="datetimeFigureOut">
              <a:rPr lang="en-GB" smtClean="0"/>
              <a:t>22/11/2016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E9BBC-18CD-4A25-AEC9-978F8A75AA6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20000"/>
    </mc:Choice>
    <mc:Fallback>
      <p:transition spd="slow" advTm="2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AC18-9E7E-49BA-8B48-34DBF3A207EA}" type="datetimeFigureOut">
              <a:rPr lang="en-GB" smtClean="0"/>
              <a:t>22/11/2016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E9BBC-18CD-4A25-AEC9-978F8A75AA6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20000"/>
    </mc:Choice>
    <mc:Fallback>
      <p:transition spd="slow" advTm="2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AC18-9E7E-49BA-8B48-34DBF3A207EA}" type="datetimeFigureOut">
              <a:rPr lang="en-GB" smtClean="0"/>
              <a:t>22/11/2016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E9BBC-18CD-4A25-AEC9-978F8A75AA6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20000"/>
    </mc:Choice>
    <mc:Fallback>
      <p:transition spd="slow" advTm="2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AC18-9E7E-49BA-8B48-34DBF3A207EA}" type="datetimeFigureOut">
              <a:rPr lang="en-GB" smtClean="0"/>
              <a:t>22/11/2016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E9BBC-18CD-4A25-AEC9-978F8A75AA6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20000"/>
    </mc:Choice>
    <mc:Fallback>
      <p:transition spd="slow" advTm="2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AC18-9E7E-49BA-8B48-34DBF3A207EA}" type="datetimeFigureOut">
              <a:rPr lang="en-GB" smtClean="0"/>
              <a:t>22/11/2016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E9BBC-18CD-4A25-AEC9-978F8A75AA6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20000"/>
    </mc:Choice>
    <mc:Fallback>
      <p:transition spd="slow" advTm="2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AC18-9E7E-49BA-8B48-34DBF3A207EA}" type="datetimeFigureOut">
              <a:rPr lang="en-GB" smtClean="0"/>
              <a:t>22/11/2016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E9BBC-18CD-4A25-AEC9-978F8A75AA6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20000"/>
    </mc:Choice>
    <mc:Fallback>
      <p:transition spd="slow" advTm="2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AC18-9E7E-49BA-8B48-34DBF3A207EA}" type="datetimeFigureOut">
              <a:rPr lang="en-GB" smtClean="0"/>
              <a:t>22/11/2016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E9BBC-18CD-4A25-AEC9-978F8A75AA6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20000"/>
    </mc:Choice>
    <mc:Fallback>
      <p:transition spd="slow" advTm="2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9AC18-9E7E-49BA-8B48-34DBF3A207EA}" type="datetimeFigureOut">
              <a:rPr lang="en-GB" smtClean="0"/>
              <a:t>22/11/2016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E9BBC-18CD-4A25-AEC9-978F8A75AA6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20000"/>
    </mc:Choice>
    <mc:Fallback>
      <p:transition spd="slow" advTm="2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9AC18-9E7E-49BA-8B48-34DBF3A207EA}" type="datetimeFigureOut">
              <a:rPr lang="en-GB" smtClean="0"/>
              <a:pPr/>
              <a:t>22/11/2016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E9BBC-18CD-4A25-AEC9-978F8A75AA6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17163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3500" advTm="20000"/>
    </mc:Choice>
    <mc:Fallback>
      <p:transition spd="slow" advTm="2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5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AU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43000"/>
            <a:ext cx="10668000" cy="800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244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249" y="3392557"/>
            <a:ext cx="7868751" cy="34654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00681" cy="348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870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20000"/>
    </mc:Choice>
    <mc:Fallback>
      <p:transition spd="slow" advClick="0" advTm="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2000" y="1"/>
            <a:ext cx="1005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689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20000"/>
    </mc:Choice>
    <mc:Fallback>
      <p:transition spd="slow" advClick="0" advTm="2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552700"/>
            <a:ext cx="34925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792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20000"/>
    </mc:Choice>
    <mc:Fallback>
      <p:transition spd="slow" advTm="2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00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20000"/>
    </mc:Choice>
    <mc:Fallback>
      <p:transition spd="slow" advClick="0" advTm="2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6341" y="1703752"/>
            <a:ext cx="9918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145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20000"/>
    </mc:Choice>
    <mc:Fallback>
      <p:transition spd="slow" advClick="0" advTm="2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788" y="0"/>
            <a:ext cx="56748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875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20000"/>
    </mc:Choice>
    <mc:Fallback>
      <p:transition spd="slow" advClick="0" advTm="2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4179" y="-7166"/>
            <a:ext cx="57818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500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20000"/>
    </mc:Choice>
    <mc:Fallback>
      <p:transition spd="slow" advClick="0" advTm="2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8300"/>
            <a:ext cx="914400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094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20000"/>
    </mc:Choice>
    <mc:Fallback>
      <p:transition spd="slow" advClick="0" advTm="2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ademic-poster-design-final-15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415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045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20000"/>
    </mc:Choice>
    <mc:Fallback>
      <p:transition spd="slow" advClick="0" advTm="2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900"/>
            <a:ext cx="9144000" cy="641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02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20000"/>
    </mc:Choice>
    <mc:Fallback>
      <p:transition spd="slow" advTm="2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81" y="999309"/>
            <a:ext cx="9171981" cy="487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080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11120" cy="686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978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20000"/>
    </mc:Choice>
    <mc:Fallback>
      <p:transition spd="slow" advTm="2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Next Up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boring </a:t>
            </a:r>
            <a:r>
              <a:rPr lang="en-GB" dirty="0" err="1" smtClean="0"/>
              <a:t>pecha</a:t>
            </a:r>
            <a:r>
              <a:rPr lang="en-GB" dirty="0" smtClean="0"/>
              <a:t> </a:t>
            </a:r>
            <a:r>
              <a:rPr lang="en-GB" dirty="0" err="1" smtClean="0"/>
              <a:t>kucha</a:t>
            </a:r>
            <a:r>
              <a:rPr lang="en-GB" dirty="0" smtClean="0"/>
              <a:t> </a:t>
            </a:r>
            <a:r>
              <a:rPr lang="en-GB" dirty="0" err="1" smtClean="0"/>
              <a:t>powerpoint</a:t>
            </a:r>
            <a:r>
              <a:rPr lang="en-GB" dirty="0" smtClean="0"/>
              <a:t> explanation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562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20000"/>
    </mc:Choice>
    <mc:Fallback>
      <p:transition spd="slow" advTm="2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352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20000"/>
    </mc:Choice>
    <mc:Fallback>
      <p:transition spd="slow" advClick="0" advTm="2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1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850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Tm="20000"/>
    </mc:Choice>
    <mc:Fallback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2107">
            <a:off x="143163" y="618750"/>
            <a:ext cx="4572000" cy="3136392"/>
          </a:xfrm>
          <a:prstGeom prst="rect">
            <a:avLst/>
          </a:prstGeom>
        </p:spPr>
      </p:pic>
      <p:pic>
        <p:nvPicPr>
          <p:cNvPr id="2" name="Picture 1" descr="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878" y="3372630"/>
            <a:ext cx="6510928" cy="338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044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20000"/>
    </mc:Choice>
    <mc:Fallback>
      <p:transition spd="slow" advClick="0" advTm="2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28800" cy="3797300"/>
          </a:xfrm>
          <a:prstGeom prst="rect">
            <a:avLst/>
          </a:prstGeom>
        </p:spPr>
      </p:pic>
      <p:pic>
        <p:nvPicPr>
          <p:cNvPr id="2" name="Content Placeholder 5"/>
          <p:cNvPicPr>
            <a:picLocks noGrp="1" noChangeAspect="1"/>
          </p:cNvPicPr>
          <p:nvPr/>
        </p:nvPicPr>
        <p:blipFill>
          <a:blip r:embed="rId4"/>
          <a:stretch>
            <a:fillRect/>
          </a:stretch>
        </p:blipFill>
        <p:spPr>
          <a:xfrm rot="674398">
            <a:off x="4257880" y="2975975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09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20000"/>
    </mc:Choice>
    <mc:Fallback>
      <p:transition spd="slow" advClick="0" advTm="2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0122" y="185188"/>
            <a:ext cx="3266574" cy="34262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131126"/>
            <a:ext cx="4207164" cy="315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894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20000"/>
    </mc:Choice>
    <mc:Fallback>
      <p:transition spd="slow" advClick="0" advTm="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4901" y="614689"/>
            <a:ext cx="10058400" cy="547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247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20000"/>
    </mc:Choice>
    <mc:Fallback>
      <p:transition spd="slow" advClick="0" advTm="2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3489" y="334266"/>
            <a:ext cx="10058400" cy="628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958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20000"/>
    </mc:Choice>
    <mc:Fallback>
      <p:transition spd="slow" advClick="0" advTm="2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791</TotalTime>
  <Words>597</Words>
  <Application>Microsoft Macintosh PowerPoint</Application>
  <PresentationFormat>On-screen Show (4:3)</PresentationFormat>
  <Paragraphs>75</Paragraphs>
  <Slides>21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Calibri</vt:lpstr>
      <vt:lpstr>Calibri Light</vt:lpstr>
      <vt:lpstr>Mangal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Up</vt:lpstr>
    </vt:vector>
  </TitlesOfParts>
  <Company>Toshiba</Company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Pecha Kucha Template</dc:title>
  <dc:creator>Michael d</dc:creator>
  <cp:lastModifiedBy>Microsoft Office User</cp:lastModifiedBy>
  <cp:revision>23</cp:revision>
  <dcterms:created xsi:type="dcterms:W3CDTF">2015-06-24T03:58:33Z</dcterms:created>
  <dcterms:modified xsi:type="dcterms:W3CDTF">2016-11-23T01:11:25Z</dcterms:modified>
</cp:coreProperties>
</file>