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9" r:id="rId2"/>
    <p:sldId id="261" r:id="rId3"/>
    <p:sldId id="262" r:id="rId4"/>
    <p:sldId id="263" r:id="rId5"/>
    <p:sldId id="257" r:id="rId6"/>
    <p:sldId id="256" r:id="rId7"/>
    <p:sldId id="264" r:id="rId8"/>
    <p:sldId id="265" r:id="rId9"/>
    <p:sldId id="266" r:id="rId10"/>
    <p:sldId id="267" r:id="rId11"/>
    <p:sldId id="258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>
      <p:cViewPr>
        <p:scale>
          <a:sx n="89" d="100"/>
          <a:sy n="89" d="100"/>
        </p:scale>
        <p:origin x="2280" y="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CBE42-C3A8-4837-94A3-27441F6C589B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2A306-6317-4D01-A34B-46BC378F1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28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Algae bloom</a:t>
            </a:r>
            <a:r>
              <a:rPr lang="en-GB" baseline="0" dirty="0" smtClean="0"/>
              <a:t> in Baltic Sea 2005 – now the world’s largest ocean dead zone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2A306-6317-4D01-A34B-46BC378F13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248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2A306-6317-4D01-A34B-46BC378F13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36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57BDBE4-7DDD-4558-803F-248343A17C78}" type="slidenum">
              <a:rPr lang="en-GB"/>
              <a:pPr eaLnBrk="1" hangingPunct="1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1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9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76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85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45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962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08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8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57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56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807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949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9272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508104" y="0"/>
            <a:ext cx="3635896" cy="2564904"/>
          </a:xfrm>
          <a:prstGeom prst="cloudCallout">
            <a:avLst>
              <a:gd name="adj1" fmla="val -59314"/>
              <a:gd name="adj2" fmla="val 663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Kristen ITC" pitchFamily="66" charset="0"/>
              </a:rPr>
              <a:t>Remember me?  What is the impact of plastic in our </a:t>
            </a:r>
            <a:r>
              <a:rPr lang="en-GB" sz="2400" dirty="0" smtClean="0">
                <a:latin typeface="Kristen ITC" pitchFamily="66" charset="0"/>
              </a:rPr>
              <a:t>oceans</a:t>
            </a:r>
            <a:r>
              <a:rPr lang="en-GB" sz="2400" dirty="0" smtClean="0">
                <a:latin typeface="Kristen ITC" pitchFamily="66" charset="0"/>
              </a:rPr>
              <a:t>?</a:t>
            </a:r>
            <a:endParaRPr lang="en-GB" sz="2400" dirty="0">
              <a:latin typeface="Kristen ITC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202078"/>
            <a:ext cx="270685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75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Kristen ITC" pitchFamily="66" charset="0"/>
              </a:rPr>
              <a:t>Why are algae blooms a problem?</a:t>
            </a:r>
            <a:endParaRPr lang="en-GB" dirty="0">
              <a:latin typeface="Kristen ITC" pitchFamily="66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852498" cy="348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5589240"/>
            <a:ext cx="7883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Kristen ITC" pitchFamily="66" charset="0"/>
              </a:rPr>
              <a:t>They create dead zones where nothing can survive.</a:t>
            </a:r>
            <a:endParaRPr lang="en-GB" sz="2400" dirty="0"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5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It’s called eutrophication…..</a:t>
            </a:r>
            <a:endParaRPr lang="en-GB" dirty="0">
              <a:latin typeface="Kristen ITC" pitchFamily="66" charset="0"/>
            </a:endParaRPr>
          </a:p>
        </p:txBody>
      </p:sp>
      <p:pic>
        <p:nvPicPr>
          <p:cNvPr id="4" name="Eutrophication Anima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271262"/>
            <a:ext cx="7848872" cy="5185030"/>
          </a:xfrm>
        </p:spPr>
      </p:pic>
    </p:spTree>
    <p:extLst>
      <p:ext uri="{BB962C8B-B14F-4D97-AF65-F5344CB8AC3E}">
        <p14:creationId xmlns:p14="http://schemas.microsoft.com/office/powerpoint/2010/main" val="38609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Your task….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Complete the cut and stick worksheet on eutrophication to explain why we get dead zones in the water.</a:t>
            </a:r>
            <a:endParaRPr lang="en-GB" dirty="0"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10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4172" y="188640"/>
            <a:ext cx="8639175" cy="900112"/>
          </a:xfrm>
          <a:solidFill>
            <a:srgbClr val="7030A0"/>
          </a:solidFill>
        </p:spPr>
        <p:txBody>
          <a:bodyPr/>
          <a:lstStyle/>
          <a:p>
            <a:pPr eaLnBrk="1" hangingPunct="1"/>
            <a:r>
              <a:rPr lang="en-GB" b="1" smtClean="0">
                <a:solidFill>
                  <a:schemeClr val="bg1"/>
                </a:solidFill>
              </a:rPr>
              <a:t>Plenary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1079500" y="1916113"/>
            <a:ext cx="6985000" cy="4465637"/>
          </a:xfrm>
          <a:prstGeom prst="triangl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2305050" y="4895850"/>
            <a:ext cx="4610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48038" y="3500438"/>
            <a:ext cx="24479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35375" y="4895850"/>
            <a:ext cx="0" cy="14859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580063" y="4895850"/>
            <a:ext cx="0" cy="14938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0" y="3500438"/>
            <a:ext cx="0" cy="13954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30"/>
          <p:cNvSpPr txBox="1">
            <a:spLocks noChangeArrowheads="1"/>
          </p:cNvSpPr>
          <p:nvPr/>
        </p:nvSpPr>
        <p:spPr bwMode="auto">
          <a:xfrm>
            <a:off x="314325" y="1361801"/>
            <a:ext cx="2592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b="1" dirty="0">
                <a:solidFill>
                  <a:srgbClr val="FFC000"/>
                </a:solidFill>
              </a:rPr>
              <a:t>Draw the pyramid </a:t>
            </a:r>
            <a:r>
              <a:rPr lang="en-GB" sz="2400" b="1" dirty="0" smtClean="0">
                <a:solidFill>
                  <a:srgbClr val="FFC000"/>
                </a:solidFill>
              </a:rPr>
              <a:t>in </a:t>
            </a:r>
            <a:r>
              <a:rPr lang="en-GB" sz="2400" b="1" dirty="0">
                <a:solidFill>
                  <a:srgbClr val="FFC000"/>
                </a:solidFill>
              </a:rPr>
              <a:t>your book!</a:t>
            </a:r>
          </a:p>
        </p:txBody>
      </p:sp>
      <p:sp>
        <p:nvSpPr>
          <p:cNvPr id="32779" name="TextBox 32"/>
          <p:cNvSpPr txBox="1">
            <a:spLocks noChangeArrowheads="1"/>
          </p:cNvSpPr>
          <p:nvPr/>
        </p:nvSpPr>
        <p:spPr bwMode="auto">
          <a:xfrm>
            <a:off x="6229349" y="3360738"/>
            <a:ext cx="28765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b="1">
                <a:solidFill>
                  <a:schemeClr val="accent3">
                    <a:lumMod val="40000"/>
                    <a:lumOff val="60000"/>
                  </a:schemeClr>
                </a:solidFill>
              </a:rPr>
              <a:t>Write three things that you learnt in today’s lesson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843213" y="4560888"/>
            <a:ext cx="4465637" cy="10810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572000" y="4560888"/>
            <a:ext cx="2736850" cy="10810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156325" y="4560888"/>
            <a:ext cx="1152525" cy="10810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3" name="TextBox 41"/>
          <p:cNvSpPr txBox="1">
            <a:spLocks noChangeArrowheads="1"/>
          </p:cNvSpPr>
          <p:nvPr/>
        </p:nvSpPr>
        <p:spPr bwMode="auto">
          <a:xfrm>
            <a:off x="174172" y="2748245"/>
            <a:ext cx="2592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b="1">
                <a:solidFill>
                  <a:srgbClr val="00B050"/>
                </a:solidFill>
              </a:rPr>
              <a:t>Write two keywords from the lesson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049463" y="3960813"/>
            <a:ext cx="1585912" cy="6000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049463" y="3960813"/>
            <a:ext cx="3243262" cy="3000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6" name="TextBox 48"/>
          <p:cNvSpPr txBox="1">
            <a:spLocks noChangeArrowheads="1"/>
          </p:cNvSpPr>
          <p:nvPr/>
        </p:nvSpPr>
        <p:spPr bwMode="auto">
          <a:xfrm>
            <a:off x="5731669" y="1288258"/>
            <a:ext cx="27670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b="1"/>
              <a:t>Write one question that you have about today’s lesson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4610100" y="2332038"/>
            <a:ext cx="1371600" cy="5413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54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Today’s lesson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Kristen ITC" pitchFamily="66" charset="0"/>
              </a:rPr>
              <a:t>ALL</a:t>
            </a:r>
            <a:r>
              <a:rPr lang="en-GB" dirty="0" smtClean="0">
                <a:latin typeface="Kristen ITC" pitchFamily="66" charset="0"/>
              </a:rPr>
              <a:t> – Understand the causes and some of the effects of pollution on our oceans.</a:t>
            </a:r>
          </a:p>
          <a:p>
            <a:r>
              <a:rPr lang="en-GB" dirty="0" smtClean="0">
                <a:solidFill>
                  <a:srgbClr val="FFFF00"/>
                </a:solidFill>
                <a:latin typeface="Kristen ITC" pitchFamily="66" charset="0"/>
              </a:rPr>
              <a:t>MOST</a:t>
            </a:r>
            <a:r>
              <a:rPr lang="en-GB" dirty="0" smtClean="0">
                <a:latin typeface="Kristen ITC" pitchFamily="66" charset="0"/>
              </a:rPr>
              <a:t> –  will understand the effect of adding too much fertiliser to farmland and how this causes algae blooms.</a:t>
            </a:r>
          </a:p>
          <a:p>
            <a:r>
              <a:rPr lang="en-GB" dirty="0" smtClean="0">
                <a:solidFill>
                  <a:srgbClr val="FFFF00"/>
                </a:solidFill>
                <a:latin typeface="Kristen ITC" pitchFamily="66" charset="0"/>
              </a:rPr>
              <a:t>SOME</a:t>
            </a:r>
            <a:r>
              <a:rPr lang="en-GB" dirty="0" smtClean="0">
                <a:latin typeface="Kristen ITC" pitchFamily="66" charset="0"/>
              </a:rPr>
              <a:t> – will understand the term “dead zone” and the role of eutrophication.</a:t>
            </a:r>
            <a:endParaRPr lang="en-GB" dirty="0"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708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Key Terms…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>
              <a:latin typeface="Kristen ITC" pitchFamily="66" charset="0"/>
            </a:endParaRPr>
          </a:p>
          <a:p>
            <a:pPr algn="ctr"/>
            <a:r>
              <a:rPr lang="en-GB" dirty="0" smtClean="0">
                <a:latin typeface="Kristen ITC" pitchFamily="66" charset="0"/>
              </a:rPr>
              <a:t>Algae bloom</a:t>
            </a:r>
          </a:p>
          <a:p>
            <a:pPr algn="ctr"/>
            <a:r>
              <a:rPr lang="en-GB" dirty="0" smtClean="0">
                <a:latin typeface="Kristen ITC" pitchFamily="66" charset="0"/>
              </a:rPr>
              <a:t>Eutrophication</a:t>
            </a:r>
          </a:p>
          <a:p>
            <a:pPr algn="ctr"/>
            <a:r>
              <a:rPr lang="en-GB" dirty="0" smtClean="0">
                <a:latin typeface="Kristen ITC" pitchFamily="66" charset="0"/>
              </a:rPr>
              <a:t>Dead Zone</a:t>
            </a:r>
          </a:p>
          <a:p>
            <a:pPr algn="ctr"/>
            <a:r>
              <a:rPr lang="en-GB" dirty="0" smtClean="0">
                <a:latin typeface="Kristen ITC" pitchFamily="66" charset="0"/>
              </a:rPr>
              <a:t>Fertilisers</a:t>
            </a:r>
          </a:p>
          <a:p>
            <a:pPr algn="ctr"/>
            <a:r>
              <a:rPr lang="en-GB" dirty="0" smtClean="0">
                <a:latin typeface="Kristen ITC" pitchFamily="66" charset="0"/>
              </a:rPr>
              <a:t>Nutrients.</a:t>
            </a:r>
          </a:p>
          <a:p>
            <a:endParaRPr lang="en-GB" dirty="0">
              <a:latin typeface="Kristen ITC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12858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012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Kristen ITC" pitchFamily="66" charset="0"/>
              </a:rPr>
              <a:t>Watch the video and write down reasons why the </a:t>
            </a:r>
            <a:r>
              <a:rPr lang="en-GB" sz="3600" dirty="0" smtClean="0">
                <a:latin typeface="Kristen ITC" pitchFamily="66" charset="0"/>
              </a:rPr>
              <a:t>Oceans </a:t>
            </a:r>
            <a:r>
              <a:rPr lang="en-GB" sz="3600" dirty="0" smtClean="0">
                <a:latin typeface="Kristen ITC" pitchFamily="66" charset="0"/>
              </a:rPr>
              <a:t>are so important.</a:t>
            </a:r>
            <a:endParaRPr lang="en-GB" sz="3600" dirty="0">
              <a:latin typeface="Kristen ITC" pitchFamily="66" charset="0"/>
            </a:endParaRPr>
          </a:p>
        </p:txBody>
      </p:sp>
      <p:pic>
        <p:nvPicPr>
          <p:cNvPr id="4" name="Why the Oceans matter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925" y="1600200"/>
            <a:ext cx="8058150" cy="4525963"/>
          </a:xfrm>
        </p:spPr>
      </p:pic>
    </p:spTree>
    <p:extLst>
      <p:ext uri="{BB962C8B-B14F-4D97-AF65-F5344CB8AC3E}">
        <p14:creationId xmlns:p14="http://schemas.microsoft.com/office/powerpoint/2010/main" val="273821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Think, pair, share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Where do you think all the pollution comes from? Make a list in your book.</a:t>
            </a:r>
            <a:endParaRPr lang="en-GB" dirty="0">
              <a:latin typeface="Kristen ITC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13694"/>
            <a:ext cx="3240360" cy="392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87824" y="2996952"/>
            <a:ext cx="2520280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504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732240" y="548680"/>
            <a:ext cx="1872208" cy="1728192"/>
          </a:xfrm>
          <a:prstGeom prst="cloudCallout">
            <a:avLst>
              <a:gd name="adj1" fmla="val -78142"/>
              <a:gd name="adj2" fmla="val 976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Kristen ITC" pitchFamily="66" charset="0"/>
              </a:rPr>
              <a:t>Any ideas?</a:t>
            </a:r>
            <a:endParaRPr lang="en-GB" sz="2800" dirty="0"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599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392488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Kristen ITC" pitchFamily="66" charset="0"/>
              </a:rPr>
              <a:t>This is an algal bloom.</a:t>
            </a:r>
          </a:p>
          <a:p>
            <a:pPr marL="0" indent="0">
              <a:buNone/>
            </a:pPr>
            <a:endParaRPr lang="en-GB" dirty="0" smtClean="0">
              <a:latin typeface="Kristen ITC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Kristen ITC" pitchFamily="66" charset="0"/>
              </a:rPr>
              <a:t>Plants like fertilisers as it helps them grow.</a:t>
            </a:r>
          </a:p>
          <a:p>
            <a:pPr marL="0" indent="0">
              <a:buNone/>
            </a:pPr>
            <a:endParaRPr lang="en-GB" dirty="0" smtClean="0">
              <a:latin typeface="Kristen ITC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Kristen ITC" pitchFamily="66" charset="0"/>
              </a:rPr>
              <a:t>This bloom is caused by fertiliser running into rivers off the land.</a:t>
            </a:r>
            <a:endParaRPr lang="en-GB" dirty="0">
              <a:latin typeface="Kristen ITC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96380"/>
            <a:ext cx="431628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405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Your task….</a:t>
            </a:r>
            <a:endParaRPr lang="en-GB" dirty="0">
              <a:latin typeface="Kristen ITC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9"/>
            <a:ext cx="197141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060849"/>
            <a:ext cx="1975275" cy="317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033" y="2046210"/>
            <a:ext cx="1974850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2386" y="5528343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Kristen ITC" pitchFamily="66" charset="0"/>
              </a:rPr>
              <a:t>Control</a:t>
            </a:r>
          </a:p>
          <a:p>
            <a:pPr algn="ctr"/>
            <a:r>
              <a:rPr lang="en-GB" dirty="0" smtClean="0">
                <a:latin typeface="Kristen ITC" pitchFamily="66" charset="0"/>
              </a:rPr>
              <a:t>(clean water)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0388" y="5666842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Kristen ITC" pitchFamily="66" charset="0"/>
              </a:rPr>
              <a:t>Water with algae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3097" y="5543685"/>
            <a:ext cx="2148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Kristen ITC" pitchFamily="66" charset="0"/>
              </a:rPr>
              <a:t>Water with algae </a:t>
            </a:r>
          </a:p>
          <a:p>
            <a:pPr algn="ctr"/>
            <a:r>
              <a:rPr lang="en-GB" dirty="0" smtClean="0">
                <a:latin typeface="Kristen ITC" pitchFamily="66" charset="0"/>
              </a:rPr>
              <a:t>and fertiliser </a:t>
            </a:r>
            <a:endParaRPr lang="en-GB" dirty="0"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40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Questions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Why do we need a jar with no algae in it?</a:t>
            </a:r>
          </a:p>
          <a:p>
            <a:r>
              <a:rPr lang="en-GB" dirty="0" smtClean="0">
                <a:latin typeface="Kristen ITC" pitchFamily="66" charset="0"/>
              </a:rPr>
              <a:t>What do we need to do to make sure it is a fair test?</a:t>
            </a:r>
          </a:p>
          <a:p>
            <a:r>
              <a:rPr lang="en-GB" dirty="0" smtClean="0">
                <a:latin typeface="Kristen ITC" pitchFamily="66" charset="0"/>
              </a:rPr>
              <a:t>What results </a:t>
            </a:r>
            <a:r>
              <a:rPr lang="en-GB" dirty="0" smtClean="0">
                <a:latin typeface="Kristen ITC" pitchFamily="66" charset="0"/>
              </a:rPr>
              <a:t>are we going to record?</a:t>
            </a:r>
          </a:p>
          <a:p>
            <a:r>
              <a:rPr lang="en-GB" dirty="0" smtClean="0">
                <a:latin typeface="Kristen ITC" pitchFamily="66" charset="0"/>
              </a:rPr>
              <a:t>Draw a results table in your book</a:t>
            </a:r>
            <a:endParaRPr lang="en-GB" dirty="0"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856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295</Words>
  <Application>Microsoft Macintosh PowerPoint</Application>
  <PresentationFormat>On-screen Show (4:3)</PresentationFormat>
  <Paragraphs>46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Kristen ITC</vt:lpstr>
      <vt:lpstr>Office Theme</vt:lpstr>
      <vt:lpstr>PowerPoint Presentation</vt:lpstr>
      <vt:lpstr>Today’s lesson</vt:lpstr>
      <vt:lpstr>Key Terms…</vt:lpstr>
      <vt:lpstr>Watch the video and write down reasons why the Oceans are so important.</vt:lpstr>
      <vt:lpstr>Think, pair, share</vt:lpstr>
      <vt:lpstr>PowerPoint Presentation</vt:lpstr>
      <vt:lpstr>PowerPoint Presentation</vt:lpstr>
      <vt:lpstr>Your task….</vt:lpstr>
      <vt:lpstr>Questions</vt:lpstr>
      <vt:lpstr>Why are algae blooms a problem?</vt:lpstr>
      <vt:lpstr>It’s called eutrophication…..</vt:lpstr>
      <vt:lpstr>Your task….</vt:lpstr>
      <vt:lpstr>Plenary</vt:lpstr>
    </vt:vector>
  </TitlesOfParts>
  <Company>Hampshire County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GHORTOP</dc:creator>
  <cp:lastModifiedBy>Fielding S.</cp:lastModifiedBy>
  <cp:revision>8</cp:revision>
  <dcterms:created xsi:type="dcterms:W3CDTF">2014-03-30T10:16:40Z</dcterms:created>
  <dcterms:modified xsi:type="dcterms:W3CDTF">2016-06-01T09:48:53Z</dcterms:modified>
</cp:coreProperties>
</file>