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1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embeddings/oleObject2.bin" ContentType="application/vnd.openxmlformats-officedocument.oleObject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81" r:id="rId2"/>
    <p:sldId id="283" r:id="rId3"/>
    <p:sldId id="284" r:id="rId4"/>
    <p:sldId id="285" r:id="rId5"/>
    <p:sldId id="286" r:id="rId6"/>
    <p:sldId id="287" r:id="rId7"/>
    <p:sldId id="257" r:id="rId8"/>
    <p:sldId id="262" r:id="rId9"/>
    <p:sldId id="258" r:id="rId10"/>
    <p:sldId id="263" r:id="rId11"/>
    <p:sldId id="259" r:id="rId12"/>
    <p:sldId id="260" r:id="rId13"/>
    <p:sldId id="261" r:id="rId14"/>
    <p:sldId id="264" r:id="rId15"/>
    <p:sldId id="265" r:id="rId16"/>
    <p:sldId id="266" r:id="rId17"/>
    <p:sldId id="268" r:id="rId18"/>
    <p:sldId id="267" r:id="rId19"/>
    <p:sldId id="269" r:id="rId20"/>
    <p:sldId id="270" r:id="rId21"/>
    <p:sldId id="271" r:id="rId22"/>
    <p:sldId id="275" r:id="rId23"/>
    <p:sldId id="276" r:id="rId24"/>
    <p:sldId id="277" r:id="rId25"/>
    <p:sldId id="278" r:id="rId26"/>
    <p:sldId id="280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81408" autoAdjust="0"/>
  </p:normalViewPr>
  <p:slideViewPr>
    <p:cSldViewPr snapToGrid="0" snapToObjects="1">
      <p:cViewPr>
        <p:scale>
          <a:sx n="150" d="100"/>
          <a:sy n="150" d="100"/>
        </p:scale>
        <p:origin x="1168" y="5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png"/><Relationship Id="rId1" Type="http://schemas.openxmlformats.org/officeDocument/2006/relationships/image" Target="../media/image21.png"/><Relationship Id="rId2" Type="http://schemas.openxmlformats.org/officeDocument/2006/relationships/image" Target="../media/image22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png"/><Relationship Id="rId1" Type="http://schemas.openxmlformats.org/officeDocument/2006/relationships/image" Target="../media/image21.png"/><Relationship Id="rId2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A7C8BD-3B0D-2D4D-9604-798823770111}" type="doc">
      <dgm:prSet loTypeId="urn:microsoft.com/office/officeart/2005/8/layout/default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AE93C8-0415-CF45-8FDA-2F2E2DFF28A5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800" dirty="0" smtClean="0"/>
            <a:t>learning</a:t>
          </a:r>
          <a:endParaRPr lang="en-US" sz="1800" dirty="0"/>
        </a:p>
      </dgm:t>
    </dgm:pt>
    <dgm:pt modelId="{84E65067-1F60-7944-9CE9-EEE0F1677BD8}" type="parTrans" cxnId="{3176CD0C-4053-1C44-A2CB-D70EAA4FC638}">
      <dgm:prSet/>
      <dgm:spPr/>
      <dgm:t>
        <a:bodyPr/>
        <a:lstStyle/>
        <a:p>
          <a:endParaRPr lang="en-US"/>
        </a:p>
      </dgm:t>
    </dgm:pt>
    <dgm:pt modelId="{09DB9F9B-9F8D-D744-937C-A96FF31C4FEB}" type="sibTrans" cxnId="{3176CD0C-4053-1C44-A2CB-D70EAA4FC638}">
      <dgm:prSet/>
      <dgm:spPr/>
      <dgm:t>
        <a:bodyPr/>
        <a:lstStyle/>
        <a:p>
          <a:endParaRPr lang="en-US"/>
        </a:p>
      </dgm:t>
    </dgm:pt>
    <dgm:pt modelId="{2F5A17D0-1351-984A-B733-B6C70E5E453F}">
      <dgm:prSet phldrT="[Text]" custT="1"/>
      <dgm:spPr/>
      <dgm:t>
        <a:bodyPr/>
        <a:lstStyle/>
        <a:p>
          <a:r>
            <a:rPr lang="en-US" sz="1800" dirty="0" smtClean="0"/>
            <a:t>reflection</a:t>
          </a:r>
          <a:endParaRPr lang="en-US" sz="1800" dirty="0"/>
        </a:p>
      </dgm:t>
    </dgm:pt>
    <dgm:pt modelId="{E48F384E-6C35-D34B-B66E-950FD98F8E56}" type="parTrans" cxnId="{149F1B46-6A62-D34A-886B-5DA75626383E}">
      <dgm:prSet/>
      <dgm:spPr/>
      <dgm:t>
        <a:bodyPr/>
        <a:lstStyle/>
        <a:p>
          <a:endParaRPr lang="en-US"/>
        </a:p>
      </dgm:t>
    </dgm:pt>
    <dgm:pt modelId="{51A17476-2256-E242-8F89-0EA389FEA676}" type="sibTrans" cxnId="{149F1B46-6A62-D34A-886B-5DA75626383E}">
      <dgm:prSet/>
      <dgm:spPr/>
      <dgm:t>
        <a:bodyPr/>
        <a:lstStyle/>
        <a:p>
          <a:endParaRPr lang="en-US"/>
        </a:p>
      </dgm:t>
    </dgm:pt>
    <dgm:pt modelId="{3815383A-C37C-CF4C-9B22-55CEA63D4872}">
      <dgm:prSet phldrT="[Text]" custT="1"/>
      <dgm:spPr/>
      <dgm:t>
        <a:bodyPr/>
        <a:lstStyle/>
        <a:p>
          <a:r>
            <a:rPr lang="en-US" sz="1800" dirty="0" smtClean="0"/>
            <a:t>Using feedback</a:t>
          </a:r>
        </a:p>
      </dgm:t>
    </dgm:pt>
    <dgm:pt modelId="{394FF69F-4F75-B348-9F03-84027B05EAAE}" type="parTrans" cxnId="{94432CE2-A044-7C44-8121-6225BF5BF60B}">
      <dgm:prSet/>
      <dgm:spPr/>
      <dgm:t>
        <a:bodyPr/>
        <a:lstStyle/>
        <a:p>
          <a:endParaRPr lang="en-US"/>
        </a:p>
      </dgm:t>
    </dgm:pt>
    <dgm:pt modelId="{38E584CB-93B1-2C48-9349-4E18CEDD5CA3}" type="sibTrans" cxnId="{94432CE2-A044-7C44-8121-6225BF5BF60B}">
      <dgm:prSet/>
      <dgm:spPr/>
      <dgm:t>
        <a:bodyPr/>
        <a:lstStyle/>
        <a:p>
          <a:endParaRPr lang="en-US"/>
        </a:p>
      </dgm:t>
    </dgm:pt>
    <dgm:pt modelId="{9B5D8D0F-536D-8B44-837D-5825DEC264B3}">
      <dgm:prSet phldrT="[Text]" custT="1"/>
      <dgm:spPr/>
      <dgm:t>
        <a:bodyPr/>
        <a:lstStyle/>
        <a:p>
          <a:endParaRPr lang="en-US" sz="1800" dirty="0"/>
        </a:p>
      </dgm:t>
    </dgm:pt>
    <dgm:pt modelId="{761DBEF7-D3DC-D941-AB29-C9A52BB5245E}" type="parTrans" cxnId="{BF74D97D-205D-334F-8DAC-BA958FB6F501}">
      <dgm:prSet/>
      <dgm:spPr/>
      <dgm:t>
        <a:bodyPr/>
        <a:lstStyle/>
        <a:p>
          <a:endParaRPr lang="en-US"/>
        </a:p>
      </dgm:t>
    </dgm:pt>
    <dgm:pt modelId="{FA5F1BC6-5AFA-8F48-88A3-0A0B5C405BC9}" type="sibTrans" cxnId="{BF74D97D-205D-334F-8DAC-BA958FB6F501}">
      <dgm:prSet/>
      <dgm:spPr/>
      <dgm:t>
        <a:bodyPr/>
        <a:lstStyle/>
        <a:p>
          <a:endParaRPr lang="en-US"/>
        </a:p>
      </dgm:t>
    </dgm:pt>
    <dgm:pt modelId="{C8332D5A-8EFC-A54B-B13C-E20524D63F64}">
      <dgm:prSet phldrT="[Text]" custT="1"/>
      <dgm:spPr/>
      <dgm:t>
        <a:bodyPr/>
        <a:lstStyle/>
        <a:p>
          <a:r>
            <a:rPr lang="en-US" sz="1800" dirty="0" smtClean="0"/>
            <a:t>Future planning</a:t>
          </a:r>
        </a:p>
      </dgm:t>
    </dgm:pt>
    <dgm:pt modelId="{1B4D3C10-5AEA-C644-813B-82A27BB8CAFC}" type="parTrans" cxnId="{31FCFCA4-1F96-C947-8471-A95DB5D4A475}">
      <dgm:prSet/>
      <dgm:spPr/>
      <dgm:t>
        <a:bodyPr/>
        <a:lstStyle/>
        <a:p>
          <a:endParaRPr lang="en-US"/>
        </a:p>
      </dgm:t>
    </dgm:pt>
    <dgm:pt modelId="{2B529327-6FF8-294B-B344-DBCDB06E6D1D}" type="sibTrans" cxnId="{31FCFCA4-1F96-C947-8471-A95DB5D4A475}">
      <dgm:prSet/>
      <dgm:spPr/>
      <dgm:t>
        <a:bodyPr/>
        <a:lstStyle/>
        <a:p>
          <a:endParaRPr lang="en-US"/>
        </a:p>
      </dgm:t>
    </dgm:pt>
    <dgm:pt modelId="{B69C22BC-2F34-6F4B-B406-118DFC2CD3BD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800" dirty="0" smtClean="0"/>
            <a:t>self knowledge</a:t>
          </a:r>
        </a:p>
      </dgm:t>
    </dgm:pt>
    <dgm:pt modelId="{CDE9F64D-2222-4A4F-A6D2-C8E5E1454E07}" type="sibTrans" cxnId="{86F71376-6C7F-AA40-9ADC-FFAAD0863764}">
      <dgm:prSet/>
      <dgm:spPr/>
      <dgm:t>
        <a:bodyPr/>
        <a:lstStyle/>
        <a:p>
          <a:endParaRPr lang="en-US"/>
        </a:p>
      </dgm:t>
    </dgm:pt>
    <dgm:pt modelId="{D5DB75DD-0162-0245-A2B4-0768F2FAFC5C}" type="parTrans" cxnId="{86F71376-6C7F-AA40-9ADC-FFAAD0863764}">
      <dgm:prSet/>
      <dgm:spPr/>
      <dgm:t>
        <a:bodyPr/>
        <a:lstStyle/>
        <a:p>
          <a:endParaRPr lang="en-US"/>
        </a:p>
      </dgm:t>
    </dgm:pt>
    <dgm:pt modelId="{F0D79CEE-23D7-7249-9847-49BED1ED480D}">
      <dgm:prSet/>
      <dgm:spPr/>
      <dgm:t>
        <a:bodyPr/>
        <a:lstStyle/>
        <a:p>
          <a:r>
            <a:rPr lang="en-US" b="1" u="sng" dirty="0" smtClean="0"/>
            <a:t>Assessment</a:t>
          </a:r>
          <a:r>
            <a:rPr lang="en-US" dirty="0" smtClean="0"/>
            <a:t> </a:t>
          </a:r>
          <a:br>
            <a:rPr lang="en-US" dirty="0" smtClean="0"/>
          </a:br>
          <a:r>
            <a:rPr lang="en-US" dirty="0" smtClean="0"/>
            <a:t>Interviews</a:t>
          </a:r>
          <a:br>
            <a:rPr lang="en-US" dirty="0" smtClean="0"/>
          </a:br>
          <a:r>
            <a:rPr lang="en-US" dirty="0" smtClean="0"/>
            <a:t>Engineering FY</a:t>
          </a:r>
          <a:br>
            <a:rPr lang="en-US" dirty="0" smtClean="0"/>
          </a:br>
          <a:r>
            <a:rPr lang="en-US" dirty="0" smtClean="0"/>
            <a:t>17</a:t>
          </a:r>
          <a:r>
            <a:rPr lang="en-US" baseline="30000" dirty="0" smtClean="0"/>
            <a:t>th</a:t>
          </a:r>
          <a:r>
            <a:rPr lang="en-US" dirty="0" smtClean="0"/>
            <a:t>-28</a:t>
          </a:r>
          <a:r>
            <a:rPr lang="en-US" baseline="30000" dirty="0" smtClean="0"/>
            <a:t>th</a:t>
          </a:r>
          <a:r>
            <a:rPr lang="en-US" dirty="0" smtClean="0"/>
            <a:t> March  </a:t>
          </a:r>
          <a:r>
            <a:rPr lang="en-US" dirty="0" err="1" smtClean="0"/>
            <a:t>tbc</a:t>
          </a:r>
          <a:endParaRPr lang="en-GB" dirty="0"/>
        </a:p>
      </dgm:t>
    </dgm:pt>
    <dgm:pt modelId="{19FFECB0-6772-874A-AF16-B09AD2DE67CD}" type="parTrans" cxnId="{BDB87A42-C1C3-954F-BEDA-55D9AF4BE75F}">
      <dgm:prSet/>
      <dgm:spPr/>
      <dgm:t>
        <a:bodyPr/>
        <a:lstStyle/>
        <a:p>
          <a:endParaRPr lang="en-GB"/>
        </a:p>
      </dgm:t>
    </dgm:pt>
    <dgm:pt modelId="{30B5B12F-7811-ED4E-935F-B36AF4DE03A9}" type="sibTrans" cxnId="{BDB87A42-C1C3-954F-BEDA-55D9AF4BE75F}">
      <dgm:prSet/>
      <dgm:spPr/>
      <dgm:t>
        <a:bodyPr/>
        <a:lstStyle/>
        <a:p>
          <a:endParaRPr lang="en-GB"/>
        </a:p>
      </dgm:t>
    </dgm:pt>
    <dgm:pt modelId="{CAE30B03-2546-7544-8A4D-8844346ABD4B}">
      <dgm:prSet/>
      <dgm:spPr/>
      <dgm:t>
        <a:bodyPr/>
        <a:lstStyle/>
        <a:p>
          <a:r>
            <a:rPr lang="en-US" b="1" u="sng" dirty="0" smtClean="0"/>
            <a:t>Assessment</a:t>
          </a:r>
          <a:r>
            <a:rPr lang="en-US" dirty="0" smtClean="0"/>
            <a:t> </a:t>
          </a:r>
          <a:br>
            <a:rPr lang="en-US" dirty="0" smtClean="0"/>
          </a:br>
          <a:r>
            <a:rPr lang="en-US" dirty="0" smtClean="0"/>
            <a:t>Interviews</a:t>
          </a:r>
          <a:br>
            <a:rPr lang="en-US" dirty="0" smtClean="0"/>
          </a:br>
          <a:r>
            <a:rPr lang="en-GB" dirty="0" smtClean="0"/>
            <a:t>Science FY</a:t>
          </a:r>
          <a:br>
            <a:rPr lang="en-GB" dirty="0" smtClean="0"/>
          </a:br>
          <a:r>
            <a:rPr lang="en-GB" dirty="0" smtClean="0"/>
            <a:t>After Easter</a:t>
          </a:r>
          <a:endParaRPr lang="en-GB" dirty="0"/>
        </a:p>
      </dgm:t>
    </dgm:pt>
    <dgm:pt modelId="{5DC3251E-FDCD-CC46-AF83-8B31D4C5179E}" type="parTrans" cxnId="{D6C81D5A-FE4C-1F46-9B6C-F7DA90C187D7}">
      <dgm:prSet/>
      <dgm:spPr/>
      <dgm:t>
        <a:bodyPr/>
        <a:lstStyle/>
        <a:p>
          <a:endParaRPr lang="en-GB"/>
        </a:p>
      </dgm:t>
    </dgm:pt>
    <dgm:pt modelId="{0DF1B59B-944C-2440-B02B-542C04889FE7}" type="sibTrans" cxnId="{D6C81D5A-FE4C-1F46-9B6C-F7DA90C187D7}">
      <dgm:prSet/>
      <dgm:spPr/>
      <dgm:t>
        <a:bodyPr/>
        <a:lstStyle/>
        <a:p>
          <a:endParaRPr lang="en-GB"/>
        </a:p>
      </dgm:t>
    </dgm:pt>
    <dgm:pt modelId="{348C5F23-42BD-0141-B793-B7D1C5EFA383}">
      <dgm:prSet/>
      <dgm:spPr/>
      <dgm:t>
        <a:bodyPr/>
        <a:lstStyle/>
        <a:p>
          <a:r>
            <a:rPr lang="en-GB" dirty="0" smtClean="0"/>
            <a:t>Handin</a:t>
          </a:r>
          <a:br>
            <a:rPr lang="en-GB" dirty="0" smtClean="0"/>
          </a:br>
          <a:r>
            <a:rPr lang="en-GB" dirty="0" smtClean="0"/>
            <a:t>w/c 10</a:t>
          </a:r>
          <a:r>
            <a:rPr lang="en-GB" baseline="30000" dirty="0" smtClean="0"/>
            <a:t>th</a:t>
          </a:r>
          <a:r>
            <a:rPr lang="en-GB" dirty="0" smtClean="0"/>
            <a:t> March</a:t>
          </a:r>
          <a:br>
            <a:rPr lang="en-GB" dirty="0" smtClean="0"/>
          </a:br>
          <a:r>
            <a:rPr lang="en-GB" dirty="0" smtClean="0"/>
            <a:t>Wed 12</a:t>
          </a:r>
          <a:r>
            <a:rPr lang="en-GB" baseline="30000" dirty="0" smtClean="0"/>
            <a:t>th</a:t>
          </a:r>
          <a:r>
            <a:rPr lang="en-GB" dirty="0" smtClean="0"/>
            <a:t> March</a:t>
          </a:r>
          <a:endParaRPr lang="en-GB" dirty="0"/>
        </a:p>
      </dgm:t>
    </dgm:pt>
    <dgm:pt modelId="{CFE8DA3C-9587-DF40-9A07-01B94F591DF8}" type="parTrans" cxnId="{BAB4A9BA-0159-0048-8BE3-959557827C75}">
      <dgm:prSet/>
      <dgm:spPr/>
      <dgm:t>
        <a:bodyPr/>
        <a:lstStyle/>
        <a:p>
          <a:endParaRPr lang="en-GB"/>
        </a:p>
      </dgm:t>
    </dgm:pt>
    <dgm:pt modelId="{84FB19F0-B1D7-7340-A62D-F64C74F20E84}" type="sibTrans" cxnId="{BAB4A9BA-0159-0048-8BE3-959557827C75}">
      <dgm:prSet/>
      <dgm:spPr/>
      <dgm:t>
        <a:bodyPr/>
        <a:lstStyle/>
        <a:p>
          <a:endParaRPr lang="en-GB"/>
        </a:p>
      </dgm:t>
    </dgm:pt>
    <dgm:pt modelId="{A596A51D-2391-054C-A104-46EDFF99ED62}" type="pres">
      <dgm:prSet presAssocID="{DEA7C8BD-3B0D-2D4D-9604-7988237701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F48C6C-695F-5A43-8E71-0460BB6209A2}" type="pres">
      <dgm:prSet presAssocID="{56AE93C8-0415-CF45-8FDA-2F2E2DFF28A5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775D2-484D-B04B-8B56-CC6694945D02}" type="pres">
      <dgm:prSet presAssocID="{09DB9F9B-9F8D-D744-937C-A96FF31C4FEB}" presName="sibTrans" presStyleCnt="0"/>
      <dgm:spPr/>
    </dgm:pt>
    <dgm:pt modelId="{FE80601B-B02A-9F4F-ABCC-F3BAD7CBF9CB}" type="pres">
      <dgm:prSet presAssocID="{2F5A17D0-1351-984A-B733-B6C70E5E453F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DBF6D-ED8C-324A-ACF8-3DA91AE467B7}" type="pres">
      <dgm:prSet presAssocID="{51A17476-2256-E242-8F89-0EA389FEA676}" presName="sibTrans" presStyleCnt="0"/>
      <dgm:spPr/>
    </dgm:pt>
    <dgm:pt modelId="{6EB3564A-8DD1-8547-A151-7F8475309EF7}" type="pres">
      <dgm:prSet presAssocID="{B69C22BC-2F34-6F4B-B406-118DFC2CD3B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6D1AE2-7358-A348-BD1D-F224690A9EE1}" type="pres">
      <dgm:prSet presAssocID="{CDE9F64D-2222-4A4F-A6D2-C8E5E1454E07}" presName="sibTrans" presStyleCnt="0"/>
      <dgm:spPr/>
    </dgm:pt>
    <dgm:pt modelId="{D5B111DD-B791-EA46-99EC-6745CA2F2E84}" type="pres">
      <dgm:prSet presAssocID="{3815383A-C37C-CF4C-9B22-55CEA63D4872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F24E17-D0E2-EE42-8B19-08BA258FB154}" type="pres">
      <dgm:prSet presAssocID="{38E584CB-93B1-2C48-9349-4E18CEDD5CA3}" presName="sibTrans" presStyleCnt="0"/>
      <dgm:spPr/>
    </dgm:pt>
    <dgm:pt modelId="{6523677D-BA14-7D4E-ACED-82EAD86A7952}" type="pres">
      <dgm:prSet presAssocID="{9B5D8D0F-536D-8B44-837D-5825DEC264B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BC859-9A4A-E543-8AD2-78215B7F9B9C}" type="pres">
      <dgm:prSet presAssocID="{FA5F1BC6-5AFA-8F48-88A3-0A0B5C405BC9}" presName="sibTrans" presStyleCnt="0"/>
      <dgm:spPr/>
    </dgm:pt>
    <dgm:pt modelId="{5DEFDD4B-1B4C-2048-9438-F35E5D9EBE2F}" type="pres">
      <dgm:prSet presAssocID="{C8332D5A-8EFC-A54B-B13C-E20524D63F64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6F5905-08E7-BF41-84A2-E2FC8E863AB8}" type="pres">
      <dgm:prSet presAssocID="{2B529327-6FF8-294B-B344-DBCDB06E6D1D}" presName="sibTrans" presStyleCnt="0"/>
      <dgm:spPr/>
    </dgm:pt>
    <dgm:pt modelId="{75FC4039-B904-1143-A391-B15B02CE608B}" type="pres">
      <dgm:prSet presAssocID="{348C5F23-42BD-0141-B793-B7D1C5EFA383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31FA85-E73C-8941-AF2C-6DC8897D5D24}" type="pres">
      <dgm:prSet presAssocID="{84FB19F0-B1D7-7340-A62D-F64C74F20E84}" presName="sibTrans" presStyleCnt="0"/>
      <dgm:spPr/>
    </dgm:pt>
    <dgm:pt modelId="{EA52EEE8-303B-1C4B-A533-721040FAA289}" type="pres">
      <dgm:prSet presAssocID="{F0D79CEE-23D7-7249-9847-49BED1ED480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DDB15C-E6CB-4342-81C9-66223D948B81}" type="pres">
      <dgm:prSet presAssocID="{30B5B12F-7811-ED4E-935F-B36AF4DE03A9}" presName="sibTrans" presStyleCnt="0"/>
      <dgm:spPr/>
    </dgm:pt>
    <dgm:pt modelId="{DD40B33C-EEA4-AE44-A1FC-06FF86F417BC}" type="pres">
      <dgm:prSet presAssocID="{CAE30B03-2546-7544-8A4D-8844346ABD4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327E65E-0A78-EF42-8AFB-F9344EF44CAC}" type="presOf" srcId="{348C5F23-42BD-0141-B793-B7D1C5EFA383}" destId="{75FC4039-B904-1143-A391-B15B02CE608B}" srcOrd="0" destOrd="0" presId="urn:microsoft.com/office/officeart/2005/8/layout/default#1"/>
    <dgm:cxn modelId="{BDB87A42-C1C3-954F-BEDA-55D9AF4BE75F}" srcId="{DEA7C8BD-3B0D-2D4D-9604-798823770111}" destId="{F0D79CEE-23D7-7249-9847-49BED1ED480D}" srcOrd="7" destOrd="0" parTransId="{19FFECB0-6772-874A-AF16-B09AD2DE67CD}" sibTransId="{30B5B12F-7811-ED4E-935F-B36AF4DE03A9}"/>
    <dgm:cxn modelId="{CA591C7A-189B-5B42-B390-1B1639569A8A}" type="presOf" srcId="{2F5A17D0-1351-984A-B733-B6C70E5E453F}" destId="{FE80601B-B02A-9F4F-ABCC-F3BAD7CBF9CB}" srcOrd="0" destOrd="0" presId="urn:microsoft.com/office/officeart/2005/8/layout/default#1"/>
    <dgm:cxn modelId="{5096DA79-61B6-EF4C-A0C1-5D3D811AE97D}" type="presOf" srcId="{9B5D8D0F-536D-8B44-837D-5825DEC264B3}" destId="{6523677D-BA14-7D4E-ACED-82EAD86A7952}" srcOrd="0" destOrd="0" presId="urn:microsoft.com/office/officeart/2005/8/layout/default#1"/>
    <dgm:cxn modelId="{A928F1BB-75C0-2A40-A35F-12D089B20372}" type="presOf" srcId="{DEA7C8BD-3B0D-2D4D-9604-798823770111}" destId="{A596A51D-2391-054C-A104-46EDFF99ED62}" srcOrd="0" destOrd="0" presId="urn:microsoft.com/office/officeart/2005/8/layout/default#1"/>
    <dgm:cxn modelId="{A8CCA96A-612A-7242-90D3-CBFE3074EEF3}" type="presOf" srcId="{C8332D5A-8EFC-A54B-B13C-E20524D63F64}" destId="{5DEFDD4B-1B4C-2048-9438-F35E5D9EBE2F}" srcOrd="0" destOrd="0" presId="urn:microsoft.com/office/officeart/2005/8/layout/default#1"/>
    <dgm:cxn modelId="{86F71376-6C7F-AA40-9ADC-FFAAD0863764}" srcId="{DEA7C8BD-3B0D-2D4D-9604-798823770111}" destId="{B69C22BC-2F34-6F4B-B406-118DFC2CD3BD}" srcOrd="2" destOrd="0" parTransId="{D5DB75DD-0162-0245-A2B4-0768F2FAFC5C}" sibTransId="{CDE9F64D-2222-4A4F-A6D2-C8E5E1454E07}"/>
    <dgm:cxn modelId="{31FCFCA4-1F96-C947-8471-A95DB5D4A475}" srcId="{DEA7C8BD-3B0D-2D4D-9604-798823770111}" destId="{C8332D5A-8EFC-A54B-B13C-E20524D63F64}" srcOrd="5" destOrd="0" parTransId="{1B4D3C10-5AEA-C644-813B-82A27BB8CAFC}" sibTransId="{2B529327-6FF8-294B-B344-DBCDB06E6D1D}"/>
    <dgm:cxn modelId="{94432CE2-A044-7C44-8121-6225BF5BF60B}" srcId="{DEA7C8BD-3B0D-2D4D-9604-798823770111}" destId="{3815383A-C37C-CF4C-9B22-55CEA63D4872}" srcOrd="3" destOrd="0" parTransId="{394FF69F-4F75-B348-9F03-84027B05EAAE}" sibTransId="{38E584CB-93B1-2C48-9349-4E18CEDD5CA3}"/>
    <dgm:cxn modelId="{BAB4A9BA-0159-0048-8BE3-959557827C75}" srcId="{DEA7C8BD-3B0D-2D4D-9604-798823770111}" destId="{348C5F23-42BD-0141-B793-B7D1C5EFA383}" srcOrd="6" destOrd="0" parTransId="{CFE8DA3C-9587-DF40-9A07-01B94F591DF8}" sibTransId="{84FB19F0-B1D7-7340-A62D-F64C74F20E84}"/>
    <dgm:cxn modelId="{8C6CF3EA-A3E8-CE40-B321-3A8C27828C1E}" type="presOf" srcId="{56AE93C8-0415-CF45-8FDA-2F2E2DFF28A5}" destId="{BBF48C6C-695F-5A43-8E71-0460BB6209A2}" srcOrd="0" destOrd="0" presId="urn:microsoft.com/office/officeart/2005/8/layout/default#1"/>
    <dgm:cxn modelId="{BF74D97D-205D-334F-8DAC-BA958FB6F501}" srcId="{DEA7C8BD-3B0D-2D4D-9604-798823770111}" destId="{9B5D8D0F-536D-8B44-837D-5825DEC264B3}" srcOrd="4" destOrd="0" parTransId="{761DBEF7-D3DC-D941-AB29-C9A52BB5245E}" sibTransId="{FA5F1BC6-5AFA-8F48-88A3-0A0B5C405BC9}"/>
    <dgm:cxn modelId="{149F1B46-6A62-D34A-886B-5DA75626383E}" srcId="{DEA7C8BD-3B0D-2D4D-9604-798823770111}" destId="{2F5A17D0-1351-984A-B733-B6C70E5E453F}" srcOrd="1" destOrd="0" parTransId="{E48F384E-6C35-D34B-B66E-950FD98F8E56}" sibTransId="{51A17476-2256-E242-8F89-0EA389FEA676}"/>
    <dgm:cxn modelId="{567ADB7A-57FC-294D-9CA1-E8A16276DD05}" type="presOf" srcId="{CAE30B03-2546-7544-8A4D-8844346ABD4B}" destId="{DD40B33C-EEA4-AE44-A1FC-06FF86F417BC}" srcOrd="0" destOrd="0" presId="urn:microsoft.com/office/officeart/2005/8/layout/default#1"/>
    <dgm:cxn modelId="{3176CD0C-4053-1C44-A2CB-D70EAA4FC638}" srcId="{DEA7C8BD-3B0D-2D4D-9604-798823770111}" destId="{56AE93C8-0415-CF45-8FDA-2F2E2DFF28A5}" srcOrd="0" destOrd="0" parTransId="{84E65067-1F60-7944-9CE9-EEE0F1677BD8}" sibTransId="{09DB9F9B-9F8D-D744-937C-A96FF31C4FEB}"/>
    <dgm:cxn modelId="{1EB08327-E9E3-D54E-9A57-ABE33447BD31}" type="presOf" srcId="{3815383A-C37C-CF4C-9B22-55CEA63D4872}" destId="{D5B111DD-B791-EA46-99EC-6745CA2F2E84}" srcOrd="0" destOrd="0" presId="urn:microsoft.com/office/officeart/2005/8/layout/default#1"/>
    <dgm:cxn modelId="{824C2044-28BA-6348-B58D-35B24B671F8D}" type="presOf" srcId="{B69C22BC-2F34-6F4B-B406-118DFC2CD3BD}" destId="{6EB3564A-8DD1-8547-A151-7F8475309EF7}" srcOrd="0" destOrd="0" presId="urn:microsoft.com/office/officeart/2005/8/layout/default#1"/>
    <dgm:cxn modelId="{D6C81D5A-FE4C-1F46-9B6C-F7DA90C187D7}" srcId="{DEA7C8BD-3B0D-2D4D-9604-798823770111}" destId="{CAE30B03-2546-7544-8A4D-8844346ABD4B}" srcOrd="8" destOrd="0" parTransId="{5DC3251E-FDCD-CC46-AF83-8B31D4C5179E}" sibTransId="{0DF1B59B-944C-2440-B02B-542C04889FE7}"/>
    <dgm:cxn modelId="{1F9C041F-0F71-684E-8648-AC678C29ACEF}" type="presOf" srcId="{F0D79CEE-23D7-7249-9847-49BED1ED480D}" destId="{EA52EEE8-303B-1C4B-A533-721040FAA289}" srcOrd="0" destOrd="0" presId="urn:microsoft.com/office/officeart/2005/8/layout/default#1"/>
    <dgm:cxn modelId="{A9FC3B04-207C-B04D-A359-92DE189BB541}" type="presParOf" srcId="{A596A51D-2391-054C-A104-46EDFF99ED62}" destId="{BBF48C6C-695F-5A43-8E71-0460BB6209A2}" srcOrd="0" destOrd="0" presId="urn:microsoft.com/office/officeart/2005/8/layout/default#1"/>
    <dgm:cxn modelId="{D17B1015-BEFC-DC40-9823-186359546622}" type="presParOf" srcId="{A596A51D-2391-054C-A104-46EDFF99ED62}" destId="{42A775D2-484D-B04B-8B56-CC6694945D02}" srcOrd="1" destOrd="0" presId="urn:microsoft.com/office/officeart/2005/8/layout/default#1"/>
    <dgm:cxn modelId="{D6717196-F53D-B84E-B259-C47F31E21670}" type="presParOf" srcId="{A596A51D-2391-054C-A104-46EDFF99ED62}" destId="{FE80601B-B02A-9F4F-ABCC-F3BAD7CBF9CB}" srcOrd="2" destOrd="0" presId="urn:microsoft.com/office/officeart/2005/8/layout/default#1"/>
    <dgm:cxn modelId="{2C44CE22-B0E0-FF40-8AF3-68AAB0FA2159}" type="presParOf" srcId="{A596A51D-2391-054C-A104-46EDFF99ED62}" destId="{7CDDBF6D-ED8C-324A-ACF8-3DA91AE467B7}" srcOrd="3" destOrd="0" presId="urn:microsoft.com/office/officeart/2005/8/layout/default#1"/>
    <dgm:cxn modelId="{3EDEC10C-91F6-9B4C-AA07-2D78E2E375A3}" type="presParOf" srcId="{A596A51D-2391-054C-A104-46EDFF99ED62}" destId="{6EB3564A-8DD1-8547-A151-7F8475309EF7}" srcOrd="4" destOrd="0" presId="urn:microsoft.com/office/officeart/2005/8/layout/default#1"/>
    <dgm:cxn modelId="{3ABEDE5E-65D9-3748-AF69-1DDBA00B15B6}" type="presParOf" srcId="{A596A51D-2391-054C-A104-46EDFF99ED62}" destId="{096D1AE2-7358-A348-BD1D-F224690A9EE1}" srcOrd="5" destOrd="0" presId="urn:microsoft.com/office/officeart/2005/8/layout/default#1"/>
    <dgm:cxn modelId="{BDB225F5-2C48-2E42-AEC3-9755B6321E80}" type="presParOf" srcId="{A596A51D-2391-054C-A104-46EDFF99ED62}" destId="{D5B111DD-B791-EA46-99EC-6745CA2F2E84}" srcOrd="6" destOrd="0" presId="urn:microsoft.com/office/officeart/2005/8/layout/default#1"/>
    <dgm:cxn modelId="{DF4A2475-1D5A-AB4C-93D9-0F3C25D1E1B4}" type="presParOf" srcId="{A596A51D-2391-054C-A104-46EDFF99ED62}" destId="{F3F24E17-D0E2-EE42-8B19-08BA258FB154}" srcOrd="7" destOrd="0" presId="urn:microsoft.com/office/officeart/2005/8/layout/default#1"/>
    <dgm:cxn modelId="{E631EBBC-DB50-2943-B91B-9E9EAD8D94AF}" type="presParOf" srcId="{A596A51D-2391-054C-A104-46EDFF99ED62}" destId="{6523677D-BA14-7D4E-ACED-82EAD86A7952}" srcOrd="8" destOrd="0" presId="urn:microsoft.com/office/officeart/2005/8/layout/default#1"/>
    <dgm:cxn modelId="{9CDAB80C-001E-6C43-8C10-667AB4A7ADEE}" type="presParOf" srcId="{A596A51D-2391-054C-A104-46EDFF99ED62}" destId="{E2ABC859-9A4A-E543-8AD2-78215B7F9B9C}" srcOrd="9" destOrd="0" presId="urn:microsoft.com/office/officeart/2005/8/layout/default#1"/>
    <dgm:cxn modelId="{B9118F9A-DC75-3B4A-B82D-583381BAB8F9}" type="presParOf" srcId="{A596A51D-2391-054C-A104-46EDFF99ED62}" destId="{5DEFDD4B-1B4C-2048-9438-F35E5D9EBE2F}" srcOrd="10" destOrd="0" presId="urn:microsoft.com/office/officeart/2005/8/layout/default#1"/>
    <dgm:cxn modelId="{7440DF9F-D46C-AC4D-9BDC-74E95AC54AA9}" type="presParOf" srcId="{A596A51D-2391-054C-A104-46EDFF99ED62}" destId="{766F5905-08E7-BF41-84A2-E2FC8E863AB8}" srcOrd="11" destOrd="0" presId="urn:microsoft.com/office/officeart/2005/8/layout/default#1"/>
    <dgm:cxn modelId="{521621E8-3A7D-8441-831D-6D66DD02E569}" type="presParOf" srcId="{A596A51D-2391-054C-A104-46EDFF99ED62}" destId="{75FC4039-B904-1143-A391-B15B02CE608B}" srcOrd="12" destOrd="0" presId="urn:microsoft.com/office/officeart/2005/8/layout/default#1"/>
    <dgm:cxn modelId="{778896EB-FA9A-0043-A4D9-CC6777DBDDC7}" type="presParOf" srcId="{A596A51D-2391-054C-A104-46EDFF99ED62}" destId="{1631FA85-E73C-8941-AF2C-6DC8897D5D24}" srcOrd="13" destOrd="0" presId="urn:microsoft.com/office/officeart/2005/8/layout/default#1"/>
    <dgm:cxn modelId="{4D017942-F0BC-4F4C-A1AE-3A665D2A2033}" type="presParOf" srcId="{A596A51D-2391-054C-A104-46EDFF99ED62}" destId="{EA52EEE8-303B-1C4B-A533-721040FAA289}" srcOrd="14" destOrd="0" presId="urn:microsoft.com/office/officeart/2005/8/layout/default#1"/>
    <dgm:cxn modelId="{01559E16-2154-8140-A316-AC47F86A121A}" type="presParOf" srcId="{A596A51D-2391-054C-A104-46EDFF99ED62}" destId="{1DDDB15C-E6CB-4342-81C9-66223D948B81}" srcOrd="15" destOrd="0" presId="urn:microsoft.com/office/officeart/2005/8/layout/default#1"/>
    <dgm:cxn modelId="{9B76AA5A-F849-824F-B7F9-79371684A6FB}" type="presParOf" srcId="{A596A51D-2391-054C-A104-46EDFF99ED62}" destId="{DD40B33C-EEA4-AE44-A1FC-06FF86F417BC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73B6B0-73AF-0845-9115-BCEF61D8F984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</dgm:pt>
    <dgm:pt modelId="{18414290-1661-0B44-B7F7-BF5AAC4B2DC4}">
      <dgm:prSet phldrT="[Text]"/>
      <dgm:spPr/>
      <dgm:t>
        <a:bodyPr/>
        <a:lstStyle/>
        <a:p>
          <a:r>
            <a:rPr lang="en-GB" dirty="0" smtClean="0"/>
            <a:t>What?</a:t>
          </a:r>
          <a:endParaRPr lang="en-GB" dirty="0"/>
        </a:p>
      </dgm:t>
    </dgm:pt>
    <dgm:pt modelId="{4BF20224-E01B-FE4A-81D8-80E2BF104E6E}" type="parTrans" cxnId="{2323E5AE-CC52-F843-BF94-6CDD4E3F8706}">
      <dgm:prSet/>
      <dgm:spPr/>
      <dgm:t>
        <a:bodyPr/>
        <a:lstStyle/>
        <a:p>
          <a:endParaRPr lang="en-GB"/>
        </a:p>
      </dgm:t>
    </dgm:pt>
    <dgm:pt modelId="{B425279E-F9B4-D142-904E-C4AB674A241C}" type="sibTrans" cxnId="{2323E5AE-CC52-F843-BF94-6CDD4E3F8706}">
      <dgm:prSet/>
      <dgm:spPr/>
      <dgm:t>
        <a:bodyPr/>
        <a:lstStyle/>
        <a:p>
          <a:endParaRPr lang="en-GB" dirty="0"/>
        </a:p>
      </dgm:t>
    </dgm:pt>
    <dgm:pt modelId="{D6605F52-C4DC-784A-8CFF-DD91624DD201}">
      <dgm:prSet phldrT="[Text]"/>
      <dgm:spPr/>
      <dgm:t>
        <a:bodyPr/>
        <a:lstStyle/>
        <a:p>
          <a:r>
            <a:rPr lang="en-GB" dirty="0" smtClean="0"/>
            <a:t>So What?</a:t>
          </a:r>
          <a:endParaRPr lang="en-GB" dirty="0"/>
        </a:p>
      </dgm:t>
    </dgm:pt>
    <dgm:pt modelId="{28CD2881-1CDB-EB45-9D2D-23A0FD78C5F2}" type="parTrans" cxnId="{0AE9490A-465F-5B4C-B969-EC07C143ADF3}">
      <dgm:prSet/>
      <dgm:spPr/>
      <dgm:t>
        <a:bodyPr/>
        <a:lstStyle/>
        <a:p>
          <a:endParaRPr lang="en-GB"/>
        </a:p>
      </dgm:t>
    </dgm:pt>
    <dgm:pt modelId="{8AD15A44-CA2E-1B4C-8F98-2739596CA1DC}" type="sibTrans" cxnId="{0AE9490A-465F-5B4C-B969-EC07C143ADF3}">
      <dgm:prSet/>
      <dgm:spPr/>
      <dgm:t>
        <a:bodyPr/>
        <a:lstStyle/>
        <a:p>
          <a:endParaRPr lang="en-GB" dirty="0"/>
        </a:p>
      </dgm:t>
    </dgm:pt>
    <dgm:pt modelId="{64FF4C39-6AA1-3C45-BCF9-B2C5A5828886}">
      <dgm:prSet phldrT="[Text]"/>
      <dgm:spPr/>
      <dgm:t>
        <a:bodyPr/>
        <a:lstStyle/>
        <a:p>
          <a:r>
            <a:rPr lang="en-GB" dirty="0" smtClean="0"/>
            <a:t>Now What?</a:t>
          </a:r>
          <a:endParaRPr lang="en-GB" dirty="0"/>
        </a:p>
      </dgm:t>
    </dgm:pt>
    <dgm:pt modelId="{9AB57766-AB8D-9D4E-B140-C9C66F273A28}" type="parTrans" cxnId="{1934914E-69E4-7243-8F5C-697180F926E2}">
      <dgm:prSet/>
      <dgm:spPr/>
      <dgm:t>
        <a:bodyPr/>
        <a:lstStyle/>
        <a:p>
          <a:endParaRPr lang="en-GB"/>
        </a:p>
      </dgm:t>
    </dgm:pt>
    <dgm:pt modelId="{3E775145-9F44-8F44-A8DA-266F06799400}" type="sibTrans" cxnId="{1934914E-69E4-7243-8F5C-697180F926E2}">
      <dgm:prSet/>
      <dgm:spPr/>
      <dgm:t>
        <a:bodyPr/>
        <a:lstStyle/>
        <a:p>
          <a:endParaRPr lang="en-GB"/>
        </a:p>
      </dgm:t>
    </dgm:pt>
    <dgm:pt modelId="{ACDAF5F8-5B0E-C649-8454-A42373B452CF}" type="pres">
      <dgm:prSet presAssocID="{3F73B6B0-73AF-0845-9115-BCEF61D8F984}" presName="outerComposite" presStyleCnt="0">
        <dgm:presLayoutVars>
          <dgm:chMax val="5"/>
          <dgm:dir/>
          <dgm:resizeHandles val="exact"/>
        </dgm:presLayoutVars>
      </dgm:prSet>
      <dgm:spPr/>
    </dgm:pt>
    <dgm:pt modelId="{EB6FF48B-8840-BC4B-88F4-E742FD148A1C}" type="pres">
      <dgm:prSet presAssocID="{3F73B6B0-73AF-0845-9115-BCEF61D8F984}" presName="dummyMaxCanvas" presStyleCnt="0">
        <dgm:presLayoutVars/>
      </dgm:prSet>
      <dgm:spPr/>
    </dgm:pt>
    <dgm:pt modelId="{3A7FD388-F9A0-3F49-8D9E-5387206D8A1B}" type="pres">
      <dgm:prSet presAssocID="{3F73B6B0-73AF-0845-9115-BCEF61D8F98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9C9A5C-4C1E-994A-BD76-471C04C55E3A}" type="pres">
      <dgm:prSet presAssocID="{3F73B6B0-73AF-0845-9115-BCEF61D8F98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BEF399-B32B-9F49-9DFA-BC34C199E1BB}" type="pres">
      <dgm:prSet presAssocID="{3F73B6B0-73AF-0845-9115-BCEF61D8F98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78AEF9-1625-6C40-B572-5FDFCF671DED}" type="pres">
      <dgm:prSet presAssocID="{3F73B6B0-73AF-0845-9115-BCEF61D8F98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A7FCAE-C47F-1C47-B548-EC2537E1C10C}" type="pres">
      <dgm:prSet presAssocID="{3F73B6B0-73AF-0845-9115-BCEF61D8F98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C7CC6B-CCBA-0247-80F4-D2C81B690EB9}" type="pres">
      <dgm:prSet presAssocID="{3F73B6B0-73AF-0845-9115-BCEF61D8F98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CB7883-30BA-BF40-A9E7-C130FC29F77C}" type="pres">
      <dgm:prSet presAssocID="{3F73B6B0-73AF-0845-9115-BCEF61D8F98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615BCA-D02F-0649-865C-6C26456439BD}" type="pres">
      <dgm:prSet presAssocID="{3F73B6B0-73AF-0845-9115-BCEF61D8F98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4F4351E-6AEE-3B4F-BB97-75DB64AB21D0}" type="presOf" srcId="{18414290-1661-0B44-B7F7-BF5AAC4B2DC4}" destId="{3A7FD388-F9A0-3F49-8D9E-5387206D8A1B}" srcOrd="0" destOrd="0" presId="urn:microsoft.com/office/officeart/2005/8/layout/vProcess5"/>
    <dgm:cxn modelId="{0AE9490A-465F-5B4C-B969-EC07C143ADF3}" srcId="{3F73B6B0-73AF-0845-9115-BCEF61D8F984}" destId="{D6605F52-C4DC-784A-8CFF-DD91624DD201}" srcOrd="1" destOrd="0" parTransId="{28CD2881-1CDB-EB45-9D2D-23A0FD78C5F2}" sibTransId="{8AD15A44-CA2E-1B4C-8F98-2739596CA1DC}"/>
    <dgm:cxn modelId="{B37FA653-2F64-A84C-8880-275FA996C660}" type="presOf" srcId="{D6605F52-C4DC-784A-8CFF-DD91624DD201}" destId="{AA9C9A5C-4C1E-994A-BD76-471C04C55E3A}" srcOrd="0" destOrd="0" presId="urn:microsoft.com/office/officeart/2005/8/layout/vProcess5"/>
    <dgm:cxn modelId="{1934914E-69E4-7243-8F5C-697180F926E2}" srcId="{3F73B6B0-73AF-0845-9115-BCEF61D8F984}" destId="{64FF4C39-6AA1-3C45-BCF9-B2C5A5828886}" srcOrd="2" destOrd="0" parTransId="{9AB57766-AB8D-9D4E-B140-C9C66F273A28}" sibTransId="{3E775145-9F44-8F44-A8DA-266F06799400}"/>
    <dgm:cxn modelId="{2323E5AE-CC52-F843-BF94-6CDD4E3F8706}" srcId="{3F73B6B0-73AF-0845-9115-BCEF61D8F984}" destId="{18414290-1661-0B44-B7F7-BF5AAC4B2DC4}" srcOrd="0" destOrd="0" parTransId="{4BF20224-E01B-FE4A-81D8-80E2BF104E6E}" sibTransId="{B425279E-F9B4-D142-904E-C4AB674A241C}"/>
    <dgm:cxn modelId="{173377DC-30E6-CC47-B0EE-22229F794845}" type="presOf" srcId="{D6605F52-C4DC-784A-8CFF-DD91624DD201}" destId="{2ECB7883-30BA-BF40-A9E7-C130FC29F77C}" srcOrd="1" destOrd="0" presId="urn:microsoft.com/office/officeart/2005/8/layout/vProcess5"/>
    <dgm:cxn modelId="{41CAC01B-9DBD-BF47-A2DE-1565AB69E064}" type="presOf" srcId="{3F73B6B0-73AF-0845-9115-BCEF61D8F984}" destId="{ACDAF5F8-5B0E-C649-8454-A42373B452CF}" srcOrd="0" destOrd="0" presId="urn:microsoft.com/office/officeart/2005/8/layout/vProcess5"/>
    <dgm:cxn modelId="{FB7E2064-8B92-B947-8CA2-479D0D670CCD}" type="presOf" srcId="{64FF4C39-6AA1-3C45-BCF9-B2C5A5828886}" destId="{AEBEF399-B32B-9F49-9DFA-BC34C199E1BB}" srcOrd="0" destOrd="0" presId="urn:microsoft.com/office/officeart/2005/8/layout/vProcess5"/>
    <dgm:cxn modelId="{7447864A-5D73-6C48-BE42-9C7E7B73380B}" type="presOf" srcId="{18414290-1661-0B44-B7F7-BF5AAC4B2DC4}" destId="{76C7CC6B-CCBA-0247-80F4-D2C81B690EB9}" srcOrd="1" destOrd="0" presId="urn:microsoft.com/office/officeart/2005/8/layout/vProcess5"/>
    <dgm:cxn modelId="{B1BFDED4-5EAB-8545-A42C-C8CC2E0F6027}" type="presOf" srcId="{64FF4C39-6AA1-3C45-BCF9-B2C5A5828886}" destId="{4F615BCA-D02F-0649-865C-6C26456439BD}" srcOrd="1" destOrd="0" presId="urn:microsoft.com/office/officeart/2005/8/layout/vProcess5"/>
    <dgm:cxn modelId="{FB9FC798-173A-F347-83C2-23F29F3E87EF}" type="presOf" srcId="{B425279E-F9B4-D142-904E-C4AB674A241C}" destId="{6178AEF9-1625-6C40-B572-5FDFCF671DED}" srcOrd="0" destOrd="0" presId="urn:microsoft.com/office/officeart/2005/8/layout/vProcess5"/>
    <dgm:cxn modelId="{5F84705B-10F9-9D4E-9BFB-DF6E30FA75FC}" type="presOf" srcId="{8AD15A44-CA2E-1B4C-8F98-2739596CA1DC}" destId="{1EA7FCAE-C47F-1C47-B548-EC2537E1C10C}" srcOrd="0" destOrd="0" presId="urn:microsoft.com/office/officeart/2005/8/layout/vProcess5"/>
    <dgm:cxn modelId="{D29B93E2-871E-1C46-816D-7405160E5E4C}" type="presParOf" srcId="{ACDAF5F8-5B0E-C649-8454-A42373B452CF}" destId="{EB6FF48B-8840-BC4B-88F4-E742FD148A1C}" srcOrd="0" destOrd="0" presId="urn:microsoft.com/office/officeart/2005/8/layout/vProcess5"/>
    <dgm:cxn modelId="{B04A0BE2-A1A8-0843-8525-E486229638A5}" type="presParOf" srcId="{ACDAF5F8-5B0E-C649-8454-A42373B452CF}" destId="{3A7FD388-F9A0-3F49-8D9E-5387206D8A1B}" srcOrd="1" destOrd="0" presId="urn:microsoft.com/office/officeart/2005/8/layout/vProcess5"/>
    <dgm:cxn modelId="{E8DEC9D7-1A1B-5C40-9EBB-D94078075D3D}" type="presParOf" srcId="{ACDAF5F8-5B0E-C649-8454-A42373B452CF}" destId="{AA9C9A5C-4C1E-994A-BD76-471C04C55E3A}" srcOrd="2" destOrd="0" presId="urn:microsoft.com/office/officeart/2005/8/layout/vProcess5"/>
    <dgm:cxn modelId="{92A97724-89D5-6F41-8C86-442C5EDB173B}" type="presParOf" srcId="{ACDAF5F8-5B0E-C649-8454-A42373B452CF}" destId="{AEBEF399-B32B-9F49-9DFA-BC34C199E1BB}" srcOrd="3" destOrd="0" presId="urn:microsoft.com/office/officeart/2005/8/layout/vProcess5"/>
    <dgm:cxn modelId="{2EBDE391-1130-9C4E-977D-3922F7BAE64E}" type="presParOf" srcId="{ACDAF5F8-5B0E-C649-8454-A42373B452CF}" destId="{6178AEF9-1625-6C40-B572-5FDFCF671DED}" srcOrd="4" destOrd="0" presId="urn:microsoft.com/office/officeart/2005/8/layout/vProcess5"/>
    <dgm:cxn modelId="{3439633C-2D07-7B4D-A9A7-76553011A4CC}" type="presParOf" srcId="{ACDAF5F8-5B0E-C649-8454-A42373B452CF}" destId="{1EA7FCAE-C47F-1C47-B548-EC2537E1C10C}" srcOrd="5" destOrd="0" presId="urn:microsoft.com/office/officeart/2005/8/layout/vProcess5"/>
    <dgm:cxn modelId="{7574828F-0EAA-7348-8094-30A542818B9E}" type="presParOf" srcId="{ACDAF5F8-5B0E-C649-8454-A42373B452CF}" destId="{76C7CC6B-CCBA-0247-80F4-D2C81B690EB9}" srcOrd="6" destOrd="0" presId="urn:microsoft.com/office/officeart/2005/8/layout/vProcess5"/>
    <dgm:cxn modelId="{A72E497C-814D-1E4E-8DFB-7ED1A06AF170}" type="presParOf" srcId="{ACDAF5F8-5B0E-C649-8454-A42373B452CF}" destId="{2ECB7883-30BA-BF40-A9E7-C130FC29F77C}" srcOrd="7" destOrd="0" presId="urn:microsoft.com/office/officeart/2005/8/layout/vProcess5"/>
    <dgm:cxn modelId="{F0D33B68-8876-8C4B-80A7-73D4D4629AD4}" type="presParOf" srcId="{ACDAF5F8-5B0E-C649-8454-A42373B452CF}" destId="{4F615BCA-D02F-0649-865C-6C26456439B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CDF371-382A-5048-9A9F-DEAB9CCD7252}" type="doc">
      <dgm:prSet loTypeId="urn:microsoft.com/office/officeart/2005/8/layout/pList1#1" loCatId="list" qsTypeId="urn:microsoft.com/office/officeart/2005/8/quickstyle/simple4" qsCatId="simple" csTypeId="urn:microsoft.com/office/officeart/2005/8/colors/accent1_2" csCatId="accent1" phldr="1"/>
      <dgm:spPr/>
    </dgm:pt>
    <dgm:pt modelId="{07788768-D793-4448-9181-CD0F29C4032B}">
      <dgm:prSet phldrT="[Text]"/>
      <dgm:spPr/>
      <dgm:t>
        <a:bodyPr/>
        <a:lstStyle/>
        <a:p>
          <a:r>
            <a:rPr lang="en-US" dirty="0" smtClean="0"/>
            <a:t>exam</a:t>
          </a:r>
          <a:endParaRPr lang="en-US" dirty="0"/>
        </a:p>
      </dgm:t>
    </dgm:pt>
    <dgm:pt modelId="{5A8E4DA4-3D3E-5449-9213-7A3CB11BEA15}" type="parTrans" cxnId="{3307AD9C-8C1C-CE4D-A08E-B6A27140868A}">
      <dgm:prSet/>
      <dgm:spPr/>
      <dgm:t>
        <a:bodyPr/>
        <a:lstStyle/>
        <a:p>
          <a:endParaRPr lang="en-US"/>
        </a:p>
      </dgm:t>
    </dgm:pt>
    <dgm:pt modelId="{2A156A11-CA91-8646-8CE7-07451A6637D0}" type="sibTrans" cxnId="{3307AD9C-8C1C-CE4D-A08E-B6A27140868A}">
      <dgm:prSet/>
      <dgm:spPr/>
      <dgm:t>
        <a:bodyPr/>
        <a:lstStyle/>
        <a:p>
          <a:endParaRPr lang="en-US"/>
        </a:p>
      </dgm:t>
    </dgm:pt>
    <dgm:pt modelId="{BCFCCBE5-E9D9-B542-A8EB-51E13DFD4289}">
      <dgm:prSet phldrT="[Text]"/>
      <dgm:spPr/>
      <dgm:t>
        <a:bodyPr/>
        <a:lstStyle/>
        <a:p>
          <a:r>
            <a:rPr lang="en-US" dirty="0" smtClean="0"/>
            <a:t>motivations</a:t>
          </a:r>
          <a:endParaRPr lang="en-US" dirty="0"/>
        </a:p>
      </dgm:t>
    </dgm:pt>
    <dgm:pt modelId="{B0AA0F75-20DD-904A-AD32-B7E85F96F6FD}" type="parTrans" cxnId="{8B414C24-743F-0E45-BD18-0620D35CFE76}">
      <dgm:prSet/>
      <dgm:spPr/>
      <dgm:t>
        <a:bodyPr/>
        <a:lstStyle/>
        <a:p>
          <a:endParaRPr lang="en-US"/>
        </a:p>
      </dgm:t>
    </dgm:pt>
    <dgm:pt modelId="{BE5B5847-E9F2-5B4D-858A-0F936AAF3463}" type="sibTrans" cxnId="{8B414C24-743F-0E45-BD18-0620D35CFE76}">
      <dgm:prSet/>
      <dgm:spPr/>
      <dgm:t>
        <a:bodyPr/>
        <a:lstStyle/>
        <a:p>
          <a:endParaRPr lang="en-US"/>
        </a:p>
      </dgm:t>
    </dgm:pt>
    <dgm:pt modelId="{48497430-AE69-E947-8618-6CA15BAAF51F}">
      <dgm:prSet phldrT="[Text]"/>
      <dgm:spPr/>
      <dgm:t>
        <a:bodyPr/>
        <a:lstStyle/>
        <a:p>
          <a:r>
            <a:rPr lang="en-US" dirty="0" smtClean="0"/>
            <a:t>progress</a:t>
          </a:r>
          <a:endParaRPr lang="en-US" dirty="0"/>
        </a:p>
      </dgm:t>
    </dgm:pt>
    <dgm:pt modelId="{1967A159-DD45-EC4B-8547-631676D3ED4E}" type="parTrans" cxnId="{7D3079B1-ACD1-A440-8AA5-AADA738512EF}">
      <dgm:prSet/>
      <dgm:spPr/>
      <dgm:t>
        <a:bodyPr/>
        <a:lstStyle/>
        <a:p>
          <a:endParaRPr lang="en-US"/>
        </a:p>
      </dgm:t>
    </dgm:pt>
    <dgm:pt modelId="{67B013B7-C056-6449-865E-6662C6F08A79}" type="sibTrans" cxnId="{7D3079B1-ACD1-A440-8AA5-AADA738512EF}">
      <dgm:prSet/>
      <dgm:spPr/>
      <dgm:t>
        <a:bodyPr/>
        <a:lstStyle/>
        <a:p>
          <a:endParaRPr lang="en-US"/>
        </a:p>
      </dgm:t>
    </dgm:pt>
    <dgm:pt modelId="{2382C71F-A9A8-A149-BC9D-A6A233C71745}">
      <dgm:prSet phldrT="[Text]"/>
      <dgm:spPr/>
      <dgm:t>
        <a:bodyPr/>
        <a:lstStyle/>
        <a:p>
          <a:r>
            <a:rPr lang="en-US" dirty="0" smtClean="0"/>
            <a:t>Future plans</a:t>
          </a:r>
          <a:endParaRPr lang="en-US" dirty="0"/>
        </a:p>
      </dgm:t>
    </dgm:pt>
    <dgm:pt modelId="{D0AC8F75-3728-3D45-B4A4-F866CB3D046A}" type="parTrans" cxnId="{D6EDEA86-BA51-1F42-92A8-9F0E9D43030D}">
      <dgm:prSet/>
      <dgm:spPr/>
      <dgm:t>
        <a:bodyPr/>
        <a:lstStyle/>
        <a:p>
          <a:endParaRPr lang="en-US"/>
        </a:p>
      </dgm:t>
    </dgm:pt>
    <dgm:pt modelId="{E45C591B-FF21-9E4D-9D9F-CE877EA69A60}" type="sibTrans" cxnId="{D6EDEA86-BA51-1F42-92A8-9F0E9D43030D}">
      <dgm:prSet/>
      <dgm:spPr/>
      <dgm:t>
        <a:bodyPr/>
        <a:lstStyle/>
        <a:p>
          <a:endParaRPr lang="en-US"/>
        </a:p>
      </dgm:t>
    </dgm:pt>
    <dgm:pt modelId="{E9FD6065-1671-6D40-B5BD-656328D04223}">
      <dgm:prSet phldrT="[Text]"/>
      <dgm:spPr/>
      <dgm:t>
        <a:bodyPr/>
        <a:lstStyle/>
        <a:p>
          <a:r>
            <a:rPr lang="en-US" dirty="0" smtClean="0"/>
            <a:t>self knowledge</a:t>
          </a:r>
          <a:endParaRPr lang="en-US" dirty="0"/>
        </a:p>
      </dgm:t>
    </dgm:pt>
    <dgm:pt modelId="{9C15E516-A90B-7941-8E21-6AB34688886A}" type="parTrans" cxnId="{70409D96-5512-6B4F-8FC4-F0B83EA23987}">
      <dgm:prSet/>
      <dgm:spPr/>
      <dgm:t>
        <a:bodyPr/>
        <a:lstStyle/>
        <a:p>
          <a:endParaRPr lang="en-US"/>
        </a:p>
      </dgm:t>
    </dgm:pt>
    <dgm:pt modelId="{3B7971CF-0C91-624F-81C2-36BC58E868EA}" type="sibTrans" cxnId="{70409D96-5512-6B4F-8FC4-F0B83EA23987}">
      <dgm:prSet/>
      <dgm:spPr/>
      <dgm:t>
        <a:bodyPr/>
        <a:lstStyle/>
        <a:p>
          <a:endParaRPr lang="en-US"/>
        </a:p>
      </dgm:t>
    </dgm:pt>
    <dgm:pt modelId="{4BB10849-D9B8-1147-B236-ED0035C17296}" type="pres">
      <dgm:prSet presAssocID="{97CDF371-382A-5048-9A9F-DEAB9CCD7252}" presName="Name0" presStyleCnt="0">
        <dgm:presLayoutVars>
          <dgm:dir/>
          <dgm:resizeHandles val="exact"/>
        </dgm:presLayoutVars>
      </dgm:prSet>
      <dgm:spPr/>
    </dgm:pt>
    <dgm:pt modelId="{C3A39823-7D50-4A4D-940C-CE93DA281368}" type="pres">
      <dgm:prSet presAssocID="{BCFCCBE5-E9D9-B542-A8EB-51E13DFD4289}" presName="compNode" presStyleCnt="0"/>
      <dgm:spPr/>
    </dgm:pt>
    <dgm:pt modelId="{EB874268-A99F-7E4A-BF6A-97BEE835841D}" type="pres">
      <dgm:prSet presAssocID="{BCFCCBE5-E9D9-B542-A8EB-51E13DFD4289}" presName="pictRect" presStyleLbl="nod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4CD0BB3-57A8-AD48-B391-441E30AD70C3}" type="pres">
      <dgm:prSet presAssocID="{BCFCCBE5-E9D9-B542-A8EB-51E13DFD4289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C965C7-28EF-2447-AE4E-607053A7A95D}" type="pres">
      <dgm:prSet presAssocID="{BE5B5847-E9F2-5B4D-858A-0F936AAF346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DB5F3CB-B48A-814A-BF01-1D34CA654D81}" type="pres">
      <dgm:prSet presAssocID="{07788768-D793-4448-9181-CD0F29C4032B}" presName="compNode" presStyleCnt="0"/>
      <dgm:spPr/>
    </dgm:pt>
    <dgm:pt modelId="{8C23DBEB-C4BC-1443-9CFF-38BA6E287ECD}" type="pres">
      <dgm:prSet presAssocID="{07788768-D793-4448-9181-CD0F29C4032B}" presName="pictRect" presStyleLbl="nod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838C233-9997-7247-B426-DB13ADC77086}" type="pres">
      <dgm:prSet presAssocID="{07788768-D793-4448-9181-CD0F29C4032B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3A8D2-C301-B745-BBEF-9D746347845C}" type="pres">
      <dgm:prSet presAssocID="{2A156A11-CA91-8646-8CE7-07451A6637D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18F0599-BAE4-5143-AFBA-182C09196C2C}" type="pres">
      <dgm:prSet presAssocID="{48497430-AE69-E947-8618-6CA15BAAF51F}" presName="compNode" presStyleCnt="0"/>
      <dgm:spPr/>
    </dgm:pt>
    <dgm:pt modelId="{4A4E3C18-0A68-7048-8036-60DC1B7AF634}" type="pres">
      <dgm:prSet presAssocID="{48497430-AE69-E947-8618-6CA15BAAF51F}" presName="pictRect" presStyleLbl="nod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AF6F4D6-E9CC-1E49-AC9C-17309CBA4D1A}" type="pres">
      <dgm:prSet presAssocID="{48497430-AE69-E947-8618-6CA15BAAF51F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1F7B9-668E-DD4E-98F2-0C109140CEC7}" type="pres">
      <dgm:prSet presAssocID="{67B013B7-C056-6449-865E-6662C6F08A7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98C6957-5DF4-8E4A-B7CD-043191B189EC}" type="pres">
      <dgm:prSet presAssocID="{E9FD6065-1671-6D40-B5BD-656328D04223}" presName="compNode" presStyleCnt="0"/>
      <dgm:spPr/>
    </dgm:pt>
    <dgm:pt modelId="{26070294-709E-4B4B-9F66-E794B7D2D16A}" type="pres">
      <dgm:prSet presAssocID="{E9FD6065-1671-6D40-B5BD-656328D04223}" presName="pictRect" presStyleLbl="nod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26976C5-2231-DC46-9BC9-543D8B6F5088}" type="pres">
      <dgm:prSet presAssocID="{E9FD6065-1671-6D40-B5BD-656328D04223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E8BDB0-D14A-364B-BF5F-F85FC18E0F2A}" type="pres">
      <dgm:prSet presAssocID="{3B7971CF-0C91-624F-81C2-36BC58E868E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C1C9C02-DEF3-8C42-B8A8-BCA97A1DF67B}" type="pres">
      <dgm:prSet presAssocID="{2382C71F-A9A8-A149-BC9D-A6A233C71745}" presName="compNode" presStyleCnt="0"/>
      <dgm:spPr/>
    </dgm:pt>
    <dgm:pt modelId="{56EB0BD0-A3AE-1C4F-8700-B65548955D07}" type="pres">
      <dgm:prSet presAssocID="{2382C71F-A9A8-A149-BC9D-A6A233C71745}" presName="pictRect" presStyleLbl="nod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F6432D3F-F7A7-EF49-B940-E031867E6FCA}" type="pres">
      <dgm:prSet presAssocID="{2382C71F-A9A8-A149-BC9D-A6A233C71745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33E09D-1A91-0C4E-B0F8-A5D5C3ACAAE6}" type="presOf" srcId="{67B013B7-C056-6449-865E-6662C6F08A79}" destId="{B511F7B9-668E-DD4E-98F2-0C109140CEC7}" srcOrd="0" destOrd="0" presId="urn:microsoft.com/office/officeart/2005/8/layout/pList1#1"/>
    <dgm:cxn modelId="{5DAC91D3-DC9F-DC48-A7A5-2B05EDF165BA}" type="presOf" srcId="{48497430-AE69-E947-8618-6CA15BAAF51F}" destId="{9AF6F4D6-E9CC-1E49-AC9C-17309CBA4D1A}" srcOrd="0" destOrd="0" presId="urn:microsoft.com/office/officeart/2005/8/layout/pList1#1"/>
    <dgm:cxn modelId="{D6EDEA86-BA51-1F42-92A8-9F0E9D43030D}" srcId="{97CDF371-382A-5048-9A9F-DEAB9CCD7252}" destId="{2382C71F-A9A8-A149-BC9D-A6A233C71745}" srcOrd="4" destOrd="0" parTransId="{D0AC8F75-3728-3D45-B4A4-F866CB3D046A}" sibTransId="{E45C591B-FF21-9E4D-9D9F-CE877EA69A60}"/>
    <dgm:cxn modelId="{8B414C24-743F-0E45-BD18-0620D35CFE76}" srcId="{97CDF371-382A-5048-9A9F-DEAB9CCD7252}" destId="{BCFCCBE5-E9D9-B542-A8EB-51E13DFD4289}" srcOrd="0" destOrd="0" parTransId="{B0AA0F75-20DD-904A-AD32-B7E85F96F6FD}" sibTransId="{BE5B5847-E9F2-5B4D-858A-0F936AAF3463}"/>
    <dgm:cxn modelId="{70409D96-5512-6B4F-8FC4-F0B83EA23987}" srcId="{97CDF371-382A-5048-9A9F-DEAB9CCD7252}" destId="{E9FD6065-1671-6D40-B5BD-656328D04223}" srcOrd="3" destOrd="0" parTransId="{9C15E516-A90B-7941-8E21-6AB34688886A}" sibTransId="{3B7971CF-0C91-624F-81C2-36BC58E868EA}"/>
    <dgm:cxn modelId="{C6FF0E8D-0E10-FC4E-A9A9-5361EADA3F55}" type="presOf" srcId="{2A156A11-CA91-8646-8CE7-07451A6637D0}" destId="{0E23A8D2-C301-B745-BBEF-9D746347845C}" srcOrd="0" destOrd="0" presId="urn:microsoft.com/office/officeart/2005/8/layout/pList1#1"/>
    <dgm:cxn modelId="{D8AA012E-9A43-B34A-BDF4-8554AB99CC25}" type="presOf" srcId="{2382C71F-A9A8-A149-BC9D-A6A233C71745}" destId="{F6432D3F-F7A7-EF49-B940-E031867E6FCA}" srcOrd="0" destOrd="0" presId="urn:microsoft.com/office/officeart/2005/8/layout/pList1#1"/>
    <dgm:cxn modelId="{D84A5CC6-B23C-7C4F-83A8-AD2EF8FA9584}" type="presOf" srcId="{BE5B5847-E9F2-5B4D-858A-0F936AAF3463}" destId="{85C965C7-28EF-2447-AE4E-607053A7A95D}" srcOrd="0" destOrd="0" presId="urn:microsoft.com/office/officeart/2005/8/layout/pList1#1"/>
    <dgm:cxn modelId="{3307AD9C-8C1C-CE4D-A08E-B6A27140868A}" srcId="{97CDF371-382A-5048-9A9F-DEAB9CCD7252}" destId="{07788768-D793-4448-9181-CD0F29C4032B}" srcOrd="1" destOrd="0" parTransId="{5A8E4DA4-3D3E-5449-9213-7A3CB11BEA15}" sibTransId="{2A156A11-CA91-8646-8CE7-07451A6637D0}"/>
    <dgm:cxn modelId="{7D3079B1-ACD1-A440-8AA5-AADA738512EF}" srcId="{97CDF371-382A-5048-9A9F-DEAB9CCD7252}" destId="{48497430-AE69-E947-8618-6CA15BAAF51F}" srcOrd="2" destOrd="0" parTransId="{1967A159-DD45-EC4B-8547-631676D3ED4E}" sibTransId="{67B013B7-C056-6449-865E-6662C6F08A79}"/>
    <dgm:cxn modelId="{1BDC950E-E6EE-B24C-92AB-A260CA551ECB}" type="presOf" srcId="{BCFCCBE5-E9D9-B542-A8EB-51E13DFD4289}" destId="{84CD0BB3-57A8-AD48-B391-441E30AD70C3}" srcOrd="0" destOrd="0" presId="urn:microsoft.com/office/officeart/2005/8/layout/pList1#1"/>
    <dgm:cxn modelId="{812E287F-CF68-9A46-99B6-F05BB8E60087}" type="presOf" srcId="{3B7971CF-0C91-624F-81C2-36BC58E868EA}" destId="{CFE8BDB0-D14A-364B-BF5F-F85FC18E0F2A}" srcOrd="0" destOrd="0" presId="urn:microsoft.com/office/officeart/2005/8/layout/pList1#1"/>
    <dgm:cxn modelId="{2A893517-2447-814A-B1DB-CE4EF66CFA13}" type="presOf" srcId="{07788768-D793-4448-9181-CD0F29C4032B}" destId="{A838C233-9997-7247-B426-DB13ADC77086}" srcOrd="0" destOrd="0" presId="urn:microsoft.com/office/officeart/2005/8/layout/pList1#1"/>
    <dgm:cxn modelId="{14364D0B-AFD9-EA42-95A8-707E0CFC660E}" type="presOf" srcId="{E9FD6065-1671-6D40-B5BD-656328D04223}" destId="{226976C5-2231-DC46-9BC9-543D8B6F5088}" srcOrd="0" destOrd="0" presId="urn:microsoft.com/office/officeart/2005/8/layout/pList1#1"/>
    <dgm:cxn modelId="{4DAC8FB1-277C-5F4C-B1C6-EB36DA78A453}" type="presOf" srcId="{97CDF371-382A-5048-9A9F-DEAB9CCD7252}" destId="{4BB10849-D9B8-1147-B236-ED0035C17296}" srcOrd="0" destOrd="0" presId="urn:microsoft.com/office/officeart/2005/8/layout/pList1#1"/>
    <dgm:cxn modelId="{05552019-FBD5-5E43-913C-A5CA2B3D2545}" type="presParOf" srcId="{4BB10849-D9B8-1147-B236-ED0035C17296}" destId="{C3A39823-7D50-4A4D-940C-CE93DA281368}" srcOrd="0" destOrd="0" presId="urn:microsoft.com/office/officeart/2005/8/layout/pList1#1"/>
    <dgm:cxn modelId="{43108300-146B-EC41-B0DF-6013A6986871}" type="presParOf" srcId="{C3A39823-7D50-4A4D-940C-CE93DA281368}" destId="{EB874268-A99F-7E4A-BF6A-97BEE835841D}" srcOrd="0" destOrd="0" presId="urn:microsoft.com/office/officeart/2005/8/layout/pList1#1"/>
    <dgm:cxn modelId="{74C43593-13E8-5E4B-BE2E-B7805646965B}" type="presParOf" srcId="{C3A39823-7D50-4A4D-940C-CE93DA281368}" destId="{84CD0BB3-57A8-AD48-B391-441E30AD70C3}" srcOrd="1" destOrd="0" presId="urn:microsoft.com/office/officeart/2005/8/layout/pList1#1"/>
    <dgm:cxn modelId="{19B17929-0987-BD4D-90A6-4376E79966F8}" type="presParOf" srcId="{4BB10849-D9B8-1147-B236-ED0035C17296}" destId="{85C965C7-28EF-2447-AE4E-607053A7A95D}" srcOrd="1" destOrd="0" presId="urn:microsoft.com/office/officeart/2005/8/layout/pList1#1"/>
    <dgm:cxn modelId="{FB0AFACB-F293-8245-8635-1128C4D55D4A}" type="presParOf" srcId="{4BB10849-D9B8-1147-B236-ED0035C17296}" destId="{1DB5F3CB-B48A-814A-BF01-1D34CA654D81}" srcOrd="2" destOrd="0" presId="urn:microsoft.com/office/officeart/2005/8/layout/pList1#1"/>
    <dgm:cxn modelId="{55E98207-315B-624D-995C-9CE350B3C87C}" type="presParOf" srcId="{1DB5F3CB-B48A-814A-BF01-1D34CA654D81}" destId="{8C23DBEB-C4BC-1443-9CFF-38BA6E287ECD}" srcOrd="0" destOrd="0" presId="urn:microsoft.com/office/officeart/2005/8/layout/pList1#1"/>
    <dgm:cxn modelId="{AE444F64-E38C-AC47-B611-BC80A05C9A06}" type="presParOf" srcId="{1DB5F3CB-B48A-814A-BF01-1D34CA654D81}" destId="{A838C233-9997-7247-B426-DB13ADC77086}" srcOrd="1" destOrd="0" presId="urn:microsoft.com/office/officeart/2005/8/layout/pList1#1"/>
    <dgm:cxn modelId="{69B104DD-FE61-9B41-A70D-50980A2C19AC}" type="presParOf" srcId="{4BB10849-D9B8-1147-B236-ED0035C17296}" destId="{0E23A8D2-C301-B745-BBEF-9D746347845C}" srcOrd="3" destOrd="0" presId="urn:microsoft.com/office/officeart/2005/8/layout/pList1#1"/>
    <dgm:cxn modelId="{B4756A2D-BFB5-494E-93AF-D852A7E5B4AE}" type="presParOf" srcId="{4BB10849-D9B8-1147-B236-ED0035C17296}" destId="{018F0599-BAE4-5143-AFBA-182C09196C2C}" srcOrd="4" destOrd="0" presId="urn:microsoft.com/office/officeart/2005/8/layout/pList1#1"/>
    <dgm:cxn modelId="{CC926745-FC0D-E44B-A277-44CD7BB31BE3}" type="presParOf" srcId="{018F0599-BAE4-5143-AFBA-182C09196C2C}" destId="{4A4E3C18-0A68-7048-8036-60DC1B7AF634}" srcOrd="0" destOrd="0" presId="urn:microsoft.com/office/officeart/2005/8/layout/pList1#1"/>
    <dgm:cxn modelId="{FCBFA9F1-D1D8-CB45-B513-826EA1C8F429}" type="presParOf" srcId="{018F0599-BAE4-5143-AFBA-182C09196C2C}" destId="{9AF6F4D6-E9CC-1E49-AC9C-17309CBA4D1A}" srcOrd="1" destOrd="0" presId="urn:microsoft.com/office/officeart/2005/8/layout/pList1#1"/>
    <dgm:cxn modelId="{F07961AB-7C6A-704D-B687-3AE7CB3A63F8}" type="presParOf" srcId="{4BB10849-D9B8-1147-B236-ED0035C17296}" destId="{B511F7B9-668E-DD4E-98F2-0C109140CEC7}" srcOrd="5" destOrd="0" presId="urn:microsoft.com/office/officeart/2005/8/layout/pList1#1"/>
    <dgm:cxn modelId="{F56F88ED-561A-664B-91FF-9C58507EAD60}" type="presParOf" srcId="{4BB10849-D9B8-1147-B236-ED0035C17296}" destId="{798C6957-5DF4-8E4A-B7CD-043191B189EC}" srcOrd="6" destOrd="0" presId="urn:microsoft.com/office/officeart/2005/8/layout/pList1#1"/>
    <dgm:cxn modelId="{8235123D-F53B-F24F-9309-4D90898D6501}" type="presParOf" srcId="{798C6957-5DF4-8E4A-B7CD-043191B189EC}" destId="{26070294-709E-4B4B-9F66-E794B7D2D16A}" srcOrd="0" destOrd="0" presId="urn:microsoft.com/office/officeart/2005/8/layout/pList1#1"/>
    <dgm:cxn modelId="{35186F9E-406D-3342-A1D9-BCE165751CAF}" type="presParOf" srcId="{798C6957-5DF4-8E4A-B7CD-043191B189EC}" destId="{226976C5-2231-DC46-9BC9-543D8B6F5088}" srcOrd="1" destOrd="0" presId="urn:microsoft.com/office/officeart/2005/8/layout/pList1#1"/>
    <dgm:cxn modelId="{DDA3C9F7-AF04-5341-A7E6-D878F358DEA9}" type="presParOf" srcId="{4BB10849-D9B8-1147-B236-ED0035C17296}" destId="{CFE8BDB0-D14A-364B-BF5F-F85FC18E0F2A}" srcOrd="7" destOrd="0" presId="urn:microsoft.com/office/officeart/2005/8/layout/pList1#1"/>
    <dgm:cxn modelId="{156DFFD3-A2FE-5843-B25D-C44BE342B88E}" type="presParOf" srcId="{4BB10849-D9B8-1147-B236-ED0035C17296}" destId="{6C1C9C02-DEF3-8C42-B8A8-BCA97A1DF67B}" srcOrd="8" destOrd="0" presId="urn:microsoft.com/office/officeart/2005/8/layout/pList1#1"/>
    <dgm:cxn modelId="{5BD65190-60A5-DC4F-A2F8-6A7D2A447E27}" type="presParOf" srcId="{6C1C9C02-DEF3-8C42-B8A8-BCA97A1DF67B}" destId="{56EB0BD0-A3AE-1C4F-8700-B65548955D07}" srcOrd="0" destOrd="0" presId="urn:microsoft.com/office/officeart/2005/8/layout/pList1#1"/>
    <dgm:cxn modelId="{FD6389CD-06E4-0C4C-A54E-462A54CBBEBC}" type="presParOf" srcId="{6C1C9C02-DEF3-8C42-B8A8-BCA97A1DF67B}" destId="{F6432D3F-F7A7-EF49-B940-E031867E6FCA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C3BEEE-282E-464B-9BB6-ADB5597CA663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747819-CEF2-B247-8792-20E2C47F2C5D}">
      <dgm:prSet phldrT="[Text]"/>
      <dgm:spPr/>
      <dgm:t>
        <a:bodyPr/>
        <a:lstStyle/>
        <a:p>
          <a:r>
            <a:rPr lang="en-US" dirty="0" smtClean="0"/>
            <a:t>Heading</a:t>
          </a:r>
          <a:endParaRPr lang="en-US" dirty="0"/>
        </a:p>
      </dgm:t>
    </dgm:pt>
    <dgm:pt modelId="{F528C799-9093-524B-B07D-88E3A03AAEC5}" type="parTrans" cxnId="{0E88B74C-C51C-F04A-AEEA-0A3FCD1BC882}">
      <dgm:prSet/>
      <dgm:spPr/>
      <dgm:t>
        <a:bodyPr/>
        <a:lstStyle/>
        <a:p>
          <a:endParaRPr lang="en-US"/>
        </a:p>
      </dgm:t>
    </dgm:pt>
    <dgm:pt modelId="{58542640-A44D-B341-A85F-3D588DDBDF08}" type="sibTrans" cxnId="{0E88B74C-C51C-F04A-AEEA-0A3FCD1BC882}">
      <dgm:prSet/>
      <dgm:spPr/>
      <dgm:t>
        <a:bodyPr/>
        <a:lstStyle/>
        <a:p>
          <a:endParaRPr lang="en-US"/>
        </a:p>
      </dgm:t>
    </dgm:pt>
    <dgm:pt modelId="{4F29FE18-D523-0549-B5F6-52F02DE34897}">
      <dgm:prSet phldrT="[Text]"/>
      <dgm:spPr/>
      <dgm:t>
        <a:bodyPr/>
        <a:lstStyle/>
        <a:p>
          <a:r>
            <a:rPr lang="en-US" dirty="0" smtClean="0"/>
            <a:t>Question</a:t>
          </a:r>
          <a:endParaRPr lang="en-US" dirty="0"/>
        </a:p>
      </dgm:t>
    </dgm:pt>
    <dgm:pt modelId="{27A1E955-EFCF-0D48-8573-E776A05554CA}" type="parTrans" cxnId="{45EC26D0-A1F3-B74D-8889-64F84051C67A}">
      <dgm:prSet/>
      <dgm:spPr/>
      <dgm:t>
        <a:bodyPr/>
        <a:lstStyle/>
        <a:p>
          <a:endParaRPr lang="en-US"/>
        </a:p>
      </dgm:t>
    </dgm:pt>
    <dgm:pt modelId="{9E336770-F495-074A-9734-07AB2C6B98EF}" type="sibTrans" cxnId="{45EC26D0-A1F3-B74D-8889-64F84051C67A}">
      <dgm:prSet/>
      <dgm:spPr/>
      <dgm:t>
        <a:bodyPr/>
        <a:lstStyle/>
        <a:p>
          <a:endParaRPr lang="en-US"/>
        </a:p>
      </dgm:t>
    </dgm:pt>
    <dgm:pt modelId="{DB8DDFCD-88FC-EB4A-9A18-289030B903D4}">
      <dgm:prSet phldrT="[Text]"/>
      <dgm:spPr/>
      <dgm:t>
        <a:bodyPr/>
        <a:lstStyle/>
        <a:p>
          <a:r>
            <a:rPr lang="en-US" dirty="0" smtClean="0"/>
            <a:t>List of evidence</a:t>
          </a:r>
          <a:endParaRPr lang="en-US" dirty="0"/>
        </a:p>
      </dgm:t>
    </dgm:pt>
    <dgm:pt modelId="{118F361F-62B5-CB44-97B9-D1117AEAC600}" type="parTrans" cxnId="{E448539F-BAF8-3049-84F7-2855715A03F0}">
      <dgm:prSet/>
      <dgm:spPr/>
      <dgm:t>
        <a:bodyPr/>
        <a:lstStyle/>
        <a:p>
          <a:endParaRPr lang="en-US"/>
        </a:p>
      </dgm:t>
    </dgm:pt>
    <dgm:pt modelId="{2DE7F6EC-812A-B642-B064-210D668D91A6}" type="sibTrans" cxnId="{E448539F-BAF8-3049-84F7-2855715A03F0}">
      <dgm:prSet/>
      <dgm:spPr/>
      <dgm:t>
        <a:bodyPr/>
        <a:lstStyle/>
        <a:p>
          <a:endParaRPr lang="en-US"/>
        </a:p>
      </dgm:t>
    </dgm:pt>
    <dgm:pt modelId="{E9CB3ED3-A0CC-2E44-980C-B374EC130FDB}">
      <dgm:prSet phldrT="[Text]"/>
      <dgm:spPr/>
      <dgm:t>
        <a:bodyPr/>
        <a:lstStyle/>
        <a:p>
          <a:r>
            <a:rPr lang="en-US" dirty="0" smtClean="0"/>
            <a:t>Tells you what the section is about</a:t>
          </a:r>
          <a:endParaRPr lang="en-US" dirty="0"/>
        </a:p>
      </dgm:t>
    </dgm:pt>
    <dgm:pt modelId="{1D0B1AF8-142B-A14C-8D0E-E14275E5E4DD}" type="parTrans" cxnId="{8205ED8A-A06E-5C49-BF9D-E456D9EF0772}">
      <dgm:prSet/>
      <dgm:spPr/>
      <dgm:t>
        <a:bodyPr/>
        <a:lstStyle/>
        <a:p>
          <a:endParaRPr lang="en-US"/>
        </a:p>
      </dgm:t>
    </dgm:pt>
    <dgm:pt modelId="{212E042E-B800-644E-92B8-2D152CDA8D2D}" type="sibTrans" cxnId="{8205ED8A-A06E-5C49-BF9D-E456D9EF0772}">
      <dgm:prSet/>
      <dgm:spPr/>
      <dgm:t>
        <a:bodyPr/>
        <a:lstStyle/>
        <a:p>
          <a:endParaRPr lang="en-US"/>
        </a:p>
      </dgm:t>
    </dgm:pt>
    <dgm:pt modelId="{1548C9B9-DFA1-F84E-8F7D-2839D14E1082}">
      <dgm:prSet phldrT="[Text]"/>
      <dgm:spPr/>
      <dgm:t>
        <a:bodyPr/>
        <a:lstStyle/>
        <a:p>
          <a:r>
            <a:rPr lang="en-US" dirty="0" smtClean="0"/>
            <a:t>Designed to help you think about the topic</a:t>
          </a:r>
          <a:endParaRPr lang="en-US" dirty="0"/>
        </a:p>
      </dgm:t>
    </dgm:pt>
    <dgm:pt modelId="{24117CE5-3A70-C244-A7D4-51F9D1656800}" type="parTrans" cxnId="{BEC9F7F8-D523-D84D-BB33-7F29A66C4929}">
      <dgm:prSet/>
      <dgm:spPr/>
      <dgm:t>
        <a:bodyPr/>
        <a:lstStyle/>
        <a:p>
          <a:endParaRPr lang="en-US"/>
        </a:p>
      </dgm:t>
    </dgm:pt>
    <dgm:pt modelId="{85AC4274-1D22-674A-8A2F-F7A12125F8BF}" type="sibTrans" cxnId="{BEC9F7F8-D523-D84D-BB33-7F29A66C4929}">
      <dgm:prSet/>
      <dgm:spPr/>
      <dgm:t>
        <a:bodyPr/>
        <a:lstStyle/>
        <a:p>
          <a:endParaRPr lang="en-US"/>
        </a:p>
      </dgm:t>
    </dgm:pt>
    <dgm:pt modelId="{64ECF81E-D0BB-CA40-A3E2-E00F56C289F5}">
      <dgm:prSet phldrT="[Text]"/>
      <dgm:spPr/>
      <dgm:t>
        <a:bodyPr/>
        <a:lstStyle/>
        <a:p>
          <a:r>
            <a:rPr lang="en-US" dirty="0" smtClean="0"/>
            <a:t>For you to provide – on what are you basing information above??</a:t>
          </a:r>
          <a:endParaRPr lang="en-US" dirty="0"/>
        </a:p>
      </dgm:t>
    </dgm:pt>
    <dgm:pt modelId="{AF71291E-CDF2-C343-A421-E68223394C6C}" type="parTrans" cxnId="{E8654438-B0EF-0C44-ACCD-631DF4B3DE67}">
      <dgm:prSet/>
      <dgm:spPr/>
      <dgm:t>
        <a:bodyPr/>
        <a:lstStyle/>
        <a:p>
          <a:endParaRPr lang="en-US"/>
        </a:p>
      </dgm:t>
    </dgm:pt>
    <dgm:pt modelId="{528203E6-0990-3140-A393-3304622B8FA4}" type="sibTrans" cxnId="{E8654438-B0EF-0C44-ACCD-631DF4B3DE67}">
      <dgm:prSet/>
      <dgm:spPr/>
      <dgm:t>
        <a:bodyPr/>
        <a:lstStyle/>
        <a:p>
          <a:endParaRPr lang="en-US"/>
        </a:p>
      </dgm:t>
    </dgm:pt>
    <dgm:pt modelId="{0F785993-8B2D-954C-9F2B-6B23C11FC96E}" type="pres">
      <dgm:prSet presAssocID="{C6C3BEEE-282E-464B-9BB6-ADB5597CA6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85CD97-B2CE-A84C-903D-970292622609}" type="pres">
      <dgm:prSet presAssocID="{6F747819-CEF2-B247-8792-20E2C47F2C5D}" presName="parentLin" presStyleCnt="0"/>
      <dgm:spPr/>
    </dgm:pt>
    <dgm:pt modelId="{3E0DB17C-2EFB-4049-BF89-C0190A987AEF}" type="pres">
      <dgm:prSet presAssocID="{6F747819-CEF2-B247-8792-20E2C47F2C5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87838AE-B643-D044-9310-20C1C447CB2E}" type="pres">
      <dgm:prSet presAssocID="{6F747819-CEF2-B247-8792-20E2C47F2C5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261FF3-E2D0-CD49-9171-31E45730DD76}" type="pres">
      <dgm:prSet presAssocID="{6F747819-CEF2-B247-8792-20E2C47F2C5D}" presName="negativeSpace" presStyleCnt="0"/>
      <dgm:spPr/>
    </dgm:pt>
    <dgm:pt modelId="{F1D7C382-E2D1-3646-B720-C4044EA55B41}" type="pres">
      <dgm:prSet presAssocID="{6F747819-CEF2-B247-8792-20E2C47F2C5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D552DA-9785-DC49-87E8-CEE2D7350439}" type="pres">
      <dgm:prSet presAssocID="{58542640-A44D-B341-A85F-3D588DDBDF08}" presName="spaceBetweenRectangles" presStyleCnt="0"/>
      <dgm:spPr/>
    </dgm:pt>
    <dgm:pt modelId="{C5ED90C9-F233-6B40-B090-8247FB5CBC46}" type="pres">
      <dgm:prSet presAssocID="{4F29FE18-D523-0549-B5F6-52F02DE34897}" presName="parentLin" presStyleCnt="0"/>
      <dgm:spPr/>
    </dgm:pt>
    <dgm:pt modelId="{4F0DB49D-F9AF-524F-8B6C-E58954722950}" type="pres">
      <dgm:prSet presAssocID="{4F29FE18-D523-0549-B5F6-52F02DE3489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86BC42C-2DAF-6F4E-A899-1C6994A78962}" type="pres">
      <dgm:prSet presAssocID="{4F29FE18-D523-0549-B5F6-52F02DE3489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E8B48A-0285-554D-91B0-10CF83A6B93A}" type="pres">
      <dgm:prSet presAssocID="{4F29FE18-D523-0549-B5F6-52F02DE34897}" presName="negativeSpace" presStyleCnt="0"/>
      <dgm:spPr/>
    </dgm:pt>
    <dgm:pt modelId="{A189328B-C625-3C48-AD71-7859897EFE71}" type="pres">
      <dgm:prSet presAssocID="{4F29FE18-D523-0549-B5F6-52F02DE3489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C7473-6B31-F84D-BD35-52827A008D8A}" type="pres">
      <dgm:prSet presAssocID="{9E336770-F495-074A-9734-07AB2C6B98EF}" presName="spaceBetweenRectangles" presStyleCnt="0"/>
      <dgm:spPr/>
    </dgm:pt>
    <dgm:pt modelId="{CA70EBEE-DF7A-AE40-B2EF-11640C3F8BC6}" type="pres">
      <dgm:prSet presAssocID="{DB8DDFCD-88FC-EB4A-9A18-289030B903D4}" presName="parentLin" presStyleCnt="0"/>
      <dgm:spPr/>
    </dgm:pt>
    <dgm:pt modelId="{03BA3535-39AD-CA4B-83A9-2BED9AD41AA8}" type="pres">
      <dgm:prSet presAssocID="{DB8DDFCD-88FC-EB4A-9A18-289030B903D4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EF76C28-C632-2D47-A4C8-8B9C6C8E780E}" type="pres">
      <dgm:prSet presAssocID="{DB8DDFCD-88FC-EB4A-9A18-289030B903D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79C440-41E4-2144-B5D3-B7EEA91BB2EB}" type="pres">
      <dgm:prSet presAssocID="{DB8DDFCD-88FC-EB4A-9A18-289030B903D4}" presName="negativeSpace" presStyleCnt="0"/>
      <dgm:spPr/>
    </dgm:pt>
    <dgm:pt modelId="{15DA4172-4902-7741-BE38-C3AF86E124B8}" type="pres">
      <dgm:prSet presAssocID="{DB8DDFCD-88FC-EB4A-9A18-289030B903D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C4E8A8-2435-B545-A87B-7D5B9F07377F}" type="presOf" srcId="{E9CB3ED3-A0CC-2E44-980C-B374EC130FDB}" destId="{F1D7C382-E2D1-3646-B720-C4044EA55B41}" srcOrd="0" destOrd="0" presId="urn:microsoft.com/office/officeart/2005/8/layout/list1"/>
    <dgm:cxn modelId="{2E3B18E4-8AE4-4842-AC03-1DA9862616FE}" type="presOf" srcId="{6F747819-CEF2-B247-8792-20E2C47F2C5D}" destId="{3E0DB17C-2EFB-4049-BF89-C0190A987AEF}" srcOrd="0" destOrd="0" presId="urn:microsoft.com/office/officeart/2005/8/layout/list1"/>
    <dgm:cxn modelId="{E448539F-BAF8-3049-84F7-2855715A03F0}" srcId="{C6C3BEEE-282E-464B-9BB6-ADB5597CA663}" destId="{DB8DDFCD-88FC-EB4A-9A18-289030B903D4}" srcOrd="2" destOrd="0" parTransId="{118F361F-62B5-CB44-97B9-D1117AEAC600}" sibTransId="{2DE7F6EC-812A-B642-B064-210D668D91A6}"/>
    <dgm:cxn modelId="{45EC26D0-A1F3-B74D-8889-64F84051C67A}" srcId="{C6C3BEEE-282E-464B-9BB6-ADB5597CA663}" destId="{4F29FE18-D523-0549-B5F6-52F02DE34897}" srcOrd="1" destOrd="0" parTransId="{27A1E955-EFCF-0D48-8573-E776A05554CA}" sibTransId="{9E336770-F495-074A-9734-07AB2C6B98EF}"/>
    <dgm:cxn modelId="{247B940F-3076-6140-A24B-E7765BA278F8}" type="presOf" srcId="{DB8DDFCD-88FC-EB4A-9A18-289030B903D4}" destId="{03BA3535-39AD-CA4B-83A9-2BED9AD41AA8}" srcOrd="0" destOrd="0" presId="urn:microsoft.com/office/officeart/2005/8/layout/list1"/>
    <dgm:cxn modelId="{1E628B07-6544-9742-BE73-D2723626AF6D}" type="presOf" srcId="{6F747819-CEF2-B247-8792-20E2C47F2C5D}" destId="{587838AE-B643-D044-9310-20C1C447CB2E}" srcOrd="1" destOrd="0" presId="urn:microsoft.com/office/officeart/2005/8/layout/list1"/>
    <dgm:cxn modelId="{01C7A79E-E9CB-4B40-81A1-52A8B1F546DF}" type="presOf" srcId="{64ECF81E-D0BB-CA40-A3E2-E00F56C289F5}" destId="{15DA4172-4902-7741-BE38-C3AF86E124B8}" srcOrd="0" destOrd="0" presId="urn:microsoft.com/office/officeart/2005/8/layout/list1"/>
    <dgm:cxn modelId="{0E88B74C-C51C-F04A-AEEA-0A3FCD1BC882}" srcId="{C6C3BEEE-282E-464B-9BB6-ADB5597CA663}" destId="{6F747819-CEF2-B247-8792-20E2C47F2C5D}" srcOrd="0" destOrd="0" parTransId="{F528C799-9093-524B-B07D-88E3A03AAEC5}" sibTransId="{58542640-A44D-B341-A85F-3D588DDBDF08}"/>
    <dgm:cxn modelId="{E8654438-B0EF-0C44-ACCD-631DF4B3DE67}" srcId="{DB8DDFCD-88FC-EB4A-9A18-289030B903D4}" destId="{64ECF81E-D0BB-CA40-A3E2-E00F56C289F5}" srcOrd="0" destOrd="0" parTransId="{AF71291E-CDF2-C343-A421-E68223394C6C}" sibTransId="{528203E6-0990-3140-A393-3304622B8FA4}"/>
    <dgm:cxn modelId="{8205ED8A-A06E-5C49-BF9D-E456D9EF0772}" srcId="{6F747819-CEF2-B247-8792-20E2C47F2C5D}" destId="{E9CB3ED3-A0CC-2E44-980C-B374EC130FDB}" srcOrd="0" destOrd="0" parTransId="{1D0B1AF8-142B-A14C-8D0E-E14275E5E4DD}" sibTransId="{212E042E-B800-644E-92B8-2D152CDA8D2D}"/>
    <dgm:cxn modelId="{BEC9F7F8-D523-D84D-BB33-7F29A66C4929}" srcId="{4F29FE18-D523-0549-B5F6-52F02DE34897}" destId="{1548C9B9-DFA1-F84E-8F7D-2839D14E1082}" srcOrd="0" destOrd="0" parTransId="{24117CE5-3A70-C244-A7D4-51F9D1656800}" sibTransId="{85AC4274-1D22-674A-8A2F-F7A12125F8BF}"/>
    <dgm:cxn modelId="{9110D22A-5510-AE4A-8812-CA11203F67F8}" type="presOf" srcId="{1548C9B9-DFA1-F84E-8F7D-2839D14E1082}" destId="{A189328B-C625-3C48-AD71-7859897EFE71}" srcOrd="0" destOrd="0" presId="urn:microsoft.com/office/officeart/2005/8/layout/list1"/>
    <dgm:cxn modelId="{6B84F8D4-E69E-6C41-BD90-52AB3676DCE5}" type="presOf" srcId="{DB8DDFCD-88FC-EB4A-9A18-289030B903D4}" destId="{BEF76C28-C632-2D47-A4C8-8B9C6C8E780E}" srcOrd="1" destOrd="0" presId="urn:microsoft.com/office/officeart/2005/8/layout/list1"/>
    <dgm:cxn modelId="{60B0A227-2D04-614F-8A55-4AF228C9C018}" type="presOf" srcId="{4F29FE18-D523-0549-B5F6-52F02DE34897}" destId="{4F0DB49D-F9AF-524F-8B6C-E58954722950}" srcOrd="0" destOrd="0" presId="urn:microsoft.com/office/officeart/2005/8/layout/list1"/>
    <dgm:cxn modelId="{3457179B-0A1A-F646-A68E-971CF51CABEB}" type="presOf" srcId="{4F29FE18-D523-0549-B5F6-52F02DE34897}" destId="{286BC42C-2DAF-6F4E-A899-1C6994A78962}" srcOrd="1" destOrd="0" presId="urn:microsoft.com/office/officeart/2005/8/layout/list1"/>
    <dgm:cxn modelId="{8704CDB6-82F6-E649-8330-F096CAC0F512}" type="presOf" srcId="{C6C3BEEE-282E-464B-9BB6-ADB5597CA663}" destId="{0F785993-8B2D-954C-9F2B-6B23C11FC96E}" srcOrd="0" destOrd="0" presId="urn:microsoft.com/office/officeart/2005/8/layout/list1"/>
    <dgm:cxn modelId="{42D1361F-B652-FD4B-BB4E-73334BCF9DC6}" type="presParOf" srcId="{0F785993-8B2D-954C-9F2B-6B23C11FC96E}" destId="{2985CD97-B2CE-A84C-903D-970292622609}" srcOrd="0" destOrd="0" presId="urn:microsoft.com/office/officeart/2005/8/layout/list1"/>
    <dgm:cxn modelId="{353DF1B4-F903-174C-8E2C-9B63FF92CC39}" type="presParOf" srcId="{2985CD97-B2CE-A84C-903D-970292622609}" destId="{3E0DB17C-2EFB-4049-BF89-C0190A987AEF}" srcOrd="0" destOrd="0" presId="urn:microsoft.com/office/officeart/2005/8/layout/list1"/>
    <dgm:cxn modelId="{7685BF26-BA73-A04B-95AC-DC4C25CF31C6}" type="presParOf" srcId="{2985CD97-B2CE-A84C-903D-970292622609}" destId="{587838AE-B643-D044-9310-20C1C447CB2E}" srcOrd="1" destOrd="0" presId="urn:microsoft.com/office/officeart/2005/8/layout/list1"/>
    <dgm:cxn modelId="{855F39EE-FF37-5F4B-8651-303FDC45E01F}" type="presParOf" srcId="{0F785993-8B2D-954C-9F2B-6B23C11FC96E}" destId="{3F261FF3-E2D0-CD49-9171-31E45730DD76}" srcOrd="1" destOrd="0" presId="urn:microsoft.com/office/officeart/2005/8/layout/list1"/>
    <dgm:cxn modelId="{C795D727-FF95-4549-B21B-8F929DF72675}" type="presParOf" srcId="{0F785993-8B2D-954C-9F2B-6B23C11FC96E}" destId="{F1D7C382-E2D1-3646-B720-C4044EA55B41}" srcOrd="2" destOrd="0" presId="urn:microsoft.com/office/officeart/2005/8/layout/list1"/>
    <dgm:cxn modelId="{88DB1EBA-182D-5040-A9AD-3A2D7AC8069B}" type="presParOf" srcId="{0F785993-8B2D-954C-9F2B-6B23C11FC96E}" destId="{1FD552DA-9785-DC49-87E8-CEE2D7350439}" srcOrd="3" destOrd="0" presId="urn:microsoft.com/office/officeart/2005/8/layout/list1"/>
    <dgm:cxn modelId="{973E06BE-0842-B64D-8B81-D16AF1359991}" type="presParOf" srcId="{0F785993-8B2D-954C-9F2B-6B23C11FC96E}" destId="{C5ED90C9-F233-6B40-B090-8247FB5CBC46}" srcOrd="4" destOrd="0" presId="urn:microsoft.com/office/officeart/2005/8/layout/list1"/>
    <dgm:cxn modelId="{E235A4C3-ABD0-5E4C-95FB-D407782EFC1E}" type="presParOf" srcId="{C5ED90C9-F233-6B40-B090-8247FB5CBC46}" destId="{4F0DB49D-F9AF-524F-8B6C-E58954722950}" srcOrd="0" destOrd="0" presId="urn:microsoft.com/office/officeart/2005/8/layout/list1"/>
    <dgm:cxn modelId="{5235F5F2-6F5E-9E4F-B1D3-95C5A933DBDC}" type="presParOf" srcId="{C5ED90C9-F233-6B40-B090-8247FB5CBC46}" destId="{286BC42C-2DAF-6F4E-A899-1C6994A78962}" srcOrd="1" destOrd="0" presId="urn:microsoft.com/office/officeart/2005/8/layout/list1"/>
    <dgm:cxn modelId="{515435AA-9BC7-B049-8CD2-2B21D2313690}" type="presParOf" srcId="{0F785993-8B2D-954C-9F2B-6B23C11FC96E}" destId="{ACE8B48A-0285-554D-91B0-10CF83A6B93A}" srcOrd="5" destOrd="0" presId="urn:microsoft.com/office/officeart/2005/8/layout/list1"/>
    <dgm:cxn modelId="{78570B5D-ADBB-D242-977C-39C4809E81CF}" type="presParOf" srcId="{0F785993-8B2D-954C-9F2B-6B23C11FC96E}" destId="{A189328B-C625-3C48-AD71-7859897EFE71}" srcOrd="6" destOrd="0" presId="urn:microsoft.com/office/officeart/2005/8/layout/list1"/>
    <dgm:cxn modelId="{945C917B-5DF5-8242-9EB9-8311890BC34C}" type="presParOf" srcId="{0F785993-8B2D-954C-9F2B-6B23C11FC96E}" destId="{EB7C7473-6B31-F84D-BD35-52827A008D8A}" srcOrd="7" destOrd="0" presId="urn:microsoft.com/office/officeart/2005/8/layout/list1"/>
    <dgm:cxn modelId="{95F51BBD-26CB-2C4E-8611-541DAE33A590}" type="presParOf" srcId="{0F785993-8B2D-954C-9F2B-6B23C11FC96E}" destId="{CA70EBEE-DF7A-AE40-B2EF-11640C3F8BC6}" srcOrd="8" destOrd="0" presId="urn:microsoft.com/office/officeart/2005/8/layout/list1"/>
    <dgm:cxn modelId="{099FC7CB-8F68-494C-B6BB-7D316AEE9F92}" type="presParOf" srcId="{CA70EBEE-DF7A-AE40-B2EF-11640C3F8BC6}" destId="{03BA3535-39AD-CA4B-83A9-2BED9AD41AA8}" srcOrd="0" destOrd="0" presId="urn:microsoft.com/office/officeart/2005/8/layout/list1"/>
    <dgm:cxn modelId="{43F08F6F-CEDD-F148-939B-0E72D431D43D}" type="presParOf" srcId="{CA70EBEE-DF7A-AE40-B2EF-11640C3F8BC6}" destId="{BEF76C28-C632-2D47-A4C8-8B9C6C8E780E}" srcOrd="1" destOrd="0" presId="urn:microsoft.com/office/officeart/2005/8/layout/list1"/>
    <dgm:cxn modelId="{62186E04-D035-8C48-9B0B-C03C36CC4697}" type="presParOf" srcId="{0F785993-8B2D-954C-9F2B-6B23C11FC96E}" destId="{AD79C440-41E4-2144-B5D3-B7EEA91BB2EB}" srcOrd="9" destOrd="0" presId="urn:microsoft.com/office/officeart/2005/8/layout/list1"/>
    <dgm:cxn modelId="{F5906025-BF91-2D45-B8A5-3BBADA9435CB}" type="presParOf" srcId="{0F785993-8B2D-954C-9F2B-6B23C11FC96E}" destId="{15DA4172-4902-7741-BE38-C3AF86E124B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48C6C-695F-5A43-8E71-0460BB6209A2}">
      <dsp:nvSpPr>
        <dsp:cNvPr id="0" name=""/>
        <dsp:cNvSpPr/>
      </dsp:nvSpPr>
      <dsp:spPr>
        <a:xfrm>
          <a:off x="0" y="126999"/>
          <a:ext cx="1904999" cy="1143000"/>
        </a:xfrm>
        <a:prstGeom prst="rect">
          <a:avLst/>
        </a:prstGeom>
        <a:solidFill>
          <a:schemeClr val="accent4"/>
        </a:soli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learning</a:t>
          </a:r>
          <a:endParaRPr lang="en-US" sz="1800" kern="1200" dirty="0"/>
        </a:p>
      </dsp:txBody>
      <dsp:txXfrm>
        <a:off x="0" y="126999"/>
        <a:ext cx="1904999" cy="1143000"/>
      </dsp:txXfrm>
    </dsp:sp>
    <dsp:sp modelId="{FE80601B-B02A-9F4F-ABCC-F3BAD7CBF9CB}">
      <dsp:nvSpPr>
        <dsp:cNvPr id="0" name=""/>
        <dsp:cNvSpPr/>
      </dsp:nvSpPr>
      <dsp:spPr>
        <a:xfrm>
          <a:off x="2095500" y="126999"/>
          <a:ext cx="1904999" cy="1143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reflection</a:t>
          </a:r>
          <a:endParaRPr lang="en-US" sz="1800" kern="1200" dirty="0"/>
        </a:p>
      </dsp:txBody>
      <dsp:txXfrm>
        <a:off x="2095500" y="126999"/>
        <a:ext cx="1904999" cy="1143000"/>
      </dsp:txXfrm>
    </dsp:sp>
    <dsp:sp modelId="{6EB3564A-8DD1-8547-A151-7F8475309EF7}">
      <dsp:nvSpPr>
        <dsp:cNvPr id="0" name=""/>
        <dsp:cNvSpPr/>
      </dsp:nvSpPr>
      <dsp:spPr>
        <a:xfrm>
          <a:off x="4191000" y="126999"/>
          <a:ext cx="1904999" cy="1143000"/>
        </a:xfrm>
        <a:prstGeom prst="rect">
          <a:avLst/>
        </a:prstGeom>
        <a:solidFill>
          <a:schemeClr val="accent4"/>
        </a:soli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self knowledge</a:t>
          </a:r>
        </a:p>
      </dsp:txBody>
      <dsp:txXfrm>
        <a:off x="4191000" y="126999"/>
        <a:ext cx="1904999" cy="1143000"/>
      </dsp:txXfrm>
    </dsp:sp>
    <dsp:sp modelId="{D5B111DD-B791-EA46-99EC-6745CA2F2E84}">
      <dsp:nvSpPr>
        <dsp:cNvPr id="0" name=""/>
        <dsp:cNvSpPr/>
      </dsp:nvSpPr>
      <dsp:spPr>
        <a:xfrm>
          <a:off x="0" y="1460500"/>
          <a:ext cx="1904999" cy="1143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Using feedback</a:t>
          </a:r>
        </a:p>
      </dsp:txBody>
      <dsp:txXfrm>
        <a:off x="0" y="1460500"/>
        <a:ext cx="1904999" cy="1143000"/>
      </dsp:txXfrm>
    </dsp:sp>
    <dsp:sp modelId="{6523677D-BA14-7D4E-ACED-82EAD86A7952}">
      <dsp:nvSpPr>
        <dsp:cNvPr id="0" name=""/>
        <dsp:cNvSpPr/>
      </dsp:nvSpPr>
      <dsp:spPr>
        <a:xfrm>
          <a:off x="2095500" y="1460499"/>
          <a:ext cx="1904999" cy="1143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2095500" y="1460499"/>
        <a:ext cx="1904999" cy="1143000"/>
      </dsp:txXfrm>
    </dsp:sp>
    <dsp:sp modelId="{5DEFDD4B-1B4C-2048-9438-F35E5D9EBE2F}">
      <dsp:nvSpPr>
        <dsp:cNvPr id="0" name=""/>
        <dsp:cNvSpPr/>
      </dsp:nvSpPr>
      <dsp:spPr>
        <a:xfrm>
          <a:off x="4191000" y="1460499"/>
          <a:ext cx="1904999" cy="1143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Future planning</a:t>
          </a:r>
        </a:p>
      </dsp:txBody>
      <dsp:txXfrm>
        <a:off x="4191000" y="1460499"/>
        <a:ext cx="1904999" cy="1143000"/>
      </dsp:txXfrm>
    </dsp:sp>
    <dsp:sp modelId="{75FC4039-B904-1143-A391-B15B02CE608B}">
      <dsp:nvSpPr>
        <dsp:cNvPr id="0" name=""/>
        <dsp:cNvSpPr/>
      </dsp:nvSpPr>
      <dsp:spPr>
        <a:xfrm>
          <a:off x="0" y="2793999"/>
          <a:ext cx="1904999" cy="1143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Handin</a:t>
          </a:r>
          <a:br>
            <a:rPr lang="en-GB" sz="1600" kern="1200" dirty="0" smtClean="0"/>
          </a:br>
          <a:r>
            <a:rPr lang="en-GB" sz="1600" kern="1200" dirty="0" smtClean="0"/>
            <a:t>w/c 10</a:t>
          </a:r>
          <a:r>
            <a:rPr lang="en-GB" sz="1600" kern="1200" baseline="30000" dirty="0" smtClean="0"/>
            <a:t>th</a:t>
          </a:r>
          <a:r>
            <a:rPr lang="en-GB" sz="1600" kern="1200" dirty="0" smtClean="0"/>
            <a:t> March</a:t>
          </a:r>
          <a:br>
            <a:rPr lang="en-GB" sz="1600" kern="1200" dirty="0" smtClean="0"/>
          </a:br>
          <a:r>
            <a:rPr lang="en-GB" sz="1600" kern="1200" dirty="0" smtClean="0"/>
            <a:t>Wed 12</a:t>
          </a:r>
          <a:r>
            <a:rPr lang="en-GB" sz="1600" kern="1200" baseline="30000" dirty="0" smtClean="0"/>
            <a:t>th</a:t>
          </a:r>
          <a:r>
            <a:rPr lang="en-GB" sz="1600" kern="1200" dirty="0" smtClean="0"/>
            <a:t> March</a:t>
          </a:r>
          <a:endParaRPr lang="en-GB" sz="1600" kern="1200" dirty="0"/>
        </a:p>
      </dsp:txBody>
      <dsp:txXfrm>
        <a:off x="0" y="2793999"/>
        <a:ext cx="1904999" cy="1143000"/>
      </dsp:txXfrm>
    </dsp:sp>
    <dsp:sp modelId="{EA52EEE8-303B-1C4B-A533-721040FAA289}">
      <dsp:nvSpPr>
        <dsp:cNvPr id="0" name=""/>
        <dsp:cNvSpPr/>
      </dsp:nvSpPr>
      <dsp:spPr>
        <a:xfrm>
          <a:off x="2095500" y="2793999"/>
          <a:ext cx="1904999" cy="1143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/>
            <a:t>Assessment</a:t>
          </a:r>
          <a:r>
            <a:rPr lang="en-US" sz="1600" kern="1200" dirty="0" smtClean="0"/>
            <a:t> </a:t>
          </a:r>
          <a:br>
            <a:rPr lang="en-US" sz="1600" kern="1200" dirty="0" smtClean="0"/>
          </a:br>
          <a:r>
            <a:rPr lang="en-US" sz="1600" kern="1200" dirty="0" smtClean="0"/>
            <a:t>Interviews</a:t>
          </a:r>
          <a:br>
            <a:rPr lang="en-US" sz="1600" kern="1200" dirty="0" smtClean="0"/>
          </a:br>
          <a:r>
            <a:rPr lang="en-US" sz="1600" kern="1200" dirty="0" smtClean="0"/>
            <a:t>Engineering FY</a:t>
          </a:r>
          <a:br>
            <a:rPr lang="en-US" sz="1600" kern="1200" dirty="0" smtClean="0"/>
          </a:br>
          <a:r>
            <a:rPr lang="en-US" sz="1600" kern="1200" dirty="0" smtClean="0"/>
            <a:t>17</a:t>
          </a:r>
          <a:r>
            <a:rPr lang="en-US" sz="1600" kern="1200" baseline="30000" dirty="0" smtClean="0"/>
            <a:t>th</a:t>
          </a:r>
          <a:r>
            <a:rPr lang="en-US" sz="1600" kern="1200" dirty="0" smtClean="0"/>
            <a:t>-28</a:t>
          </a:r>
          <a:r>
            <a:rPr lang="en-US" sz="1600" kern="1200" baseline="30000" dirty="0" smtClean="0"/>
            <a:t>th</a:t>
          </a:r>
          <a:r>
            <a:rPr lang="en-US" sz="1600" kern="1200" dirty="0" smtClean="0"/>
            <a:t> March  </a:t>
          </a:r>
          <a:r>
            <a:rPr lang="en-US" sz="1600" kern="1200" dirty="0" err="1" smtClean="0"/>
            <a:t>tbc</a:t>
          </a:r>
          <a:endParaRPr lang="en-GB" sz="1600" kern="1200" dirty="0"/>
        </a:p>
      </dsp:txBody>
      <dsp:txXfrm>
        <a:off x="2095500" y="2793999"/>
        <a:ext cx="1904999" cy="1143000"/>
      </dsp:txXfrm>
    </dsp:sp>
    <dsp:sp modelId="{DD40B33C-EEA4-AE44-A1FC-06FF86F417BC}">
      <dsp:nvSpPr>
        <dsp:cNvPr id="0" name=""/>
        <dsp:cNvSpPr/>
      </dsp:nvSpPr>
      <dsp:spPr>
        <a:xfrm>
          <a:off x="4191000" y="2794000"/>
          <a:ext cx="1904999" cy="1143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/>
            <a:t>Assessment</a:t>
          </a:r>
          <a:r>
            <a:rPr lang="en-US" sz="1600" kern="1200" dirty="0" smtClean="0"/>
            <a:t> </a:t>
          </a:r>
          <a:br>
            <a:rPr lang="en-US" sz="1600" kern="1200" dirty="0" smtClean="0"/>
          </a:br>
          <a:r>
            <a:rPr lang="en-US" sz="1600" kern="1200" dirty="0" smtClean="0"/>
            <a:t>Interviews</a:t>
          </a:r>
          <a:br>
            <a:rPr lang="en-US" sz="1600" kern="1200" dirty="0" smtClean="0"/>
          </a:br>
          <a:r>
            <a:rPr lang="en-GB" sz="1600" kern="1200" dirty="0" smtClean="0"/>
            <a:t>Science FY</a:t>
          </a:r>
          <a:br>
            <a:rPr lang="en-GB" sz="1600" kern="1200" dirty="0" smtClean="0"/>
          </a:br>
          <a:r>
            <a:rPr lang="en-GB" sz="1600" kern="1200" dirty="0" smtClean="0"/>
            <a:t>After Easter</a:t>
          </a:r>
          <a:endParaRPr lang="en-GB" sz="1600" kern="1200" dirty="0"/>
        </a:p>
      </dsp:txBody>
      <dsp:txXfrm>
        <a:off x="4191000" y="2794000"/>
        <a:ext cx="1904999" cy="1143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FD388-F9A0-3F49-8D9E-5387206D8A1B}">
      <dsp:nvSpPr>
        <dsp:cNvPr id="0" name=""/>
        <dsp:cNvSpPr/>
      </dsp:nvSpPr>
      <dsp:spPr>
        <a:xfrm>
          <a:off x="0" y="0"/>
          <a:ext cx="4478203" cy="991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300" kern="1200" dirty="0" smtClean="0"/>
            <a:t>What?</a:t>
          </a:r>
          <a:endParaRPr lang="en-GB" sz="4300" kern="1200" dirty="0"/>
        </a:p>
      </dsp:txBody>
      <dsp:txXfrm>
        <a:off x="29044" y="29044"/>
        <a:ext cx="3408162" cy="933537"/>
      </dsp:txXfrm>
    </dsp:sp>
    <dsp:sp modelId="{AA9C9A5C-4C1E-994A-BD76-471C04C55E3A}">
      <dsp:nvSpPr>
        <dsp:cNvPr id="0" name=""/>
        <dsp:cNvSpPr/>
      </dsp:nvSpPr>
      <dsp:spPr>
        <a:xfrm>
          <a:off x="395135" y="1156895"/>
          <a:ext cx="4478203" cy="991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300" kern="1200" dirty="0" smtClean="0"/>
            <a:t>So What?</a:t>
          </a:r>
          <a:endParaRPr lang="en-GB" sz="4300" kern="1200" dirty="0"/>
        </a:p>
      </dsp:txBody>
      <dsp:txXfrm>
        <a:off x="424179" y="1185939"/>
        <a:ext cx="3380423" cy="933537"/>
      </dsp:txXfrm>
    </dsp:sp>
    <dsp:sp modelId="{AEBEF399-B32B-9F49-9DFA-BC34C199E1BB}">
      <dsp:nvSpPr>
        <dsp:cNvPr id="0" name=""/>
        <dsp:cNvSpPr/>
      </dsp:nvSpPr>
      <dsp:spPr>
        <a:xfrm>
          <a:off x="790271" y="2313791"/>
          <a:ext cx="4478203" cy="991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300" kern="1200" dirty="0" smtClean="0"/>
            <a:t>Now What?</a:t>
          </a:r>
          <a:endParaRPr lang="en-GB" sz="4300" kern="1200" dirty="0"/>
        </a:p>
      </dsp:txBody>
      <dsp:txXfrm>
        <a:off x="819315" y="2342835"/>
        <a:ext cx="3380423" cy="933537"/>
      </dsp:txXfrm>
    </dsp:sp>
    <dsp:sp modelId="{6178AEF9-1625-6C40-B572-5FDFCF671DED}">
      <dsp:nvSpPr>
        <dsp:cNvPr id="0" name=""/>
        <dsp:cNvSpPr/>
      </dsp:nvSpPr>
      <dsp:spPr>
        <a:xfrm>
          <a:off x="3833647" y="751982"/>
          <a:ext cx="644556" cy="64455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900" kern="1200" dirty="0"/>
        </a:p>
      </dsp:txBody>
      <dsp:txXfrm>
        <a:off x="3978672" y="751982"/>
        <a:ext cx="354506" cy="485028"/>
      </dsp:txXfrm>
    </dsp:sp>
    <dsp:sp modelId="{1EA7FCAE-C47F-1C47-B548-EC2537E1C10C}">
      <dsp:nvSpPr>
        <dsp:cNvPr id="0" name=""/>
        <dsp:cNvSpPr/>
      </dsp:nvSpPr>
      <dsp:spPr>
        <a:xfrm>
          <a:off x="4228783" y="1902267"/>
          <a:ext cx="644556" cy="64455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900" kern="1200" dirty="0"/>
        </a:p>
      </dsp:txBody>
      <dsp:txXfrm>
        <a:off x="4373808" y="1902267"/>
        <a:ext cx="354506" cy="4850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74268-A99F-7E4A-BF6A-97BEE835841D}">
      <dsp:nvSpPr>
        <dsp:cNvPr id="0" name=""/>
        <dsp:cNvSpPr/>
      </dsp:nvSpPr>
      <dsp:spPr>
        <a:xfrm>
          <a:off x="120215" y="903"/>
          <a:ext cx="1829817" cy="1260743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CD0BB3-57A8-AD48-B391-441E30AD70C3}">
      <dsp:nvSpPr>
        <dsp:cNvPr id="0" name=""/>
        <dsp:cNvSpPr/>
      </dsp:nvSpPr>
      <dsp:spPr>
        <a:xfrm>
          <a:off x="120215" y="1261647"/>
          <a:ext cx="1829817" cy="6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motivations</a:t>
          </a:r>
          <a:endParaRPr lang="en-US" sz="1900" kern="1200" dirty="0"/>
        </a:p>
      </dsp:txBody>
      <dsp:txXfrm>
        <a:off x="120215" y="1261647"/>
        <a:ext cx="1829817" cy="678862"/>
      </dsp:txXfrm>
    </dsp:sp>
    <dsp:sp modelId="{8C23DBEB-C4BC-1443-9CFF-38BA6E287ECD}">
      <dsp:nvSpPr>
        <dsp:cNvPr id="0" name=""/>
        <dsp:cNvSpPr/>
      </dsp:nvSpPr>
      <dsp:spPr>
        <a:xfrm>
          <a:off x="2133091" y="903"/>
          <a:ext cx="1829817" cy="1260743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38C233-9997-7247-B426-DB13ADC77086}">
      <dsp:nvSpPr>
        <dsp:cNvPr id="0" name=""/>
        <dsp:cNvSpPr/>
      </dsp:nvSpPr>
      <dsp:spPr>
        <a:xfrm>
          <a:off x="2133091" y="1261647"/>
          <a:ext cx="1829817" cy="6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exam</a:t>
          </a:r>
          <a:endParaRPr lang="en-US" sz="1900" kern="1200" dirty="0"/>
        </a:p>
      </dsp:txBody>
      <dsp:txXfrm>
        <a:off x="2133091" y="1261647"/>
        <a:ext cx="1829817" cy="678862"/>
      </dsp:txXfrm>
    </dsp:sp>
    <dsp:sp modelId="{4A4E3C18-0A68-7048-8036-60DC1B7AF634}">
      <dsp:nvSpPr>
        <dsp:cNvPr id="0" name=""/>
        <dsp:cNvSpPr/>
      </dsp:nvSpPr>
      <dsp:spPr>
        <a:xfrm>
          <a:off x="4145967" y="903"/>
          <a:ext cx="1829817" cy="1260743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F6F4D6-E9CC-1E49-AC9C-17309CBA4D1A}">
      <dsp:nvSpPr>
        <dsp:cNvPr id="0" name=""/>
        <dsp:cNvSpPr/>
      </dsp:nvSpPr>
      <dsp:spPr>
        <a:xfrm>
          <a:off x="4145967" y="1261647"/>
          <a:ext cx="1829817" cy="6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progress</a:t>
          </a:r>
          <a:endParaRPr lang="en-US" sz="1900" kern="1200" dirty="0"/>
        </a:p>
      </dsp:txBody>
      <dsp:txXfrm>
        <a:off x="4145967" y="1261647"/>
        <a:ext cx="1829817" cy="678862"/>
      </dsp:txXfrm>
    </dsp:sp>
    <dsp:sp modelId="{26070294-709E-4B4B-9F66-E794B7D2D16A}">
      <dsp:nvSpPr>
        <dsp:cNvPr id="0" name=""/>
        <dsp:cNvSpPr/>
      </dsp:nvSpPr>
      <dsp:spPr>
        <a:xfrm>
          <a:off x="1126653" y="2123490"/>
          <a:ext cx="1829817" cy="1260743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6976C5-2231-DC46-9BC9-543D8B6F5088}">
      <dsp:nvSpPr>
        <dsp:cNvPr id="0" name=""/>
        <dsp:cNvSpPr/>
      </dsp:nvSpPr>
      <dsp:spPr>
        <a:xfrm>
          <a:off x="1126653" y="3384234"/>
          <a:ext cx="1829817" cy="6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self knowledge</a:t>
          </a:r>
          <a:endParaRPr lang="en-US" sz="1900" kern="1200" dirty="0"/>
        </a:p>
      </dsp:txBody>
      <dsp:txXfrm>
        <a:off x="1126653" y="3384234"/>
        <a:ext cx="1829817" cy="678862"/>
      </dsp:txXfrm>
    </dsp:sp>
    <dsp:sp modelId="{56EB0BD0-A3AE-1C4F-8700-B65548955D07}">
      <dsp:nvSpPr>
        <dsp:cNvPr id="0" name=""/>
        <dsp:cNvSpPr/>
      </dsp:nvSpPr>
      <dsp:spPr>
        <a:xfrm>
          <a:off x="3139529" y="2123490"/>
          <a:ext cx="1829817" cy="1260743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432D3F-F7A7-EF49-B940-E031867E6FCA}">
      <dsp:nvSpPr>
        <dsp:cNvPr id="0" name=""/>
        <dsp:cNvSpPr/>
      </dsp:nvSpPr>
      <dsp:spPr>
        <a:xfrm>
          <a:off x="3139529" y="3384234"/>
          <a:ext cx="1829817" cy="6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Future plans</a:t>
          </a:r>
          <a:endParaRPr lang="en-US" sz="1900" kern="1200" dirty="0"/>
        </a:p>
      </dsp:txBody>
      <dsp:txXfrm>
        <a:off x="3139529" y="3384234"/>
        <a:ext cx="1829817" cy="6788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7C382-E2D1-3646-B720-C4044EA55B41}">
      <dsp:nvSpPr>
        <dsp:cNvPr id="0" name=""/>
        <dsp:cNvSpPr/>
      </dsp:nvSpPr>
      <dsp:spPr>
        <a:xfrm>
          <a:off x="0" y="347709"/>
          <a:ext cx="6371458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496" tIns="437388" rIns="49449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Tells you what the section is about</a:t>
          </a:r>
          <a:endParaRPr lang="en-US" sz="2100" kern="1200" dirty="0"/>
        </a:p>
      </dsp:txBody>
      <dsp:txXfrm>
        <a:off x="0" y="347709"/>
        <a:ext cx="6371458" cy="893025"/>
      </dsp:txXfrm>
    </dsp:sp>
    <dsp:sp modelId="{587838AE-B643-D044-9310-20C1C447CB2E}">
      <dsp:nvSpPr>
        <dsp:cNvPr id="0" name=""/>
        <dsp:cNvSpPr/>
      </dsp:nvSpPr>
      <dsp:spPr>
        <a:xfrm>
          <a:off x="318572" y="37749"/>
          <a:ext cx="4460021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8578" tIns="0" rIns="168578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Heading</a:t>
          </a:r>
          <a:endParaRPr lang="en-US" sz="2100" kern="1200" dirty="0"/>
        </a:p>
      </dsp:txBody>
      <dsp:txXfrm>
        <a:off x="348834" y="68011"/>
        <a:ext cx="4399497" cy="559396"/>
      </dsp:txXfrm>
    </dsp:sp>
    <dsp:sp modelId="{A189328B-C625-3C48-AD71-7859897EFE71}">
      <dsp:nvSpPr>
        <dsp:cNvPr id="0" name=""/>
        <dsp:cNvSpPr/>
      </dsp:nvSpPr>
      <dsp:spPr>
        <a:xfrm>
          <a:off x="0" y="1664095"/>
          <a:ext cx="6371458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496" tIns="437388" rIns="49449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Designed to help you think about the topic</a:t>
          </a:r>
          <a:endParaRPr lang="en-US" sz="2100" kern="1200" dirty="0"/>
        </a:p>
      </dsp:txBody>
      <dsp:txXfrm>
        <a:off x="0" y="1664095"/>
        <a:ext cx="6371458" cy="893025"/>
      </dsp:txXfrm>
    </dsp:sp>
    <dsp:sp modelId="{286BC42C-2DAF-6F4E-A899-1C6994A78962}">
      <dsp:nvSpPr>
        <dsp:cNvPr id="0" name=""/>
        <dsp:cNvSpPr/>
      </dsp:nvSpPr>
      <dsp:spPr>
        <a:xfrm>
          <a:off x="318572" y="1354134"/>
          <a:ext cx="4460021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8578" tIns="0" rIns="168578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Question</a:t>
          </a:r>
          <a:endParaRPr lang="en-US" sz="2100" kern="1200" dirty="0"/>
        </a:p>
      </dsp:txBody>
      <dsp:txXfrm>
        <a:off x="348834" y="1384396"/>
        <a:ext cx="4399497" cy="559396"/>
      </dsp:txXfrm>
    </dsp:sp>
    <dsp:sp modelId="{15DA4172-4902-7741-BE38-C3AF86E124B8}">
      <dsp:nvSpPr>
        <dsp:cNvPr id="0" name=""/>
        <dsp:cNvSpPr/>
      </dsp:nvSpPr>
      <dsp:spPr>
        <a:xfrm>
          <a:off x="0" y="2980480"/>
          <a:ext cx="6371458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496" tIns="437388" rIns="49449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For you to provide – on what are you basing information above??</a:t>
          </a:r>
          <a:endParaRPr lang="en-US" sz="2100" kern="1200" dirty="0"/>
        </a:p>
      </dsp:txBody>
      <dsp:txXfrm>
        <a:off x="0" y="2980480"/>
        <a:ext cx="6371458" cy="1190700"/>
      </dsp:txXfrm>
    </dsp:sp>
    <dsp:sp modelId="{BEF76C28-C632-2D47-A4C8-8B9C6C8E780E}">
      <dsp:nvSpPr>
        <dsp:cNvPr id="0" name=""/>
        <dsp:cNvSpPr/>
      </dsp:nvSpPr>
      <dsp:spPr>
        <a:xfrm>
          <a:off x="318572" y="2670520"/>
          <a:ext cx="4460021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8578" tIns="0" rIns="168578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List of evidence</a:t>
          </a:r>
          <a:endParaRPr lang="en-US" sz="2100" kern="1200" dirty="0"/>
        </a:p>
      </dsp:txBody>
      <dsp:txXfrm>
        <a:off x="348834" y="2700782"/>
        <a:ext cx="4399497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34A0-8508-BA4D-847C-643573CC03F9}" type="datetimeFigureOut">
              <a:rPr lang="en-US" smtClean="0"/>
              <a:t>13/02/2014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BE737-7FB0-414D-A48F-1FD18F75E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13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BCA1EF-7DEF-7241-B165-5696BA230FDA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 to get to know the each other and establish framework for future sessions</a:t>
            </a:r>
          </a:p>
          <a:p>
            <a:r>
              <a:rPr lang="en-US" dirty="0"/>
              <a:t>Introduce think pair share</a:t>
            </a:r>
          </a:p>
          <a:p>
            <a:r>
              <a:rPr lang="en-US" dirty="0"/>
              <a:t>Establish expectations for portfolio contribution for this part of the course</a:t>
            </a:r>
          </a:p>
          <a:p>
            <a:r>
              <a:rPr lang="en-US" dirty="0"/>
              <a:t>Much of the session will be run via discussion and question and answer</a:t>
            </a:r>
          </a:p>
          <a:p>
            <a:r>
              <a:rPr lang="en-US" dirty="0"/>
              <a:t>The slides will be used according to need, but can form a useful note for review and revision.</a:t>
            </a:r>
          </a:p>
          <a:p>
            <a:r>
              <a:rPr lang="en-US" dirty="0"/>
              <a:t>They can also be used as reference by students who do not attend the session.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look at the handout individually</a:t>
            </a:r>
          </a:p>
          <a:p>
            <a:r>
              <a:rPr lang="en-US" dirty="0" smtClean="0"/>
              <a:t>Verbal questioning, do you have a problem with section?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you have to think about</a:t>
            </a:r>
          </a:p>
          <a:p>
            <a:r>
              <a:rPr lang="en-US" dirty="0" smtClean="0"/>
              <a:t>Exam (performance and progression)</a:t>
            </a:r>
          </a:p>
          <a:p>
            <a:r>
              <a:rPr lang="en-US" dirty="0" smtClean="0"/>
              <a:t>Motivations</a:t>
            </a:r>
          </a:p>
          <a:p>
            <a:r>
              <a:rPr lang="en-US" dirty="0" smtClean="0"/>
              <a:t>Progress</a:t>
            </a:r>
          </a:p>
          <a:p>
            <a:r>
              <a:rPr lang="en-US" dirty="0" smtClean="0"/>
              <a:t>Self</a:t>
            </a:r>
            <a:r>
              <a:rPr lang="en-US" baseline="0" dirty="0" smtClean="0"/>
              <a:t> Knowledge</a:t>
            </a:r>
          </a:p>
          <a:p>
            <a:r>
              <a:rPr lang="en-US" baseline="0" dirty="0" smtClean="0"/>
              <a:t>Future 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and discuss the marking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blackboard</a:t>
            </a:r>
            <a:r>
              <a:rPr lang="en-US" baseline="0" dirty="0" smtClean="0"/>
              <a:t> to check details of the module, and background information which is still relevant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</a:t>
            </a:r>
            <a:r>
              <a:rPr lang="en-US" baseline="0" dirty="0" smtClean="0"/>
              <a:t> are put into a collection in edshare, go and get them if you want copies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10F576-5B1E-1E4F-8ACE-8E34989B9EA9}" type="slidenum">
              <a:rPr lang="en-US"/>
              <a:pPr/>
              <a:t>36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Recap on what has gone, and what is expected</a:t>
            </a:r>
          </a:p>
          <a:p>
            <a:r>
              <a:rPr lang="en-US"/>
              <a:t>Gauging the level of engagement, and motivation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C6CD15-66C2-8E44-AAD1-B52CFAD50A5F}" type="slidenum">
              <a:rPr lang="en-US"/>
              <a:pPr/>
              <a:t>38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Relate the whole routes to success class back to the personal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23AF68-C085-374A-87C7-EF70DDB0CD5F}" type="slidenum">
              <a:rPr lang="en-US"/>
              <a:pPr/>
              <a:t>39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F2E997-4533-7B45-89AB-F3A58B8754D2}" type="slidenum">
              <a:rPr lang="en-US"/>
              <a:pPr/>
              <a:t>40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Opening for discussion of the range of types of feedback</a:t>
            </a:r>
          </a:p>
          <a:p>
            <a:r>
              <a:rPr lang="en-US"/>
              <a:t>Learning taking place in three domains</a:t>
            </a:r>
          </a:p>
          <a:p>
            <a:pPr lvl="1"/>
            <a:r>
              <a:rPr lang="en-US"/>
              <a:t>Cognitive</a:t>
            </a:r>
          </a:p>
          <a:p>
            <a:pPr lvl="1"/>
            <a:r>
              <a:rPr lang="en-US"/>
              <a:t>Affective</a:t>
            </a:r>
          </a:p>
          <a:p>
            <a:pPr lvl="1"/>
            <a:r>
              <a:rPr lang="en-US"/>
              <a:t>Psycho-motor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E5588E-EC67-FE43-A7AE-4A29C1AD7D75}" type="slidenum">
              <a:rPr lang="en-US"/>
              <a:pPr/>
              <a:t>41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Interactive discussion, write feedback on board/acetate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to establish how the classes will be run</a:t>
            </a:r>
          </a:p>
          <a:p>
            <a:r>
              <a:rPr lang="en-US" dirty="0" smtClean="0"/>
              <a:t>E.g. Q&amp;A</a:t>
            </a:r>
          </a:p>
          <a:p>
            <a:r>
              <a:rPr lang="en-US" dirty="0" smtClean="0"/>
              <a:t>Think share pair</a:t>
            </a:r>
          </a:p>
          <a:p>
            <a:r>
              <a:rPr lang="en-US" dirty="0" smtClean="0"/>
              <a:t>zappers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DFB9C-EC3A-B145-9928-95E96A6454AA}" type="slidenum">
              <a:rPr lang="en-US"/>
              <a:pPr/>
              <a:t>42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Ask the question, get a vote, have some discussion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ED5926-155D-1E48-8C68-C1091EDFFC18}" type="slidenum">
              <a:rPr lang="en-US"/>
              <a:pPr/>
              <a:t>43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Discussion of different types of feedback</a:t>
            </a:r>
          </a:p>
          <a:p>
            <a:r>
              <a:rPr lang="en-US"/>
              <a:t>Relation between feedback and reflection</a:t>
            </a:r>
          </a:p>
          <a:p>
            <a:r>
              <a:rPr lang="en-US"/>
              <a:t>Peer learning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FA3088-E80A-1C44-8298-8851D509FE5A}" type="slidenum">
              <a:rPr lang="en-US"/>
              <a:pPr/>
              <a:t>45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1ACA57-3BAA-254B-87B2-8851EB2B7313}" type="slidenum">
              <a:rPr lang="en-US"/>
              <a:pPr/>
              <a:t>46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A7E74C-D7F4-924B-9796-0CE06C5DD2C7}" type="slidenum">
              <a:rPr lang="en-US"/>
              <a:pPr/>
              <a:t>47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A43D20-8E65-3841-967E-8ED08B6C8B6A}" type="slidenum">
              <a:rPr lang="en-US"/>
              <a:pPr/>
              <a:t>48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five minute video clip which looks at the student experience from the students perspective</a:t>
            </a:r>
          </a:p>
          <a:p>
            <a:r>
              <a:rPr lang="en-US" dirty="0" smtClean="0"/>
              <a:t>Opens up discussion into the tensions between academic and non academic life</a:t>
            </a:r>
          </a:p>
          <a:p>
            <a:r>
              <a:rPr lang="en-US" dirty="0" smtClean="0"/>
              <a:t>Need for work life balance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Portfolio</a:t>
            </a:r>
            <a:r>
              <a:rPr lang="en-US" baseline="0" dirty="0" smtClean="0"/>
              <a:t> template handout on page with five boxes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 to get some general feedback from the students – who</a:t>
            </a:r>
            <a:r>
              <a:rPr lang="en-US" baseline="0" dirty="0" smtClean="0"/>
              <a:t> are you, why are you here? This is also the opening question to the Portfolio interview</a:t>
            </a:r>
            <a:endParaRPr lang="en-US" dirty="0" smtClean="0"/>
          </a:p>
          <a:p>
            <a:r>
              <a:rPr lang="en-US" dirty="0" smtClean="0"/>
              <a:t>Establish the diversity of objectives, but also the commonality</a:t>
            </a:r>
          </a:p>
          <a:p>
            <a:r>
              <a:rPr lang="en-US" dirty="0" smtClean="0"/>
              <a:t>Reminder – from induction….</a:t>
            </a:r>
          </a:p>
          <a:p>
            <a:r>
              <a:rPr lang="en-US" dirty="0" smtClean="0"/>
              <a:t>Extra info - degree profile of students from FY same as that of A level point entry</a:t>
            </a:r>
          </a:p>
          <a:p>
            <a:r>
              <a:rPr lang="en-US" dirty="0" smtClean="0"/>
              <a:t>Students may go on to do degree different to that first selected</a:t>
            </a:r>
          </a:p>
          <a:p>
            <a:r>
              <a:rPr lang="en-US" dirty="0" smtClean="0"/>
              <a:t>Some students take the year a second time</a:t>
            </a:r>
          </a:p>
          <a:p>
            <a:r>
              <a:rPr lang="en-US" dirty="0" smtClean="0"/>
              <a:t>Some students go on to study at another university</a:t>
            </a:r>
          </a:p>
          <a:p>
            <a:r>
              <a:rPr lang="en-US" dirty="0" smtClean="0"/>
              <a:t>You have to pass the course to progress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 Exam</a:t>
            </a:r>
          </a:p>
          <a:p>
            <a:r>
              <a:rPr lang="en-US" dirty="0" smtClean="0"/>
              <a:t>2) Your</a:t>
            </a:r>
            <a:r>
              <a:rPr lang="en-US" baseline="0" dirty="0" smtClean="0"/>
              <a:t> motivations</a:t>
            </a:r>
          </a:p>
          <a:p>
            <a:r>
              <a:rPr lang="en-US" baseline="0" dirty="0" smtClean="0"/>
              <a:t>3) Your progress</a:t>
            </a:r>
          </a:p>
          <a:p>
            <a:r>
              <a:rPr lang="en-US" baseline="0" dirty="0" smtClean="0"/>
              <a:t>4) Self knowledge</a:t>
            </a:r>
          </a:p>
          <a:p>
            <a:r>
              <a:rPr lang="en-US" baseline="0" dirty="0" smtClean="0"/>
              <a:t>5) Future Objectives</a:t>
            </a:r>
          </a:p>
          <a:p>
            <a:r>
              <a:rPr lang="en-US" dirty="0" smtClean="0"/>
              <a:t>Explaining how the classes</a:t>
            </a:r>
            <a:r>
              <a:rPr lang="en-US" baseline="0" dirty="0" smtClean="0"/>
              <a:t> will be used to to fill out the portfolio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drsa1g13@soton.ac.uk, na3u12@soton.ac.uk, fao1g13@soton.ac.uk, ha2g13@soton.ac.uk, ma2g13@soton.ac.uk, ba2g13@soton.ac.uk, na3g13@soton.ac.uk, rb14g12@soton.ac.uk, mb3g13@soton.ac.uk, jb34g12@soton.ac.uk, mab3g13@soton.ac.uk, fb3g13@soton.ac.uk, snb2g13@soton.ac.uk, kc8g13@soton.ac.uk, hc4g13@soton.ac.uk, dc5g12@soton.ac.uk, lsc2g13@soton.ac.uk, adc2g12@soton.ac.uk, yd3g13@soton.ac.uk, dd3g13@soton.ac.uk, hld2g12@soton.ac.uk, bd1e13@soton.ac.uk, fd2g13@soton.ac.uk, sd2e13@soton.ac.uk, ad5g13@soton.ac.uk, ke1g13@soton.ac.uk, de4g13@soton.ac.uk, daf2g13@soton.ac.uk, cgmf1u12@soton.ac.uk, mg15g13@soton.ac.uk, tg4g13@soton.ac.uk, kg1n12@soton.ac.uk, sg21g13@soton.ac.uk, sh12g13@soton.ac.uk, rhw1g13@soton.ac.uk, ejnh1g13@soton.ac.uk, cih2g13@soton.ac.uk, gh8g13@soton.ac.uk, yh22g13@soton.ac.uk, tj2g13@soton.ac.uk, dlj1g12@soton.ac.uk, jk12g13@soton.ac.uk, arsk1g13@soton.ac.uk, wk1g12@soton.ac.uk, xl23g13@soton.ac.uk, pl4e13@soton.ac.uk, tl8g13@soton.ac.uk, pm3g13@soton.ac.uk, mm8g13@soton.ac.uk, am39g13@soton.ac.uk, mvm1g13@soton.ac.uk, mem2g13@soton.ac.uk, nm5g10@soton.ac.uk, mm3g13@soton.ac.uk, gm1n12@soton.ac.uk, sn3e13@soton.ac.uk, rn1g13@soton.ac.uk, jo3g13@soton.ac.uk, jp4g13@soton.ac.uk, jrp1g13@soton.ac.uk, cq1g13@soton.ac.uk, mr1g13@soton.ac.uk, hjr2g13@soton.ac.uk, sr7g13@soton.ac.uk, as8u12@soton.ac.uk, ns14g13@soton.ac.uk, cks2g13@soton.ac.uk, nsr2g13@soton.ac.uk, ss10g13@soton.ac.uk, lds1g13@soton.ac.uk, jt13g13@soton.ac.uk, jt5g13@soton.ac.uk, ast1g13@soton.ac.uk, rv1g12@soton.ac.uk, tv1g13@soton.ac.uk, gw2e13@soton.ac.uk, zw7e13@soton.ac.uk, nw3g12@soton.ac.uk, aw12g13@soton.ac.uk, jwt1e12@soton.ac.uk, jaw4g13@soton.ac.uk, jw21g13@soton.ac.uk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BE737-7FB0-414D-A48F-1FD18F75E1D0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0822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ma2e13@soton.ac.uk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dka1g12@soton.ac.uk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aa8g13@soton.ac.uk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fa10g12@soton.ac.uk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toa1g13@soton.ac.uk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ofar1g12@soton.ac.uk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aa5g13@soton.ac.uk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na3e13@soton.ac.uk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aa19g13@soton.ac.uk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sb34g13@soton.ac.uk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db2g13@soton.ac.uk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hsmb1g13@soton.ac.uk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mb4g13@soton.ac.uk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lc5g13@soton.ac.uk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wyc1g13@soton.ac.uk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ac25g13@soton.ac.uk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mc9g13@soton.ac.uk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rda1g13@soton.ac.uk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ad1g13@soton.ac.uk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yd2g13@soton.ac.uk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sf2e13@soton.ac.uk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mfif1g13@soton.ac.uk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if1g12@soton.ac.uk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acg1g13@soton.ac.uk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mg1e13@soton.ac.uk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mph1e13@soton.ac.uk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sh31g13@soton.ac.uk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kdh1g13@soton.ac.uk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oah1g13@soton.ac.uk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cph1g12@soton.ac.uk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tyh1g13@soton.ac.uk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rpmj1g13@soton.ac.uk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eej1g13@soton.ac.uk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psk2g13@soton.ac.uk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mk3e13@soton.ac.uk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ik2g13@soton.ac.uk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il4g13@soton.ac.uk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cl27g13@soton.ac.uk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hl12e13@soton.ac.uk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tl3g13@soton.ac.uk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jm30g13@soton.ac.uk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sm1u12@soton.ac.uk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sm24g13@soton.ac.uk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dm15g12@soton.ac.uk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cm14g13@soton.ac.uk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mm21g12@soton.ac.uk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sn4g13@soton.ac.uk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mn4g13@soton.ac.uk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aton1g13@soton.ac.uk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sjo1e12@soton.ac.uk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dp1u12@soton.ac.uk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sep1g13@soton.ac.uk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dpc1n12@soton.ac.uk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hp2g12@soton.ac.uk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gar1g13@soton.ac.uk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sr9e13@soton.ac.uk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gr1e13@soton.ac.uk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wmr1c13@soton.ac.uk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br1g13@soton.ac.uk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dr2g13@soton.ac.uk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wr1g13@soton.ac.uk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rs23g13@soton.ac.uk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mjs2g08@soton.ac.uk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ms13e13@soton.ac.uk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rs16g13@soton.ac.uk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nsr1g13@soton.ac.uk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jos1g12@soton.ac.uk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es1g13@soton.ac.uk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jsn1e12@soton.ac.uk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ct1g13@soton.ac.uk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kt5e13@soton.ac.uk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ev1g13@soton.ac.uk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ncw1g13@soton.ac.uk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jjw3g12@soton.ac.uk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ajw1g13@soton.ac.uk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lcw1g13@soton.ac.uk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jw26g13@soton.ac.uk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ww4g10@soton.ac.uk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gnw1g13@soton.ac.uk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wx6g13@soton.ac.uk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jx1e13@soton.ac.uk</a:t>
            </a:r>
            <a:r>
              <a:rPr lang="en-US" dirty="0" smtClean="0"/>
              <a:t> </a:t>
            </a:r>
            <a:endParaRPr lang="en-GB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BE737-7FB0-414D-A48F-1FD18F75E1D0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4571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BE737-7FB0-414D-A48F-1FD18F75E1D0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4334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63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the portfolio</a:t>
            </a:r>
            <a:r>
              <a:rPr lang="en-US" baseline="0" dirty="0" smtClean="0"/>
              <a:t> using the visualiser</a:t>
            </a:r>
          </a:p>
          <a:p>
            <a:r>
              <a:rPr lang="en-US" baseline="0" dirty="0" smtClean="0"/>
              <a:t>Have a one page handout of the sections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13/02/2014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13/02/2014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13/02/2014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13/02/2014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13/02/2014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13/02/2014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13/02/2014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13/02/2014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dirty="0"/>
              <a:t>FY February</a:t>
            </a:r>
            <a:r>
              <a:rPr lang="en-US" dirty="0" smtClean="0"/>
              <a:t> 2010</a:t>
            </a:r>
            <a:br>
              <a:rPr lang="en-US" dirty="0" smtClean="0"/>
            </a:br>
            <a:r>
              <a:rPr lang="en-US" dirty="0"/>
              <a:t>Routes to Success</a:t>
            </a:r>
            <a:endParaRPr lang="en-US" sz="1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 saw@ecs.soton.ac.uk</a:t>
            </a:r>
            <a:endParaRPr lang="en-US" sz="1400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13/02/2014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13/02/2014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13/02/2014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13/02/2014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13/02/2014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13/02/2014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13/02/2014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13/02/2014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13/02/2014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hyperlink" Target="http://www.edshare.soton.ac.uk/4690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9.xml"/><Relationship Id="rId2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GCJ46vyR9o" TargetMode="External"/><Relationship Id="rId4" Type="http://schemas.openxmlformats.org/officeDocument/2006/relationships/image" Target="../media/image32.emf"/><Relationship Id="rId5" Type="http://schemas.openxmlformats.org/officeDocument/2006/relationships/hyperlink" Target="http://www.edshare.soton.ac.uk/67/" TargetMode="Externa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share.soton.ac.uk/4686/" TargetMode="External"/><Relationship Id="rId4" Type="http://schemas.openxmlformats.org/officeDocument/2006/relationships/hyperlink" Target="http://www.edshare.soton.ac.uk/4690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dirty="0"/>
              <a:t>Foundation Year</a:t>
            </a:r>
            <a:br>
              <a:rPr kumimoji="0" lang="en-US" dirty="0"/>
            </a:br>
            <a:r>
              <a:rPr kumimoji="0" lang="en-US" dirty="0"/>
              <a:t>Routes to Success</a:t>
            </a:r>
            <a:br>
              <a:rPr kumimoji="0" lang="en-US" dirty="0"/>
            </a:br>
            <a:r>
              <a:rPr kumimoji="0" lang="en-US" sz="2400" dirty="0"/>
              <a:t>Part III - Sustaining Success</a:t>
            </a:r>
            <a:endParaRPr kumimoji="0"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0" lang="en-US" dirty="0"/>
              <a:t>Su White</a:t>
            </a:r>
            <a:br>
              <a:rPr kumimoji="0" lang="en-US" dirty="0"/>
            </a:br>
            <a:r>
              <a:rPr kumimoji="0" lang="en-US" dirty="0"/>
              <a:t>Semester </a:t>
            </a:r>
            <a:r>
              <a:rPr kumimoji="0" lang="en-US" dirty="0" smtClean="0"/>
              <a:t>2</a:t>
            </a:r>
          </a:p>
          <a:p>
            <a:r>
              <a:rPr lang="en-US" dirty="0" smtClean="0"/>
              <a:t>overview</a:t>
            </a:r>
            <a:endParaRPr kumimoji="0" lang="en-US" dirty="0" smtClean="0"/>
          </a:p>
        </p:txBody>
      </p:sp>
      <p:pic>
        <p:nvPicPr>
          <p:cNvPr id="4" name="Picture 3" descr="TeachingRTSP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336" y="1528482"/>
            <a:ext cx="3143250" cy="4191000"/>
          </a:xfrm>
          <a:prstGeom prst="rect">
            <a:avLst/>
          </a:prstGeom>
          <a:noFill/>
        </p:spPr>
      </p:pic>
      <p:sp>
        <p:nvSpPr>
          <p:cNvPr id="6" name="Rectangle 5">
            <a:hlinkClick r:id="rId4"/>
          </p:cNvPr>
          <p:cNvSpPr/>
          <p:nvPr/>
        </p:nvSpPr>
        <p:spPr>
          <a:xfrm>
            <a:off x="0" y="6488668"/>
            <a:ext cx="9143999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Resource set in Edshare </a:t>
            </a:r>
            <a:r>
              <a:rPr lang="en-US" dirty="0" smtClean="0">
                <a:hlinkClick r:id="rId4"/>
              </a:rPr>
              <a:t>http://www.edshare.soton.ac.uk/4690/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18880" y="4792450"/>
            <a:ext cx="7975431" cy="915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i="1" dirty="0"/>
              <a:t>“Live as if you were to die tomorrow. </a:t>
            </a:r>
            <a:r>
              <a:rPr lang="en-GB" sz="2400" i="1" dirty="0" smtClean="0"/>
              <a:t/>
            </a:r>
            <a:br>
              <a:rPr lang="en-GB" sz="2400" i="1" dirty="0" smtClean="0"/>
            </a:br>
            <a:r>
              <a:rPr lang="en-GB" sz="2400" i="1" dirty="0" smtClean="0"/>
              <a:t>Learn </a:t>
            </a:r>
            <a:r>
              <a:rPr lang="en-GB" sz="2400" i="1" dirty="0"/>
              <a:t>as if you were to live forever.</a:t>
            </a:r>
            <a:r>
              <a:rPr lang="en-GB" sz="2400" i="1" dirty="0" smtClean="0"/>
              <a:t>”</a:t>
            </a:r>
          </a:p>
        </p:txBody>
      </p:sp>
      <p:pic>
        <p:nvPicPr>
          <p:cNvPr id="7" name="Content Placeholder 6" descr="gandhi_smiling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8" b="4678"/>
          <a:stretch>
            <a:fillRect/>
          </a:stretch>
        </p:blipFill>
        <p:spPr>
          <a:xfrm>
            <a:off x="5273617" y="381000"/>
            <a:ext cx="3089333" cy="3563989"/>
          </a:xfrm>
        </p:spPr>
      </p:pic>
      <p:sp>
        <p:nvSpPr>
          <p:cNvPr id="8" name="Rectangle 7"/>
          <p:cNvSpPr/>
          <p:nvPr/>
        </p:nvSpPr>
        <p:spPr>
          <a:xfrm>
            <a:off x="1635008" y="5846301"/>
            <a:ext cx="6959302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/>
              <a:t>Mahatma </a:t>
            </a:r>
            <a:r>
              <a:rPr lang="en-GB" sz="2000" dirty="0" smtClean="0"/>
              <a:t>Gandhi, Indian </a:t>
            </a:r>
            <a:r>
              <a:rPr lang="en-GB" sz="2000" dirty="0">
                <a:solidFill>
                  <a:prstClr val="white"/>
                </a:solidFill>
              </a:rPr>
              <a:t>politician and activist </a:t>
            </a:r>
            <a:r>
              <a:rPr lang="en-GB" sz="2000" dirty="0" smtClean="0"/>
              <a:t> </a:t>
            </a:r>
            <a:r>
              <a:rPr lang="en-US" sz="2000" dirty="0" smtClean="0"/>
              <a:t>1869 –1948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2988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Engineering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John Mills</a:t>
            </a:r>
            <a:br>
              <a:rPr lang="en-GB" dirty="0" smtClean="0"/>
            </a:br>
            <a:r>
              <a:rPr lang="en-GB" dirty="0" smtClean="0"/>
              <a:t>Introductory Sessions</a:t>
            </a:r>
          </a:p>
          <a:p>
            <a:r>
              <a:rPr lang="en-GB" dirty="0" smtClean="0"/>
              <a:t>Mike Hogg</a:t>
            </a:r>
            <a:br>
              <a:rPr lang="en-GB" dirty="0" smtClean="0"/>
            </a:br>
            <a:r>
              <a:rPr lang="en-GB" dirty="0" smtClean="0"/>
              <a:t>Thinking about the Problem</a:t>
            </a:r>
          </a:p>
          <a:p>
            <a:r>
              <a:rPr lang="en-GB" dirty="0" smtClean="0"/>
              <a:t>Su White</a:t>
            </a:r>
            <a:br>
              <a:rPr lang="en-GB" dirty="0" smtClean="0"/>
            </a:br>
            <a:r>
              <a:rPr lang="en-GB" dirty="0" smtClean="0"/>
              <a:t>Building on foundations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Science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John Mills</a:t>
            </a:r>
            <a:br>
              <a:rPr lang="en-GB" dirty="0" smtClean="0"/>
            </a:br>
            <a:r>
              <a:rPr lang="en-GB" dirty="0" smtClean="0"/>
              <a:t>Introductory Sessions</a:t>
            </a:r>
          </a:p>
          <a:p>
            <a:r>
              <a:rPr lang="en-GB" dirty="0" smtClean="0"/>
              <a:t>David Reed</a:t>
            </a:r>
          </a:p>
          <a:p>
            <a:r>
              <a:rPr lang="en-GB" dirty="0" smtClean="0"/>
              <a:t>Su White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3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16794"/>
            <a:ext cx="9144000" cy="674030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7" name="Picture 6" descr="Screen Shot 2014-01-13 at 10.44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900"/>
            <a:ext cx="9144000" cy="56487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3797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Groups 1&amp;2 Thursday 3-4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40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1-13 at 10.51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9144000" cy="662409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3797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Groups 3&amp;4 Friday 11-12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200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opportunity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7373" y="4662082"/>
            <a:ext cx="7395577" cy="12959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i="1" dirty="0" smtClean="0"/>
              <a:t>“Education is the most powerful weapon which you can use to change the world”</a:t>
            </a:r>
            <a:r>
              <a:rPr lang="en-GB" sz="2400" dirty="0" smtClean="0"/>
              <a:t>  </a:t>
            </a: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403225" y="5958056"/>
            <a:ext cx="8414138" cy="40011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ts val="2000"/>
              </a:spcBef>
            </a:pPr>
            <a:r>
              <a:rPr lang="en-GB" sz="2000" dirty="0" smtClean="0">
                <a:solidFill>
                  <a:prstClr val="white"/>
                </a:solidFill>
              </a:rPr>
              <a:t>Nelson Mandela (South African politician and activist  1918-2013)</a:t>
            </a:r>
            <a:endParaRPr lang="en-GB" sz="2000" dirty="0">
              <a:solidFill>
                <a:prstClr val="white"/>
              </a:solidFill>
            </a:endParaRPr>
          </a:p>
        </p:txBody>
      </p:sp>
      <p:pic>
        <p:nvPicPr>
          <p:cNvPr id="8" name="Content Placeholder 7" descr="Nelson-Mandela-Photo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7" b="2497"/>
          <a:stretch>
            <a:fillRect/>
          </a:stretch>
        </p:blipFill>
        <p:spPr>
          <a:xfrm>
            <a:off x="5273617" y="573269"/>
            <a:ext cx="3089333" cy="3563989"/>
          </a:xfrm>
        </p:spPr>
      </p:pic>
    </p:spTree>
    <p:extLst>
      <p:ext uri="{BB962C8B-B14F-4D97-AF65-F5344CB8AC3E}">
        <p14:creationId xmlns:p14="http://schemas.microsoft.com/office/powerpoint/2010/main" val="84157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expect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Independent study</a:t>
            </a:r>
          </a:p>
          <a:p>
            <a:r>
              <a:rPr lang="en-GB" dirty="0" smtClean="0"/>
              <a:t>Regular quizzes</a:t>
            </a:r>
          </a:p>
          <a:p>
            <a:r>
              <a:rPr lang="en-GB" dirty="0" smtClean="0"/>
              <a:t>Reflective Portfolio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Why it will be useful:</a:t>
            </a:r>
          </a:p>
          <a:p>
            <a:r>
              <a:rPr lang="en-GB" dirty="0" smtClean="0"/>
              <a:t>Mastering independent study is a skill which will persist throughout your degree</a:t>
            </a:r>
          </a:p>
          <a:p>
            <a:r>
              <a:rPr lang="en-GB" dirty="0" smtClean="0"/>
              <a:t>Quizzes act as a prompt to help you reflect</a:t>
            </a:r>
          </a:p>
          <a:p>
            <a:r>
              <a:rPr lang="en-GB" dirty="0" smtClean="0"/>
              <a:t>The portfolio provides a framework for you to learn from your progress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2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Providing Scaffolding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The videos, readings and </a:t>
            </a:r>
            <a:r>
              <a:rPr lang="en-GB" dirty="0" err="1" smtClean="0"/>
              <a:t>taks</a:t>
            </a:r>
            <a:r>
              <a:rPr lang="en-GB" dirty="0" smtClean="0"/>
              <a:t> are designed to build a scaffolding for you to use </a:t>
            </a:r>
          </a:p>
          <a:p>
            <a:r>
              <a:rPr lang="en-GB" dirty="0" smtClean="0"/>
              <a:t>When you are doing the coursework</a:t>
            </a:r>
          </a:p>
          <a:p>
            <a:r>
              <a:rPr lang="en-GB" dirty="0" smtClean="0"/>
              <a:t>In the immediate future, helping you make good decisions about your study habits</a:t>
            </a:r>
          </a:p>
          <a:p>
            <a:r>
              <a:rPr lang="en-GB" dirty="0" smtClean="0"/>
              <a:t>In the longer term during your degree studies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26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Every student is different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The quizzes provide real data about the students </a:t>
            </a:r>
          </a:p>
          <a:p>
            <a:r>
              <a:rPr lang="en-GB" dirty="0" smtClean="0"/>
              <a:t>Anonymously</a:t>
            </a:r>
          </a:p>
          <a:p>
            <a:r>
              <a:rPr lang="en-GB" dirty="0" smtClean="0"/>
              <a:t>In general terms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The quizzes and information from Blackboard provides</a:t>
            </a:r>
          </a:p>
          <a:p>
            <a:r>
              <a:rPr lang="en-GB" dirty="0" smtClean="0"/>
              <a:t>A more accurate picture about how much use you are making of the resources</a:t>
            </a:r>
          </a:p>
          <a:p>
            <a:r>
              <a:rPr lang="en-GB" dirty="0" smtClean="0"/>
              <a:t>In general how students are interacting with this part of the module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013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feedback from the quizzes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Portfolio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235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Me, you, the module and us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model for reflection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34430909"/>
              </p:ext>
            </p:extLst>
          </p:nvPr>
        </p:nvGraphicFramePr>
        <p:xfrm>
          <a:off x="1524000" y="2155582"/>
          <a:ext cx="5268475" cy="3305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813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Use the specific</a:t>
            </a:r>
          </a:p>
          <a:p>
            <a:pPr marL="0" indent="0">
              <a:buNone/>
            </a:pPr>
            <a:r>
              <a:rPr lang="en-GB" dirty="0"/>
              <a:t>I completed a lab and received a mark for some </a:t>
            </a:r>
            <a:r>
              <a:rPr lang="en-GB" dirty="0" smtClean="0"/>
              <a:t>work</a:t>
            </a:r>
          </a:p>
          <a:p>
            <a:pPr marL="0" indent="0">
              <a:buNone/>
            </a:pPr>
            <a:r>
              <a:rPr lang="en-GB" dirty="0" smtClean="0"/>
              <a:t>Avoid the general:</a:t>
            </a:r>
          </a:p>
          <a:p>
            <a:pPr marL="0" indent="0">
              <a:buNone/>
            </a:pPr>
            <a:r>
              <a:rPr lang="en-GB" dirty="0" smtClean="0"/>
              <a:t>I keep missing deadlines and loose marks</a:t>
            </a:r>
          </a:p>
          <a:p>
            <a:pPr marL="0" indent="0">
              <a:buNone/>
            </a:pPr>
            <a:r>
              <a:rPr lang="en-GB" dirty="0" smtClean="0"/>
              <a:t>My marks for this module are OK</a:t>
            </a:r>
          </a:p>
          <a:p>
            <a:pPr marL="0" indent="0">
              <a:buNone/>
            </a:pPr>
            <a:r>
              <a:rPr lang="en-GB" dirty="0" smtClean="0"/>
              <a:t>Although:</a:t>
            </a:r>
          </a:p>
          <a:p>
            <a:pPr marL="0" indent="0">
              <a:buNone/>
            </a:pPr>
            <a:r>
              <a:rPr lang="en-GB" dirty="0" smtClean="0"/>
              <a:t>The general might lead you to the specific</a:t>
            </a:r>
          </a:p>
        </p:txBody>
      </p:sp>
    </p:spTree>
    <p:extLst>
      <p:ext uri="{BB962C8B-B14F-4D97-AF65-F5344CB8AC3E}">
        <p14:creationId xmlns:p14="http://schemas.microsoft.com/office/powerpoint/2010/main" val="309763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What?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304740"/>
              </p:ext>
            </p:extLst>
          </p:nvPr>
        </p:nvGraphicFramePr>
        <p:xfrm>
          <a:off x="779463" y="1828800"/>
          <a:ext cx="7583488" cy="2941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1270"/>
                <a:gridCol w="461221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The work was marked as: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r>
                        <a:rPr lang="en-GB" baseline="30000" dirty="0" smtClean="0"/>
                        <a:t>st</a:t>
                      </a:r>
                      <a:r>
                        <a:rPr lang="en-GB" dirty="0" smtClean="0"/>
                        <a:t>, 2:1,2:2;3</a:t>
                      </a:r>
                      <a:r>
                        <a:rPr lang="en-GB" baseline="30000" dirty="0" smtClean="0"/>
                        <a:t>rd</a:t>
                      </a:r>
                      <a:r>
                        <a:rPr lang="en-GB" baseline="0" dirty="0" smtClean="0"/>
                        <a:t>, Fail (near pass), Fail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 expected the mark to be: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</a:t>
                      </a:r>
                      <a:r>
                        <a:rPr lang="en-GB" baseline="30000" dirty="0" smtClean="0"/>
                        <a:t>st</a:t>
                      </a:r>
                      <a:r>
                        <a:rPr lang="en-GB" dirty="0" smtClean="0"/>
                        <a:t>, 2:1,2:2;3</a:t>
                      </a:r>
                      <a:r>
                        <a:rPr lang="en-GB" baseline="30000" dirty="0" smtClean="0"/>
                        <a:t>rd</a:t>
                      </a:r>
                      <a:r>
                        <a:rPr lang="en-GB" baseline="0" dirty="0" smtClean="0"/>
                        <a:t>, Fail (near pass), Fail, </a:t>
                      </a:r>
                      <a:br>
                        <a:rPr lang="en-GB" baseline="0" dirty="0" smtClean="0"/>
                      </a:br>
                      <a:r>
                        <a:rPr lang="en-GB" baseline="0" dirty="0" smtClean="0"/>
                        <a:t>no idea</a:t>
                      </a: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When I handed</a:t>
                      </a:r>
                      <a:r>
                        <a:rPr lang="en-GB" baseline="0" dirty="0" smtClean="0"/>
                        <a:t> in </a:t>
                      </a:r>
                      <a:r>
                        <a:rPr lang="en-GB" dirty="0" smtClean="0"/>
                        <a:t>I felt: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{your emotion/confidence/state of mind}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When I got the mark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{your emotion/confidence/state of mind}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The</a:t>
                      </a:r>
                      <a:r>
                        <a:rPr lang="en-GB" baseline="0" dirty="0" smtClean="0"/>
                        <a:t> reason the for the relationship between my expectations, mark, and feeling was: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r>
                        <a:rPr lang="en-GB" baseline="0" dirty="0" smtClean="0"/>
                        <a:t> logical analysis of the evidence and observations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88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what?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An explanation of any logical conclusions which you draw:</a:t>
            </a:r>
          </a:p>
          <a:p>
            <a:pPr marL="0" indent="0">
              <a:buNone/>
            </a:pPr>
            <a:r>
              <a:rPr lang="en-GB" dirty="0" smtClean="0"/>
              <a:t>e.g. I think I was {over optimistic, unrealistic, realistic}</a:t>
            </a:r>
          </a:p>
          <a:p>
            <a:pPr marL="0" indent="0">
              <a:buNone/>
            </a:pPr>
            <a:r>
              <a:rPr lang="en-GB" dirty="0" smtClean="0"/>
              <a:t>The outcome might have been better if….</a:t>
            </a:r>
          </a:p>
          <a:p>
            <a:pPr marL="0" indent="0">
              <a:buNone/>
            </a:pPr>
            <a:r>
              <a:rPr lang="en-GB" dirty="0" smtClean="0"/>
              <a:t>The outcome was satisfactory/excellent but….</a:t>
            </a:r>
          </a:p>
          <a:p>
            <a:pPr marL="0" indent="0">
              <a:buNone/>
            </a:pPr>
            <a:r>
              <a:rPr lang="en-GB" dirty="0" smtClean="0"/>
              <a:t>An objective evaluation of your experience</a:t>
            </a:r>
          </a:p>
        </p:txBody>
      </p:sp>
    </p:spTree>
    <p:extLst>
      <p:ext uri="{BB962C8B-B14F-4D97-AF65-F5344CB8AC3E}">
        <p14:creationId xmlns:p14="http://schemas.microsoft.com/office/powerpoint/2010/main" val="119768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next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 realistic and objective suggestion of how you might</a:t>
            </a:r>
          </a:p>
          <a:p>
            <a:pPr marL="0" indent="0">
              <a:buNone/>
            </a:pPr>
            <a:r>
              <a:rPr lang="en-GB" dirty="0" smtClean="0"/>
              <a:t>Change your behaviours and do things differently</a:t>
            </a:r>
          </a:p>
          <a:p>
            <a:pPr marL="0" indent="0">
              <a:buNone/>
            </a:pPr>
            <a:r>
              <a:rPr lang="en-GB" dirty="0" smtClean="0"/>
              <a:t>Look at things differently</a:t>
            </a:r>
          </a:p>
          <a:p>
            <a:pPr marL="0" indent="0">
              <a:buNone/>
            </a:pPr>
            <a:r>
              <a:rPr lang="en-GB" dirty="0" smtClean="0"/>
              <a:t>NB: it will be different for everyone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22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Another way of thinking about it</a:t>
            </a:r>
            <a:endParaRPr lang="en-GB" dirty="0"/>
          </a:p>
        </p:txBody>
      </p:sp>
      <p:pic>
        <p:nvPicPr>
          <p:cNvPr id="4" name="Content Placeholder 3" descr="Screen Shot 2014-02-08 at 18.11.0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46" r="-198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623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pic>
        <p:nvPicPr>
          <p:cNvPr id="4" name="Content Placeholder 3" descr="Screen Shot 2013-01-15 at 17.04.5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" r="58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464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Task…</a:t>
            </a:r>
            <a:endParaRPr lang="en-GB" dirty="0"/>
          </a:p>
        </p:txBody>
      </p:sp>
      <p:pic>
        <p:nvPicPr>
          <p:cNvPr id="3" name="Picture 2" descr="Screen Shot 2012-02-09 at 13.54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90" y="2333593"/>
            <a:ext cx="6874015" cy="2813255"/>
          </a:xfrm>
          <a:prstGeom prst="rect">
            <a:avLst/>
          </a:prstGeom>
        </p:spPr>
      </p:pic>
      <p:sp>
        <p:nvSpPr>
          <p:cNvPr id="4" name="Explosion 1 3"/>
          <p:cNvSpPr/>
          <p:nvPr/>
        </p:nvSpPr>
        <p:spPr>
          <a:xfrm rot="963797">
            <a:off x="6182330" y="-112073"/>
            <a:ext cx="3224837" cy="3074924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About 24 working days to the deadline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4598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Intros: Look at the Portfolio</a:t>
            </a:r>
            <a:endParaRPr lang="en-US" dirty="0"/>
          </a:p>
        </p:txBody>
      </p:sp>
      <p:pic>
        <p:nvPicPr>
          <p:cNvPr id="4" name="Picture 3" descr="TeachingRTSP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0037" y="1782393"/>
            <a:ext cx="3143250" cy="4191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Portfolio</a:t>
            </a:r>
            <a:endParaRPr lang="en-US" dirty="0"/>
          </a:p>
        </p:txBody>
      </p:sp>
      <p:pic>
        <p:nvPicPr>
          <p:cNvPr id="9" name="Content Placeholder 8" descr="Picture 27.png"/>
          <p:cNvPicPr>
            <a:picLocks noGrp="1" noChangeAspect="1"/>
          </p:cNvPicPr>
          <p:nvPr>
            <p:ph idx="1"/>
          </p:nvPr>
        </p:nvPicPr>
        <p:blipFill>
          <a:blip r:embed="rId3"/>
          <a:srcRect t="-1517" b="-1517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Look at your handout</a:t>
            </a:r>
          </a:p>
          <a:p>
            <a:r>
              <a:rPr lang="en-US" dirty="0" smtClean="0"/>
              <a:t>Why would you put in the sections?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Intros: me and you?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62739" cy="50127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581" dirty="0" smtClean="0"/>
              <a:t>Me? Your lecturer</a:t>
            </a:r>
          </a:p>
          <a:p>
            <a:r>
              <a:rPr lang="en-US" dirty="0" smtClean="0"/>
              <a:t>Dr Su White</a:t>
            </a:r>
          </a:p>
          <a:p>
            <a:r>
              <a:rPr lang="en-US" dirty="0" smtClean="0"/>
              <a:t>Academic in ECS</a:t>
            </a:r>
          </a:p>
          <a:p>
            <a:r>
              <a:rPr lang="en-US" dirty="0" smtClean="0"/>
              <a:t>saw@ecs.soton.ac.uk	</a:t>
            </a:r>
          </a:p>
          <a:p>
            <a:r>
              <a:rPr lang="en-US" dirty="0" smtClean="0"/>
              <a:t>Researcher in Web and Internet Science – ECS</a:t>
            </a:r>
          </a:p>
          <a:p>
            <a:r>
              <a:rPr lang="en-US" dirty="0" smtClean="0"/>
              <a:t>Member of CITE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Why I am here</a:t>
            </a:r>
          </a:p>
          <a:p>
            <a:r>
              <a:rPr lang="en-US" dirty="0" smtClean="0"/>
              <a:t>Senior tutor on the foundation year</a:t>
            </a:r>
          </a:p>
          <a:p>
            <a:r>
              <a:rPr lang="en-US" dirty="0" smtClean="0"/>
              <a:t>Believe that all students can learn and succeed</a:t>
            </a:r>
            <a:endParaRPr lang="en-US" dirty="0"/>
          </a:p>
        </p:txBody>
      </p:sp>
      <p:pic>
        <p:nvPicPr>
          <p:cNvPr id="4" name="Picture 3" descr="su 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1783" y="3090870"/>
            <a:ext cx="2089150" cy="2197100"/>
          </a:xfrm>
          <a:prstGeom prst="rect">
            <a:avLst/>
          </a:prstGeom>
          <a:noFill/>
        </p:spPr>
      </p:pic>
      <p:sp>
        <p:nvSpPr>
          <p:cNvPr id="7" name="Oval Callout 6"/>
          <p:cNvSpPr/>
          <p:nvPr/>
        </p:nvSpPr>
        <p:spPr>
          <a:xfrm>
            <a:off x="6355473" y="1138767"/>
            <a:ext cx="2522502" cy="1526822"/>
          </a:xfrm>
          <a:prstGeom prst="wedgeEllipseCallout">
            <a:avLst>
              <a:gd name="adj1" fmla="val -56997"/>
              <a:gd name="adj2" fmla="val 17995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What about you?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Intros: what you have to think about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86300392"/>
              </p:ext>
            </p:extLst>
          </p:nvPr>
        </p:nvGraphicFramePr>
        <p:xfrm>
          <a:off x="1665959" y="23461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What we will do</a:t>
            </a:r>
          </a:p>
          <a:p>
            <a:pPr>
              <a:buNone/>
            </a:pPr>
            <a:r>
              <a:rPr lang="en-US" dirty="0" smtClean="0"/>
              <a:t>Weeks 1-5</a:t>
            </a:r>
          </a:p>
          <a:p>
            <a:r>
              <a:rPr lang="en-US" dirty="0" smtClean="0"/>
              <a:t>For first three week</a:t>
            </a:r>
          </a:p>
          <a:p>
            <a:pPr lvl="1"/>
            <a:r>
              <a:rPr lang="en-US" dirty="0" smtClean="0"/>
              <a:t>will rehearse thinking </a:t>
            </a:r>
          </a:p>
          <a:p>
            <a:pPr lvl="1"/>
            <a:r>
              <a:rPr lang="en-US" dirty="0" smtClean="0"/>
              <a:t>provide ideas for each section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Last two weeks of term</a:t>
            </a:r>
          </a:p>
          <a:p>
            <a:pPr lvl="1"/>
            <a:r>
              <a:rPr lang="en-US" dirty="0" smtClean="0"/>
              <a:t>Handin your portfolio  - 6</a:t>
            </a:r>
            <a:r>
              <a:rPr lang="en-US" baseline="30000" dirty="0" smtClean="0"/>
              <a:t>th</a:t>
            </a:r>
            <a:r>
              <a:rPr lang="en-US" dirty="0" smtClean="0"/>
              <a:t> March 2013</a:t>
            </a:r>
          </a:p>
          <a:p>
            <a:pPr lvl="1"/>
            <a:r>
              <a:rPr lang="en-US" dirty="0" smtClean="0"/>
              <a:t>Individual recorded interview</a:t>
            </a:r>
            <a:br>
              <a:rPr lang="en-US" dirty="0" smtClean="0"/>
            </a:br>
            <a:r>
              <a:rPr lang="en-US" dirty="0" smtClean="0"/>
              <a:t>according to schedule </a:t>
            </a:r>
            <a:endParaRPr lang="en-US" dirty="0"/>
          </a:p>
        </p:txBody>
      </p:sp>
      <p:sp>
        <p:nvSpPr>
          <p:cNvPr id="4" name="Explosion 1 3"/>
          <p:cNvSpPr/>
          <p:nvPr/>
        </p:nvSpPr>
        <p:spPr>
          <a:xfrm rot="488208">
            <a:off x="5657566" y="2317745"/>
            <a:ext cx="4265094" cy="3539175"/>
          </a:xfrm>
          <a:prstGeom prst="irregularSeal1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99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  <a:gs pos="1000">
                <a:schemeClr val="accent5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  <a:effectLst>
            <a:innerShdw blurRad="50800" dist="25400" dir="10800000">
              <a:srgbClr val="808080">
                <a:alpha val="7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Remember</a:t>
            </a:r>
            <a:endParaRPr lang="en-US" dirty="0"/>
          </a:p>
          <a:p>
            <a:pPr algn="ctr"/>
            <a:r>
              <a:rPr lang="en-US" dirty="0" smtClean="0"/>
              <a:t>no handin</a:t>
            </a:r>
            <a:br>
              <a:rPr lang="en-US" dirty="0" smtClean="0"/>
            </a:br>
            <a:r>
              <a:rPr lang="en-US" dirty="0" smtClean="0"/>
              <a:t>	no interview</a:t>
            </a:r>
            <a:br>
              <a:rPr lang="en-US" dirty="0" smtClean="0"/>
            </a:br>
            <a:r>
              <a:rPr lang="en-US" dirty="0" smtClean="0"/>
              <a:t>	no mark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achingRTSP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09289">
            <a:off x="6103883" y="-266700"/>
            <a:ext cx="3143250" cy="4191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Intros: each section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124117"/>
              </p:ext>
            </p:extLst>
          </p:nvPr>
        </p:nvGraphicFramePr>
        <p:xfrm>
          <a:off x="779463" y="1828800"/>
          <a:ext cx="6371459" cy="42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find stuff: Blackboard</a:t>
            </a:r>
            <a:endParaRPr lang="en-US" dirty="0"/>
          </a:p>
        </p:txBody>
      </p:sp>
      <p:pic>
        <p:nvPicPr>
          <p:cNvPr id="5" name="Content Placeholder 4" descr="Picture 37.png"/>
          <p:cNvPicPr>
            <a:picLocks noGrp="1" noChangeAspect="1"/>
          </p:cNvPicPr>
          <p:nvPr>
            <p:ph idx="1"/>
          </p:nvPr>
        </p:nvPicPr>
        <p:blipFill>
          <a:blip r:embed="rId3"/>
          <a:srcRect t="-197" b="-197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find stuff: Edshare</a:t>
            </a:r>
            <a:endParaRPr lang="en-US" dirty="0"/>
          </a:p>
        </p:txBody>
      </p:sp>
      <p:pic>
        <p:nvPicPr>
          <p:cNvPr id="4" name="Content Placeholder 3" descr="Picture 20.png"/>
          <p:cNvPicPr>
            <a:picLocks noGrp="1" noChangeAspect="1"/>
          </p:cNvPicPr>
          <p:nvPr>
            <p:ph idx="1"/>
          </p:nvPr>
        </p:nvPicPr>
        <p:blipFill>
          <a:blip r:embed="rId3"/>
          <a:srcRect t="-1582" b="-1582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objectives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about why you are here…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Your formal objectives: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-107" charset="2"/>
              <a:buNone/>
            </a:pPr>
            <a:r>
              <a:rPr kumimoji="0" lang="en-GB" sz="2000" dirty="0">
                <a:latin typeface="Verdana" pitchFamily="-107" charset="0"/>
              </a:rPr>
              <a:t>The module - Sustaining Success</a:t>
            </a:r>
          </a:p>
          <a:p>
            <a:pPr>
              <a:buFont typeface="Wingdings" pitchFamily="-107" charset="2"/>
              <a:buNone/>
            </a:pPr>
            <a:r>
              <a:rPr kumimoji="0" lang="en-GB" sz="2000" dirty="0">
                <a:latin typeface="Verdana" pitchFamily="-107" charset="0"/>
              </a:rPr>
              <a:t>Three portfolio components</a:t>
            </a:r>
          </a:p>
          <a:p>
            <a:r>
              <a:rPr kumimoji="0" lang="en-GB" sz="2000" dirty="0">
                <a:latin typeface="Verdana" pitchFamily="-107" charset="0"/>
              </a:rPr>
              <a:t>Getting Started in Higher </a:t>
            </a:r>
            <a:r>
              <a:rPr kumimoji="0" lang="en-GB" sz="2000" dirty="0" smtClean="0">
                <a:latin typeface="Verdana" pitchFamily="-107" charset="0"/>
              </a:rPr>
              <a:t>Education </a:t>
            </a:r>
            <a:r>
              <a:rPr lang="en-GB" sz="2000" dirty="0" smtClean="0">
                <a:latin typeface="Verdana" pitchFamily="-107" charset="0"/>
              </a:rPr>
              <a:t> </a:t>
            </a:r>
            <a:r>
              <a:rPr kumimoji="0" lang="en-GB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kumimoji="0" lang="en-GB" sz="2000" dirty="0" smtClean="0">
              <a:solidFill>
                <a:srgbClr val="FF0000"/>
              </a:solidFill>
              <a:latin typeface="Verdana" pitchFamily="-107" charset="0"/>
            </a:endParaRPr>
          </a:p>
          <a:p>
            <a:r>
              <a:rPr kumimoji="0" lang="en-GB" sz="2000" dirty="0">
                <a:latin typeface="Verdana" pitchFamily="-107" charset="0"/>
              </a:rPr>
              <a:t>Making </a:t>
            </a:r>
            <a:r>
              <a:rPr kumimoji="0" lang="en-GB" sz="2000" dirty="0" smtClean="0">
                <a:latin typeface="Verdana" pitchFamily="-107" charset="0"/>
              </a:rPr>
              <a:t>Progress  </a:t>
            </a:r>
            <a:r>
              <a:rPr kumimoji="0" lang="en-GB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kumimoji="0" lang="en-GB" sz="2000" dirty="0" smtClean="0">
              <a:solidFill>
                <a:srgbClr val="FF0000"/>
              </a:solidFill>
              <a:latin typeface="Verdana" pitchFamily="-107" charset="0"/>
            </a:endParaRPr>
          </a:p>
          <a:p>
            <a:r>
              <a:rPr kumimoji="0" lang="en-GB" sz="2000" dirty="0">
                <a:latin typeface="Verdana" pitchFamily="-107" charset="0"/>
              </a:rPr>
              <a:t>Sustaining Success:  </a:t>
            </a:r>
            <a:r>
              <a:rPr lang="en-GB" sz="2000" dirty="0" smtClean="0">
                <a:latin typeface="Verdana" pitchFamily="-107" charset="0"/>
              </a:rPr>
              <a:t>NOW</a:t>
            </a:r>
            <a:endParaRPr kumimoji="0" lang="en-US" sz="2000" dirty="0">
              <a:solidFill>
                <a:srgbClr val="A81050"/>
              </a:solidFill>
              <a:latin typeface="Verdana" pitchFamily="-107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Bigger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Successfully complete the foundation year</a:t>
            </a:r>
          </a:p>
          <a:p>
            <a:r>
              <a:rPr lang="en-GB" dirty="0" smtClean="0"/>
              <a:t>Gain a brilliant degree</a:t>
            </a:r>
          </a:p>
          <a:p>
            <a:r>
              <a:rPr lang="en-GB" dirty="0" smtClean="0"/>
              <a:t>Secure the future of you choice/dreams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74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(task)</a:t>
            </a: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79462" y="3212353"/>
            <a:ext cx="3657600" cy="2836022"/>
          </a:xfrm>
        </p:spPr>
        <p:txBody>
          <a:bodyPr/>
          <a:lstStyle/>
          <a:p>
            <a:r>
              <a:rPr lang="en-US" sz="2400" dirty="0" smtClean="0"/>
              <a:t>Should </a:t>
            </a:r>
            <a:r>
              <a:rPr lang="en-US" sz="2400" dirty="0"/>
              <a:t>relate to why you are here :-)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88541" y="2330824"/>
            <a:ext cx="3657600" cy="3717551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-107" charset="2"/>
              <a:buNone/>
            </a:pPr>
            <a:r>
              <a:rPr lang="en-US" sz="2400" dirty="0"/>
              <a:t>Think for a moment…</a:t>
            </a:r>
          </a:p>
          <a:p>
            <a:pPr>
              <a:buFont typeface="Wingdings" pitchFamily="-107" charset="2"/>
              <a:buNone/>
            </a:pPr>
            <a:r>
              <a:rPr lang="en-US" sz="2400" dirty="0"/>
              <a:t>What do you want to achieve?</a:t>
            </a:r>
          </a:p>
          <a:p>
            <a:pPr>
              <a:lnSpc>
                <a:spcPct val="180000"/>
              </a:lnSpc>
              <a:buFont typeface="Wingdings" pitchFamily="-107" charset="2"/>
              <a:buChar char="ü"/>
            </a:pPr>
            <a:r>
              <a:rPr lang="en-US" sz="1800" dirty="0"/>
              <a:t>Today</a:t>
            </a:r>
          </a:p>
          <a:p>
            <a:pPr>
              <a:lnSpc>
                <a:spcPct val="180000"/>
              </a:lnSpc>
              <a:buFont typeface="Wingdings" pitchFamily="-107" charset="2"/>
              <a:buChar char="ü"/>
            </a:pPr>
            <a:r>
              <a:rPr lang="en-US" sz="1800" dirty="0"/>
              <a:t>Tomorrow</a:t>
            </a:r>
          </a:p>
          <a:p>
            <a:pPr>
              <a:lnSpc>
                <a:spcPct val="180000"/>
              </a:lnSpc>
              <a:buFont typeface="Wingdings" pitchFamily="-107" charset="2"/>
              <a:buChar char="ü"/>
            </a:pPr>
            <a:r>
              <a:rPr lang="en-US" sz="1800" dirty="0"/>
              <a:t>This semester, year, </a:t>
            </a:r>
          </a:p>
          <a:p>
            <a:pPr>
              <a:lnSpc>
                <a:spcPct val="180000"/>
              </a:lnSpc>
              <a:buFont typeface="Wingdings" pitchFamily="-107" charset="2"/>
              <a:buChar char="ü"/>
            </a:pPr>
            <a:r>
              <a:rPr lang="en-US" sz="1800" dirty="0"/>
              <a:t>During the life of your degree</a:t>
            </a:r>
            <a:endParaRPr lang="en-US" sz="2400" dirty="0"/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6754672" y="0"/>
            <a:ext cx="3182937" cy="1902786"/>
          </a:xfrm>
          <a:prstGeom prst="cloudCallout">
            <a:avLst>
              <a:gd name="adj1" fmla="val -27760"/>
              <a:gd name="adj2" fmla="val 988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Ambition, </a:t>
            </a:r>
            <a:br>
              <a:rPr lang="en-US" dirty="0"/>
            </a:br>
            <a:r>
              <a:rPr lang="en-US" dirty="0"/>
              <a:t>desire, need, </a:t>
            </a:r>
            <a:br>
              <a:rPr lang="en-US" dirty="0"/>
            </a:br>
            <a:r>
              <a:rPr lang="en-US" dirty="0"/>
              <a:t>want….</a:t>
            </a:r>
          </a:p>
        </p:txBody>
      </p:sp>
      <p:sp>
        <p:nvSpPr>
          <p:cNvPr id="8" name="Rectangle 7"/>
          <p:cNvSpPr/>
          <p:nvPr/>
        </p:nvSpPr>
        <p:spPr>
          <a:xfrm>
            <a:off x="1813391" y="1656220"/>
            <a:ext cx="5247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lvl="0" indent="-282575" defTabSz="914400">
              <a:spcBef>
                <a:spcPts val="2000"/>
              </a:spcBef>
              <a:buFont typeface="Wingdings 2" pitchFamily="18" charset="2"/>
              <a:buChar char=""/>
            </a:pPr>
            <a:r>
              <a:rPr lang="en-US" sz="2400" dirty="0">
                <a:solidFill>
                  <a:prstClr val="white"/>
                </a:solidFill>
              </a:rPr>
              <a:t>Identify your own objectives</a:t>
            </a:r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About Feedback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How do we get it?</a:t>
            </a:r>
          </a:p>
          <a:p>
            <a:r>
              <a:rPr lang="en-US"/>
              <a:t>How? When? So What?</a:t>
            </a:r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Intros: Why We are here</a:t>
            </a: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779462" y="3308550"/>
            <a:ext cx="4590513" cy="265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3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-107" charset="2"/>
              <a:buChar char="§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-107" charset="2"/>
              <a:buChar char="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-107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-107" charset="2"/>
              <a:buChar char="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-107" charset="2"/>
              <a:buChar char="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-107" charset="2"/>
              <a:buChar char="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-107" charset="2"/>
              <a:buChar char="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-107" charset="2"/>
              <a:buChar char="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-107" charset="2"/>
              <a:buChar char="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itchFamily="-107" charset="2"/>
              <a:buNone/>
            </a:pPr>
            <a:r>
              <a:rPr lang="en-US" sz="2400" dirty="0"/>
              <a:t>Routes to success!</a:t>
            </a:r>
          </a:p>
          <a:p>
            <a:r>
              <a:rPr lang="en-US" sz="2400" dirty="0"/>
              <a:t>It’s a module</a:t>
            </a:r>
          </a:p>
          <a:p>
            <a:r>
              <a:rPr lang="en-US" sz="2400" dirty="0"/>
              <a:t>You have coursework</a:t>
            </a:r>
          </a:p>
          <a:p>
            <a:r>
              <a:rPr lang="en-US" sz="2400" dirty="0"/>
              <a:t>This is the lecture series</a:t>
            </a:r>
          </a:p>
          <a:p>
            <a:r>
              <a:rPr lang="en-US" sz="2400" dirty="0"/>
              <a:t>I want to make it useful</a:t>
            </a: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4853453" y="847378"/>
            <a:ext cx="4290547" cy="2971800"/>
          </a:xfrm>
          <a:prstGeom prst="cloudCallout">
            <a:avLst>
              <a:gd name="adj1" fmla="val -43750"/>
              <a:gd name="adj2" fmla="val 7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Each week we will</a:t>
            </a:r>
            <a:br>
              <a:rPr lang="en-US" dirty="0"/>
            </a:br>
            <a:r>
              <a:rPr lang="en-US" dirty="0"/>
              <a:t>rehearse part of</a:t>
            </a:r>
            <a:br>
              <a:rPr lang="en-US" dirty="0"/>
            </a:br>
            <a:r>
              <a:rPr lang="en-US" dirty="0"/>
              <a:t>the portfolio</a:t>
            </a:r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Varieties of Feedback: </a:t>
            </a:r>
            <a:br>
              <a:rPr kumimoji="0" lang="en-US" dirty="0"/>
            </a:br>
            <a:r>
              <a:rPr kumimoji="0" lang="en-US" dirty="0"/>
              <a:t>Full Brain?</a:t>
            </a:r>
          </a:p>
        </p:txBody>
      </p:sp>
      <p:pic>
        <p:nvPicPr>
          <p:cNvPr id="27652" name="Picture 4" descr="fullbr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981200"/>
            <a:ext cx="3313113" cy="4267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Think about </a:t>
            </a:r>
            <a:r>
              <a:rPr kumimoji="0" lang="en-US" dirty="0"/>
              <a:t>this </a:t>
            </a:r>
            <a:r>
              <a:rPr kumimoji="0" lang="en-US" dirty="0" smtClean="0"/>
              <a:t>module (RTS)</a:t>
            </a:r>
            <a:endParaRPr kumimoji="0" 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-107" charset="2"/>
              <a:buNone/>
            </a:pPr>
            <a:r>
              <a:rPr lang="en-US" dirty="0"/>
              <a:t>What have you done</a:t>
            </a:r>
            <a:r>
              <a:rPr lang="en-US" dirty="0" smtClean="0"/>
              <a:t>? </a:t>
            </a:r>
            <a:br>
              <a:rPr lang="en-US" dirty="0" smtClean="0"/>
            </a:br>
            <a:r>
              <a:rPr lang="en-US" dirty="0" smtClean="0"/>
              <a:t>What have *you* achieved?</a:t>
            </a:r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Q     How </a:t>
            </a:r>
            <a:r>
              <a:rPr lang="en-US" b="1" u="sng" dirty="0"/>
              <a:t>do you rate it so far?</a:t>
            </a:r>
          </a:p>
          <a:p>
            <a:pPr marL="609600" indent="-609600">
              <a:buFont typeface="Arial" pitchFamily="-107" charset="0"/>
              <a:buAutoNum type="alphaLcPeriod"/>
            </a:pPr>
            <a:r>
              <a:rPr lang="en-US" dirty="0"/>
              <a:t>Obviously useful</a:t>
            </a:r>
          </a:p>
          <a:p>
            <a:pPr marL="609600" indent="-609600">
              <a:buFont typeface="Arial" pitchFamily="-107" charset="0"/>
              <a:buAutoNum type="alphaLcPeriod"/>
            </a:pPr>
            <a:r>
              <a:rPr lang="en-US" dirty="0"/>
              <a:t>Surprisingly useful</a:t>
            </a:r>
          </a:p>
          <a:p>
            <a:pPr marL="609600" indent="-609600">
              <a:buFont typeface="Arial" pitchFamily="-107" charset="0"/>
              <a:buAutoNum type="alphaLcPeriod"/>
            </a:pPr>
            <a:r>
              <a:rPr lang="en-US" dirty="0"/>
              <a:t>Still not sure</a:t>
            </a:r>
          </a:p>
          <a:p>
            <a:pPr marL="609600" indent="-609600">
              <a:buFont typeface="Arial" pitchFamily="-107" charset="0"/>
              <a:buAutoNum type="alphaLcPeriod"/>
            </a:pPr>
            <a:r>
              <a:rPr lang="en-US" dirty="0"/>
              <a:t>Don’t think it is helping</a:t>
            </a:r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Reflection and Feedback 1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343400" cy="4114800"/>
          </a:xfrm>
        </p:spPr>
        <p:txBody>
          <a:bodyPr/>
          <a:lstStyle/>
          <a:p>
            <a:pPr>
              <a:buFont typeface="Wingdings" pitchFamily="-107" charset="2"/>
              <a:buNone/>
            </a:pPr>
            <a:r>
              <a:rPr lang="en-US"/>
              <a:t>True of False?</a:t>
            </a:r>
          </a:p>
          <a:p>
            <a:pPr>
              <a:buFont typeface="Wingdings" pitchFamily="-107" charset="2"/>
              <a:buNone/>
            </a:pPr>
            <a:r>
              <a:rPr lang="en-US"/>
              <a:t>	You can only get feedback on your work from the lecturers or demonstrators</a:t>
            </a:r>
          </a:p>
        </p:txBody>
      </p:sp>
      <p:graphicFrame>
        <p:nvGraphicFramePr>
          <p:cNvPr id="22532" name="Object 4"/>
          <p:cNvGraphicFramePr>
            <a:graphicFrameLocks/>
          </p:cNvGraphicFramePr>
          <p:nvPr/>
        </p:nvGraphicFramePr>
        <p:xfrm>
          <a:off x="5486400" y="1981200"/>
          <a:ext cx="1852613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lip" r:id="rId4" imgW="1043305" imgH="2300605" progId="">
                  <p:embed/>
                </p:oleObj>
              </mc:Choice>
              <mc:Fallback>
                <p:oleObj name="Clip" r:id="rId4" imgW="1043305" imgH="2300605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981200"/>
                        <a:ext cx="1852613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reflection and feedback 2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799" y="1981200"/>
            <a:ext cx="4294319" cy="411480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90000"/>
              </a:lnSpc>
              <a:buFont typeface="Wingdings" pitchFamily="-107" charset="2"/>
              <a:buNone/>
            </a:pPr>
            <a:r>
              <a:rPr lang="en-US" sz="2000" dirty="0"/>
              <a:t>How can you get feedback from </a:t>
            </a:r>
            <a:r>
              <a:rPr lang="en-US" sz="2000" dirty="0" smtClean="0"/>
              <a:t>an exam</a:t>
            </a:r>
            <a:r>
              <a:rPr lang="en-US" sz="2000" dirty="0"/>
              <a:t>?</a:t>
            </a:r>
          </a:p>
          <a:p>
            <a:pPr marL="457200" indent="-457200">
              <a:lnSpc>
                <a:spcPct val="90000"/>
              </a:lnSpc>
              <a:buFont typeface="Wingdings" pitchFamily="-107" charset="2"/>
              <a:buNone/>
            </a:pPr>
            <a:r>
              <a:rPr lang="en-US" sz="2000" dirty="0"/>
              <a:t>Choose any which apply</a:t>
            </a:r>
          </a:p>
          <a:p>
            <a:pPr marL="457200" indent="-457200">
              <a:lnSpc>
                <a:spcPct val="90000"/>
              </a:lnSpc>
              <a:buFont typeface="Arial" pitchFamily="-107" charset="0"/>
              <a:buAutoNum type="alphaLcPeriod"/>
            </a:pPr>
            <a:endParaRPr lang="en-US" sz="2000" dirty="0"/>
          </a:p>
          <a:p>
            <a:pPr marL="457200" indent="-457200">
              <a:lnSpc>
                <a:spcPct val="90000"/>
              </a:lnSpc>
              <a:buFont typeface="Arial" pitchFamily="-107" charset="0"/>
              <a:buAutoNum type="alphaLcPeriod"/>
            </a:pPr>
            <a:r>
              <a:rPr lang="en-US" sz="2000" dirty="0"/>
              <a:t>Listen to the general feedback on how we all did</a:t>
            </a:r>
          </a:p>
          <a:p>
            <a:pPr marL="457200" indent="-457200">
              <a:lnSpc>
                <a:spcPct val="90000"/>
              </a:lnSpc>
              <a:buFont typeface="Arial" pitchFamily="-107" charset="0"/>
              <a:buAutoNum type="alphaLcPeriod"/>
            </a:pPr>
            <a:r>
              <a:rPr lang="en-US" sz="2000" dirty="0"/>
              <a:t>Think about how I did</a:t>
            </a:r>
          </a:p>
          <a:p>
            <a:pPr marL="457200" indent="-457200">
              <a:lnSpc>
                <a:spcPct val="90000"/>
              </a:lnSpc>
              <a:buFont typeface="Arial" pitchFamily="-107" charset="0"/>
              <a:buAutoNum type="alphaLcPeriod"/>
            </a:pPr>
            <a:r>
              <a:rPr lang="en-US" sz="2000" dirty="0"/>
              <a:t>Talk to fellow students about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 how </a:t>
            </a:r>
            <a:r>
              <a:rPr lang="en-US" sz="2000" dirty="0"/>
              <a:t>we did</a:t>
            </a:r>
          </a:p>
          <a:p>
            <a:pPr marL="457200" indent="-457200">
              <a:lnSpc>
                <a:spcPct val="90000"/>
              </a:lnSpc>
              <a:buFont typeface="Arial" pitchFamily="-107" charset="0"/>
              <a:buAutoNum type="alphaLcPeriod"/>
            </a:pPr>
            <a:r>
              <a:rPr lang="en-US" sz="2000" dirty="0"/>
              <a:t>Read and analyse at my marked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exam </a:t>
            </a:r>
            <a:r>
              <a:rPr lang="en-US" sz="2000" dirty="0"/>
              <a:t>script </a:t>
            </a:r>
          </a:p>
          <a:p>
            <a:pPr marL="457200" indent="-457200">
              <a:lnSpc>
                <a:spcPct val="90000"/>
              </a:lnSpc>
              <a:buFont typeface="Arial" pitchFamily="-107" charset="0"/>
              <a:buAutoNum type="alphaLcPeriod"/>
            </a:pPr>
            <a:r>
              <a:rPr lang="en-US" sz="2000" dirty="0"/>
              <a:t>Attempt the exam a second time </a:t>
            </a:r>
          </a:p>
        </p:txBody>
      </p:sp>
      <p:pic>
        <p:nvPicPr>
          <p:cNvPr id="23558" name="Picture 6" descr="feedbac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80119" y="2274888"/>
            <a:ext cx="3810000" cy="3525837"/>
          </a:xfrm>
        </p:spPr>
      </p:pic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dirty="0" smtClean="0"/>
              <a:t>Remember</a:t>
            </a:r>
          </a:p>
          <a:p>
            <a:r>
              <a:rPr lang="en-GB" dirty="0" smtClean="0"/>
              <a:t>Think back</a:t>
            </a:r>
          </a:p>
          <a:p>
            <a:r>
              <a:rPr lang="en-GB" dirty="0" smtClean="0"/>
              <a:t>Before your exam </a:t>
            </a:r>
            <a:endParaRPr lang="en-GB" dirty="0"/>
          </a:p>
          <a:p>
            <a:r>
              <a:rPr lang="en-GB" dirty="0" smtClean="0"/>
              <a:t>Make a note now…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TODAY - Think back</a:t>
            </a:r>
          </a:p>
          <a:p>
            <a:r>
              <a:rPr lang="en-GB" dirty="0" smtClean="0"/>
              <a:t>Reflecting on your exam performance</a:t>
            </a:r>
          </a:p>
          <a:p>
            <a:r>
              <a:rPr lang="en-GB" dirty="0" smtClean="0"/>
              <a:t>As you are thinking about it today…</a:t>
            </a:r>
          </a:p>
          <a:p>
            <a:r>
              <a:rPr lang="en-GB" smtClean="0"/>
              <a:t>Make a 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911572"/>
      </p:ext>
    </p:extLst>
  </p:cSld>
  <p:clrMapOvr>
    <a:masterClrMapping/>
  </p:clrMapOvr>
  <p:transition xmlns:p14="http://schemas.microsoft.com/office/powerpoint/2010/main"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Your Tasks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Some things </a:t>
            </a:r>
            <a:r>
              <a:rPr lang="en-US" dirty="0"/>
              <a:t>for you…</a:t>
            </a:r>
          </a:p>
          <a:p>
            <a:r>
              <a:rPr lang="en-US" dirty="0"/>
              <a:t>And the portfolio ;-)</a:t>
            </a:r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1) Progress review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dirty="0"/>
              <a:t>Think about your progress so far this year</a:t>
            </a:r>
          </a:p>
          <a:p>
            <a:r>
              <a:rPr lang="en-US" dirty="0"/>
              <a:t>What will you continue?</a:t>
            </a:r>
          </a:p>
          <a:p>
            <a:r>
              <a:rPr lang="en-US" dirty="0"/>
              <a:t>What will you modify?</a:t>
            </a:r>
          </a:p>
          <a:p>
            <a:r>
              <a:rPr lang="en-US" dirty="0"/>
              <a:t>What will you stop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By the end of next week</a:t>
            </a:r>
          </a:p>
          <a:p>
            <a:pPr marL="0" indent="0">
              <a:buNone/>
            </a:pPr>
            <a:r>
              <a:rPr lang="en-US" dirty="0" smtClean="0"/>
              <a:t>Complete the self evaluation quiz</a:t>
            </a:r>
          </a:p>
          <a:p>
            <a:pPr marL="0" indent="0">
              <a:buNone/>
            </a:pPr>
            <a:r>
              <a:rPr lang="en-US" dirty="0" smtClean="0"/>
              <a:t>Read each section of the portfolio and sketch in some responses</a:t>
            </a:r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:-)</a:t>
            </a:r>
          </a:p>
        </p:txBody>
      </p:sp>
      <p:graphicFrame>
        <p:nvGraphicFramePr>
          <p:cNvPr id="74756" name="Object 4"/>
          <p:cNvGraphicFramePr>
            <a:graphicFrameLocks noGrp="1"/>
          </p:cNvGraphicFramePr>
          <p:nvPr>
            <p:ph type="body" idx="1"/>
          </p:nvPr>
        </p:nvGraphicFramePr>
        <p:xfrm>
          <a:off x="4795838" y="1752600"/>
          <a:ext cx="4348162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Clip" r:id="rId4" imgW="3666653" imgH="3470495" progId="">
                  <p:embed/>
                </p:oleObj>
              </mc:Choice>
              <mc:Fallback>
                <p:oleObj name="Clip" r:id="rId4" imgW="3666653" imgH="3470495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5838" y="1752600"/>
                        <a:ext cx="4348162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Activities</a:t>
            </a:r>
            <a:r>
              <a:rPr lang="en-US" dirty="0"/>
              <a:t>..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 about evidence…</a:t>
            </a:r>
          </a:p>
          <a:p>
            <a:r>
              <a:rPr lang="en-US" dirty="0"/>
              <a:t>Where will you get evidence?</a:t>
            </a:r>
          </a:p>
          <a:p>
            <a:r>
              <a:rPr lang="en-US" dirty="0"/>
              <a:t>What sort of evidence can you use?</a:t>
            </a:r>
          </a:p>
          <a:p>
            <a:r>
              <a:rPr lang="en-US" dirty="0"/>
              <a:t>Watch the </a:t>
            </a:r>
            <a:r>
              <a:rPr lang="en-US" dirty="0" smtClean="0"/>
              <a:t>video – think about *your* education</a:t>
            </a:r>
          </a:p>
          <a:p>
            <a:r>
              <a:rPr lang="en-US" dirty="0"/>
              <a:t>Take a look at EdShare - how could you use it to assemble evidence?</a:t>
            </a:r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Video: A vision of students today</a:t>
            </a:r>
            <a:endParaRPr lang="en-US" dirty="0"/>
          </a:p>
        </p:txBody>
      </p:sp>
      <p:pic>
        <p:nvPicPr>
          <p:cNvPr id="3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1676400"/>
            <a:ext cx="33655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399" dir="2700000" algn="ctr" rotWithShape="0">
              <a:srgbClr val="000000">
                <a:alpha val="75000"/>
              </a:srgbClr>
            </a:outerShdw>
          </a:effec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81000" y="5943600"/>
            <a:ext cx="845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Work by Michael Wesch of Kansas State University - Digital Ethnography Project</a:t>
            </a:r>
            <a:endParaRPr lang="en-US" sz="200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62000" y="3200400"/>
            <a:ext cx="1828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Swap to web browser</a:t>
            </a:r>
            <a:r>
              <a:rPr lang="en-US" sz="2000" dirty="0" smtClean="0"/>
              <a:t>! Linked from EdShare</a:t>
            </a:r>
          </a:p>
        </p:txBody>
      </p:sp>
      <p:sp>
        <p:nvSpPr>
          <p:cNvPr id="8" name="Rectangle 7">
            <a:hlinkClick r:id="rId5"/>
          </p:cNvPr>
          <p:cNvSpPr/>
          <p:nvPr/>
        </p:nvSpPr>
        <p:spPr>
          <a:xfrm>
            <a:off x="0" y="6488668"/>
            <a:ext cx="9143999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5"/>
              </a:rPr>
              <a:t>http://www.edshare.soton.ac.uk/67/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process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Portfolio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 task to help you</a:t>
            </a:r>
          </a:p>
          <a:p>
            <a:r>
              <a:rPr lang="en-GB" dirty="0" smtClean="0"/>
              <a:t>Answer specific questions</a:t>
            </a:r>
          </a:p>
          <a:p>
            <a:r>
              <a:rPr lang="en-GB" dirty="0" smtClean="0"/>
              <a:t>Reflect on your answers</a:t>
            </a:r>
          </a:p>
          <a:p>
            <a:r>
              <a:rPr lang="en-GB" dirty="0" smtClean="0"/>
              <a:t>Evaluate your motivations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35178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I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slides</a:t>
            </a:r>
          </a:p>
          <a:p>
            <a:r>
              <a:rPr lang="en-US" dirty="0" smtClean="0"/>
              <a:t>The portfolio template</a:t>
            </a:r>
          </a:p>
          <a:p>
            <a:r>
              <a:rPr lang="en-US" dirty="0" smtClean="0"/>
              <a:t>Portfolio Summary (as handout)</a:t>
            </a:r>
          </a:p>
          <a:p>
            <a:r>
              <a:rPr lang="en-US" dirty="0" smtClean="0"/>
              <a:t>Feedback from previous years</a:t>
            </a:r>
          </a:p>
          <a:p>
            <a:r>
              <a:rPr lang="en-US" dirty="0" smtClean="0"/>
              <a:t>A vision of students today (video clip)</a:t>
            </a:r>
          </a:p>
          <a:p>
            <a:r>
              <a:rPr lang="en-US" dirty="0" smtClean="0"/>
              <a:t>Edshare </a:t>
            </a:r>
            <a:r>
              <a:rPr lang="en-US" dirty="0" smtClean="0">
                <a:hlinkClick r:id="rId3"/>
              </a:rPr>
              <a:t>http://www.edshare.soton.ac.uk/4686/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9143999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Whole resource set </a:t>
            </a:r>
            <a:r>
              <a:rPr lang="en-US" dirty="0" smtClean="0">
                <a:hlinkClick r:id="rId4"/>
              </a:rPr>
              <a:t>http://www.edshare.soton.ac.uk/4690/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Intros: The big picture themes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93799688"/>
              </p:ext>
            </p:extLst>
          </p:nvPr>
        </p:nvGraphicFramePr>
        <p:xfrm>
          <a:off x="1802513" y="191163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reminder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7373" y="4662082"/>
            <a:ext cx="7395577" cy="12959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i="1" dirty="0" smtClean="0"/>
              <a:t>“</a:t>
            </a:r>
            <a:r>
              <a:rPr lang="en-GB" sz="2400" i="1" dirty="0"/>
              <a:t>We don't receive wisdom; </a:t>
            </a:r>
            <a:r>
              <a:rPr lang="en-GB" sz="2400" i="1" dirty="0" smtClean="0"/>
              <a:t/>
            </a:r>
            <a:br>
              <a:rPr lang="en-GB" sz="2400" i="1" dirty="0" smtClean="0"/>
            </a:br>
            <a:r>
              <a:rPr lang="en-GB" sz="2400" i="1" dirty="0" smtClean="0"/>
              <a:t>we </a:t>
            </a:r>
            <a:r>
              <a:rPr lang="en-GB" sz="2400" i="1" dirty="0"/>
              <a:t>must discover it for ourselves </a:t>
            </a:r>
            <a:r>
              <a:rPr lang="en-GB" sz="2400" i="1" dirty="0" smtClean="0"/>
              <a:t/>
            </a:r>
            <a:br>
              <a:rPr lang="en-GB" sz="2400" i="1" dirty="0" smtClean="0"/>
            </a:br>
            <a:r>
              <a:rPr lang="en-GB" sz="2400" i="1" dirty="0" smtClean="0"/>
              <a:t>after </a:t>
            </a:r>
            <a:r>
              <a:rPr lang="en-GB" sz="2400" i="1" dirty="0"/>
              <a:t>a journey that no </a:t>
            </a:r>
            <a:r>
              <a:rPr lang="en-GB" sz="2400" i="1" dirty="0" smtClean="0"/>
              <a:t>one can </a:t>
            </a:r>
            <a:r>
              <a:rPr lang="en-GB" sz="2400" i="1" dirty="0"/>
              <a:t>take for us …”</a:t>
            </a:r>
            <a:r>
              <a:rPr lang="en-GB" sz="2400" dirty="0"/>
              <a:t>  </a:t>
            </a:r>
          </a:p>
        </p:txBody>
      </p:sp>
      <p:pic>
        <p:nvPicPr>
          <p:cNvPr id="5" name="Content Placeholder 4" descr="Proust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80" r="-10480"/>
          <a:stretch>
            <a:fillRect/>
          </a:stretch>
        </p:blipFill>
        <p:spPr>
          <a:xfrm>
            <a:off x="5446547" y="832157"/>
            <a:ext cx="3078850" cy="3551902"/>
          </a:xfrm>
        </p:spPr>
      </p:pic>
      <p:sp>
        <p:nvSpPr>
          <p:cNvPr id="6" name="Rectangle 5"/>
          <p:cNvSpPr/>
          <p:nvPr/>
        </p:nvSpPr>
        <p:spPr>
          <a:xfrm>
            <a:off x="403225" y="5958056"/>
            <a:ext cx="8414138" cy="40011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ts val="2000"/>
              </a:spcBef>
            </a:pPr>
            <a:r>
              <a:rPr lang="en-GB" sz="2000" dirty="0">
                <a:solidFill>
                  <a:prstClr val="white"/>
                </a:solidFill>
              </a:rPr>
              <a:t>Marcel Proust (French novelist 1871 – 1922)</a:t>
            </a:r>
          </a:p>
        </p:txBody>
      </p:sp>
    </p:spTree>
    <p:extLst>
      <p:ext uri="{BB962C8B-B14F-4D97-AF65-F5344CB8AC3E}">
        <p14:creationId xmlns:p14="http://schemas.microsoft.com/office/powerpoint/2010/main" val="3880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61933" y="-2781301"/>
            <a:ext cx="9144000" cy="682977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</a:t>
            </a:r>
            <a:r>
              <a:rPr lang="fr-FR" dirty="0" smtClean="0"/>
              <a:t>’</a:t>
            </a:r>
            <a:r>
              <a:rPr lang="en-GB" dirty="0" smtClean="0"/>
              <a:t>s the journey…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807200" y="3268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36660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053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</a:t>
            </a:r>
            <a:r>
              <a:rPr lang="en-GB" dirty="0" smtClean="0"/>
              <a:t>ecap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Studying is not simply about transferring a set of facts from lecturer to </a:t>
            </a:r>
            <a:r>
              <a:rPr lang="en-GB" dirty="0" smtClean="0"/>
              <a:t>students</a:t>
            </a:r>
          </a:p>
          <a:p>
            <a:r>
              <a:rPr lang="en-GB" dirty="0" smtClean="0"/>
              <a:t>This module is designed to assist you in the process of:</a:t>
            </a:r>
          </a:p>
          <a:p>
            <a:pPr lvl="1"/>
            <a:r>
              <a:rPr lang="en-GB" dirty="0" smtClean="0"/>
              <a:t>Developing yourself as an individual</a:t>
            </a:r>
          </a:p>
          <a:p>
            <a:pPr lvl="1"/>
            <a:r>
              <a:rPr lang="en-GB" dirty="0" smtClean="0"/>
              <a:t>Recognising how you can be responsible for your own learning</a:t>
            </a:r>
          </a:p>
          <a:p>
            <a:pPr lvl="1"/>
            <a:r>
              <a:rPr lang="en-GB" dirty="0" smtClean="0"/>
              <a:t>Learning how to become a resilient learner</a:t>
            </a:r>
          </a:p>
          <a:p>
            <a:pPr lvl="1"/>
            <a:r>
              <a:rPr lang="en-GB" dirty="0" smtClean="0"/>
              <a:t>Developing skills so you</a:t>
            </a:r>
          </a:p>
          <a:p>
            <a:pPr lvl="2"/>
            <a:r>
              <a:rPr lang="en-GB" dirty="0" smtClean="0"/>
              <a:t>Understand how you best learn</a:t>
            </a:r>
          </a:p>
          <a:p>
            <a:pPr lvl="2"/>
            <a:r>
              <a:rPr lang="en-GB" dirty="0" smtClean="0"/>
              <a:t>Reflect on how you can improve</a:t>
            </a:r>
          </a:p>
        </p:txBody>
      </p:sp>
      <p:sp>
        <p:nvSpPr>
          <p:cNvPr id="5" name="Rectangle 4"/>
          <p:cNvSpPr/>
          <p:nvPr/>
        </p:nvSpPr>
        <p:spPr>
          <a:xfrm>
            <a:off x="215280" y="5714564"/>
            <a:ext cx="8697294" cy="40011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000" dirty="0"/>
              <a:t>This module </a:t>
            </a:r>
            <a:r>
              <a:rPr lang="en-GB" sz="2000" dirty="0" smtClean="0"/>
              <a:t>aims to actively </a:t>
            </a:r>
            <a:r>
              <a:rPr lang="en-GB" sz="2000" dirty="0"/>
              <a:t>engage </a:t>
            </a:r>
            <a:r>
              <a:rPr lang="en-GB" sz="2000" dirty="0" smtClean="0"/>
              <a:t>you with </a:t>
            </a:r>
            <a:r>
              <a:rPr lang="en-GB" sz="2000" dirty="0"/>
              <a:t>this </a:t>
            </a:r>
            <a:r>
              <a:rPr lang="en-GB" sz="2000" dirty="0" smtClean="0"/>
              <a:t>process </a:t>
            </a:r>
            <a:r>
              <a:rPr lang="en-GB" sz="2000" dirty="0" smtClean="0">
                <a:sym typeface="Wingdings"/>
              </a:rPr>
              <a:t>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8087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4714</TotalTime>
  <Words>2232</Words>
  <Application>Microsoft Macintosh PowerPoint</Application>
  <PresentationFormat>On-screen Show (4:3)</PresentationFormat>
  <Paragraphs>348</Paragraphs>
  <Slides>50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Revolution</vt:lpstr>
      <vt:lpstr>Clip</vt:lpstr>
      <vt:lpstr>Foundation Year Routes to Success Part III - Sustaining Success</vt:lpstr>
      <vt:lpstr>Intros</vt:lpstr>
      <vt:lpstr>Intros: me and you? </vt:lpstr>
      <vt:lpstr>Intros: Why We are here</vt:lpstr>
      <vt:lpstr>The process</vt:lpstr>
      <vt:lpstr>Intros: The big picture themes</vt:lpstr>
      <vt:lpstr>reminder</vt:lpstr>
      <vt:lpstr>It’s the journey…</vt:lpstr>
      <vt:lpstr>Recap</vt:lpstr>
      <vt:lpstr>PowerPoint Presentation</vt:lpstr>
      <vt:lpstr>PowerPoint Presentation</vt:lpstr>
      <vt:lpstr>PowerPoint Presentation</vt:lpstr>
      <vt:lpstr>PowerPoint Presentation</vt:lpstr>
      <vt:lpstr>Your opportunity</vt:lpstr>
      <vt:lpstr>What we expect</vt:lpstr>
      <vt:lpstr>Providing Scaffolding</vt:lpstr>
      <vt:lpstr>Every student is different</vt:lpstr>
      <vt:lpstr>Some feedback from the quizzes</vt:lpstr>
      <vt:lpstr>The Portfolio</vt:lpstr>
      <vt:lpstr>A model for reflection</vt:lpstr>
      <vt:lpstr>What?</vt:lpstr>
      <vt:lpstr>So What?</vt:lpstr>
      <vt:lpstr>So what?</vt:lpstr>
      <vt:lpstr>What next</vt:lpstr>
      <vt:lpstr>Another way of thinking about it</vt:lpstr>
      <vt:lpstr>Motivation</vt:lpstr>
      <vt:lpstr>Your Task…</vt:lpstr>
      <vt:lpstr>Intros: Look at the Portfolio</vt:lpstr>
      <vt:lpstr>Intro Portfolio</vt:lpstr>
      <vt:lpstr>Intros: what you have to think about</vt:lpstr>
      <vt:lpstr>Intros:</vt:lpstr>
      <vt:lpstr>Intros: each section</vt:lpstr>
      <vt:lpstr>Where to find stuff: Blackboard</vt:lpstr>
      <vt:lpstr>Where to find stuff: Edshare</vt:lpstr>
      <vt:lpstr>Your objectives</vt:lpstr>
      <vt:lpstr>Your formal objectives:</vt:lpstr>
      <vt:lpstr>Bigger Objective</vt:lpstr>
      <vt:lpstr>Objectives (task)</vt:lpstr>
      <vt:lpstr>About Feedback</vt:lpstr>
      <vt:lpstr>Varieties of Feedback:  Full Brain?</vt:lpstr>
      <vt:lpstr>Think about this module (RTS)</vt:lpstr>
      <vt:lpstr>Reflection and Feedback 1</vt:lpstr>
      <vt:lpstr>reflection and feedback 2</vt:lpstr>
      <vt:lpstr>exams</vt:lpstr>
      <vt:lpstr>Your Tasks</vt:lpstr>
      <vt:lpstr>1) Progress review</vt:lpstr>
      <vt:lpstr>Thank You :-)</vt:lpstr>
      <vt:lpstr>Essential Activities..</vt:lpstr>
      <vt:lpstr>Video: A vision of students today</vt:lpstr>
      <vt:lpstr>Week I resources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Routes to Success</dc:title>
  <dc:creator>Su White</dc:creator>
  <cp:lastModifiedBy>Su White</cp:lastModifiedBy>
  <cp:revision>23</cp:revision>
  <dcterms:created xsi:type="dcterms:W3CDTF">2014-01-13T09:49:14Z</dcterms:created>
  <dcterms:modified xsi:type="dcterms:W3CDTF">2014-02-13T15:27:37Z</dcterms:modified>
</cp:coreProperties>
</file>