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3" r:id="rId3"/>
    <p:sldId id="258" r:id="rId4"/>
    <p:sldId id="260" r:id="rId5"/>
    <p:sldId id="261" r:id="rId6"/>
    <p:sldId id="305" r:id="rId7"/>
    <p:sldId id="308" r:id="rId8"/>
    <p:sldId id="309" r:id="rId9"/>
    <p:sldId id="304" r:id="rId10"/>
    <p:sldId id="301" r:id="rId11"/>
    <p:sldId id="302" r:id="rId12"/>
    <p:sldId id="288" r:id="rId13"/>
    <p:sldId id="306" r:id="rId14"/>
    <p:sldId id="303" r:id="rId15"/>
    <p:sldId id="310" r:id="rId16"/>
    <p:sldId id="311" r:id="rId17"/>
    <p:sldId id="307" r:id="rId18"/>
    <p:sldId id="296" r:id="rId19"/>
    <p:sldId id="290" r:id="rId20"/>
    <p:sldId id="291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2" autoAdjust="0"/>
    <p:restoredTop sz="86403" autoAdjust="0"/>
  </p:normalViewPr>
  <p:slideViewPr>
    <p:cSldViewPr snapToGrid="0" snapToObjects="1">
      <p:cViewPr varScale="1">
        <p:scale>
          <a:sx n="50" d="100"/>
          <a:sy n="50" d="100"/>
        </p:scale>
        <p:origin x="-13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image" Target="../media/image10.png"/><Relationship Id="rId2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image" Target="../media/image10.png"/><Relationship Id="rId2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DF371-382A-5048-9A9F-DEAB9CCD7252}" type="doc">
      <dgm:prSet loTypeId="urn:microsoft.com/office/officeart/2005/8/layout/pList1#1" loCatId="list" qsTypeId="urn:microsoft.com/office/officeart/2005/8/quickstyle/simple4" qsCatId="simple" csTypeId="urn:microsoft.com/office/officeart/2005/8/colors/accent1_2" csCatId="accent1" phldr="1"/>
      <dgm:spPr/>
    </dgm:pt>
    <dgm:pt modelId="{07788768-D793-4448-9181-CD0F29C4032B}">
      <dgm:prSet phldrT="[Text]"/>
      <dgm:spPr/>
      <dgm:t>
        <a:bodyPr/>
        <a:lstStyle/>
        <a:p>
          <a:r>
            <a:rPr lang="en-US" dirty="0" smtClean="0"/>
            <a:t>exams/judgment</a:t>
          </a:r>
          <a:endParaRPr lang="en-US" dirty="0"/>
        </a:p>
      </dgm:t>
    </dgm:pt>
    <dgm:pt modelId="{5A8E4DA4-3D3E-5449-9213-7A3CB11BEA15}" type="parTrans" cxnId="{3307AD9C-8C1C-CE4D-A08E-B6A27140868A}">
      <dgm:prSet/>
      <dgm:spPr/>
      <dgm:t>
        <a:bodyPr/>
        <a:lstStyle/>
        <a:p>
          <a:endParaRPr lang="en-US"/>
        </a:p>
      </dgm:t>
    </dgm:pt>
    <dgm:pt modelId="{2A156A11-CA91-8646-8CE7-07451A6637D0}" type="sibTrans" cxnId="{3307AD9C-8C1C-CE4D-A08E-B6A27140868A}">
      <dgm:prSet/>
      <dgm:spPr/>
      <dgm:t>
        <a:bodyPr/>
        <a:lstStyle/>
        <a:p>
          <a:endParaRPr lang="en-US"/>
        </a:p>
      </dgm:t>
    </dgm:pt>
    <dgm:pt modelId="{BCFCCBE5-E9D9-B542-A8EB-51E13DFD4289}">
      <dgm:prSet phldrT="[Text]"/>
      <dgm:spPr/>
      <dgm:t>
        <a:bodyPr/>
        <a:lstStyle/>
        <a:p>
          <a:r>
            <a:rPr lang="en-US" dirty="0" smtClean="0"/>
            <a:t>motivations</a:t>
          </a:r>
          <a:endParaRPr lang="en-US" dirty="0"/>
        </a:p>
      </dgm:t>
    </dgm:pt>
    <dgm:pt modelId="{B0AA0F75-20DD-904A-AD32-B7E85F96F6FD}" type="parTrans" cxnId="{8B414C24-743F-0E45-BD18-0620D35CFE76}">
      <dgm:prSet/>
      <dgm:spPr/>
      <dgm:t>
        <a:bodyPr/>
        <a:lstStyle/>
        <a:p>
          <a:endParaRPr lang="en-US"/>
        </a:p>
      </dgm:t>
    </dgm:pt>
    <dgm:pt modelId="{BE5B5847-E9F2-5B4D-858A-0F936AAF3463}" type="sibTrans" cxnId="{8B414C24-743F-0E45-BD18-0620D35CFE76}">
      <dgm:prSet/>
      <dgm:spPr/>
      <dgm:t>
        <a:bodyPr/>
        <a:lstStyle/>
        <a:p>
          <a:endParaRPr lang="en-US"/>
        </a:p>
      </dgm:t>
    </dgm:pt>
    <dgm:pt modelId="{48497430-AE69-E947-8618-6CA15BAAF51F}">
      <dgm:prSet phldrT="[Text]"/>
      <dgm:spPr/>
      <dgm:t>
        <a:bodyPr/>
        <a:lstStyle/>
        <a:p>
          <a:r>
            <a:rPr lang="en-US" dirty="0" smtClean="0"/>
            <a:t>Progress/reflection</a:t>
          </a:r>
          <a:endParaRPr lang="en-US" dirty="0"/>
        </a:p>
      </dgm:t>
    </dgm:pt>
    <dgm:pt modelId="{1967A159-DD45-EC4B-8547-631676D3ED4E}" type="parTrans" cxnId="{7D3079B1-ACD1-A440-8AA5-AADA738512EF}">
      <dgm:prSet/>
      <dgm:spPr/>
      <dgm:t>
        <a:bodyPr/>
        <a:lstStyle/>
        <a:p>
          <a:endParaRPr lang="en-US"/>
        </a:p>
      </dgm:t>
    </dgm:pt>
    <dgm:pt modelId="{67B013B7-C056-6449-865E-6662C6F08A79}" type="sibTrans" cxnId="{7D3079B1-ACD1-A440-8AA5-AADA738512EF}">
      <dgm:prSet/>
      <dgm:spPr/>
      <dgm:t>
        <a:bodyPr/>
        <a:lstStyle/>
        <a:p>
          <a:endParaRPr lang="en-US"/>
        </a:p>
      </dgm:t>
    </dgm:pt>
    <dgm:pt modelId="{2382C71F-A9A8-A149-BC9D-A6A233C71745}">
      <dgm:prSet phldrT="[Text]"/>
      <dgm:spPr/>
      <dgm:t>
        <a:bodyPr/>
        <a:lstStyle/>
        <a:p>
          <a:r>
            <a:rPr lang="en-US" dirty="0" smtClean="0"/>
            <a:t>Future plans</a:t>
          </a:r>
          <a:endParaRPr lang="en-US" dirty="0"/>
        </a:p>
      </dgm:t>
    </dgm:pt>
    <dgm:pt modelId="{D0AC8F75-3728-3D45-B4A4-F866CB3D046A}" type="parTrans" cxnId="{D6EDEA86-BA51-1F42-92A8-9F0E9D43030D}">
      <dgm:prSet/>
      <dgm:spPr/>
      <dgm:t>
        <a:bodyPr/>
        <a:lstStyle/>
        <a:p>
          <a:endParaRPr lang="en-US"/>
        </a:p>
      </dgm:t>
    </dgm:pt>
    <dgm:pt modelId="{E45C591B-FF21-9E4D-9D9F-CE877EA69A60}" type="sibTrans" cxnId="{D6EDEA86-BA51-1F42-92A8-9F0E9D43030D}">
      <dgm:prSet/>
      <dgm:spPr/>
      <dgm:t>
        <a:bodyPr/>
        <a:lstStyle/>
        <a:p>
          <a:endParaRPr lang="en-US"/>
        </a:p>
      </dgm:t>
    </dgm:pt>
    <dgm:pt modelId="{E9FD6065-1671-6D40-B5BD-656328D04223}">
      <dgm:prSet phldrT="[Text]"/>
      <dgm:spPr/>
      <dgm:t>
        <a:bodyPr/>
        <a:lstStyle/>
        <a:p>
          <a:r>
            <a:rPr lang="en-US" dirty="0" smtClean="0"/>
            <a:t>self knowledge</a:t>
          </a:r>
          <a:endParaRPr lang="en-US" dirty="0"/>
        </a:p>
      </dgm:t>
    </dgm:pt>
    <dgm:pt modelId="{9C15E516-A90B-7941-8E21-6AB34688886A}" type="parTrans" cxnId="{70409D96-5512-6B4F-8FC4-F0B83EA23987}">
      <dgm:prSet/>
      <dgm:spPr/>
      <dgm:t>
        <a:bodyPr/>
        <a:lstStyle/>
        <a:p>
          <a:endParaRPr lang="en-US"/>
        </a:p>
      </dgm:t>
    </dgm:pt>
    <dgm:pt modelId="{3B7971CF-0C91-624F-81C2-36BC58E868EA}" type="sibTrans" cxnId="{70409D96-5512-6B4F-8FC4-F0B83EA23987}">
      <dgm:prSet/>
      <dgm:spPr/>
      <dgm:t>
        <a:bodyPr/>
        <a:lstStyle/>
        <a:p>
          <a:endParaRPr lang="en-US"/>
        </a:p>
      </dgm:t>
    </dgm:pt>
    <dgm:pt modelId="{4BB10849-D9B8-1147-B236-ED0035C17296}" type="pres">
      <dgm:prSet presAssocID="{97CDF371-382A-5048-9A9F-DEAB9CCD7252}" presName="Name0" presStyleCnt="0">
        <dgm:presLayoutVars>
          <dgm:dir/>
          <dgm:resizeHandles val="exact"/>
        </dgm:presLayoutVars>
      </dgm:prSet>
      <dgm:spPr/>
    </dgm:pt>
    <dgm:pt modelId="{C3A39823-7D50-4A4D-940C-CE93DA281368}" type="pres">
      <dgm:prSet presAssocID="{BCFCCBE5-E9D9-B542-A8EB-51E13DFD4289}" presName="compNode" presStyleCnt="0"/>
      <dgm:spPr/>
    </dgm:pt>
    <dgm:pt modelId="{EB874268-A99F-7E4A-BF6A-97BEE835841D}" type="pres">
      <dgm:prSet presAssocID="{BCFCCBE5-E9D9-B542-A8EB-51E13DFD4289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CD0BB3-57A8-AD48-B391-441E30AD70C3}" type="pres">
      <dgm:prSet presAssocID="{BCFCCBE5-E9D9-B542-A8EB-51E13DFD4289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965C7-28EF-2447-AE4E-607053A7A95D}" type="pres">
      <dgm:prSet presAssocID="{BE5B5847-E9F2-5B4D-858A-0F936AAF34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B5F3CB-B48A-814A-BF01-1D34CA654D81}" type="pres">
      <dgm:prSet presAssocID="{07788768-D793-4448-9181-CD0F29C4032B}" presName="compNode" presStyleCnt="0"/>
      <dgm:spPr/>
    </dgm:pt>
    <dgm:pt modelId="{8C23DBEB-C4BC-1443-9CFF-38BA6E287ECD}" type="pres">
      <dgm:prSet presAssocID="{07788768-D793-4448-9181-CD0F29C4032B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38C233-9997-7247-B426-DB13ADC77086}" type="pres">
      <dgm:prSet presAssocID="{07788768-D793-4448-9181-CD0F29C4032B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3A8D2-C301-B745-BBEF-9D746347845C}" type="pres">
      <dgm:prSet presAssocID="{2A156A11-CA91-8646-8CE7-07451A6637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8F0599-BAE4-5143-AFBA-182C09196C2C}" type="pres">
      <dgm:prSet presAssocID="{48497430-AE69-E947-8618-6CA15BAAF51F}" presName="compNode" presStyleCnt="0"/>
      <dgm:spPr/>
    </dgm:pt>
    <dgm:pt modelId="{4A4E3C18-0A68-7048-8036-60DC1B7AF634}" type="pres">
      <dgm:prSet presAssocID="{48497430-AE69-E947-8618-6CA15BAAF51F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F6F4D6-E9CC-1E49-AC9C-17309CBA4D1A}" type="pres">
      <dgm:prSet presAssocID="{48497430-AE69-E947-8618-6CA15BAAF51F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1F7B9-668E-DD4E-98F2-0C109140CEC7}" type="pres">
      <dgm:prSet presAssocID="{67B013B7-C056-6449-865E-6662C6F08A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8C6957-5DF4-8E4A-B7CD-043191B189EC}" type="pres">
      <dgm:prSet presAssocID="{E9FD6065-1671-6D40-B5BD-656328D04223}" presName="compNode" presStyleCnt="0"/>
      <dgm:spPr/>
    </dgm:pt>
    <dgm:pt modelId="{26070294-709E-4B4B-9F66-E794B7D2D16A}" type="pres">
      <dgm:prSet presAssocID="{E9FD6065-1671-6D40-B5BD-656328D04223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26976C5-2231-DC46-9BC9-543D8B6F5088}" type="pres">
      <dgm:prSet presAssocID="{E9FD6065-1671-6D40-B5BD-656328D04223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8BDB0-D14A-364B-BF5F-F85FC18E0F2A}" type="pres">
      <dgm:prSet presAssocID="{3B7971CF-0C91-624F-81C2-36BC58E868E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1C9C02-DEF3-8C42-B8A8-BCA97A1DF67B}" type="pres">
      <dgm:prSet presAssocID="{2382C71F-A9A8-A149-BC9D-A6A233C71745}" presName="compNode" presStyleCnt="0"/>
      <dgm:spPr/>
    </dgm:pt>
    <dgm:pt modelId="{56EB0BD0-A3AE-1C4F-8700-B65548955D07}" type="pres">
      <dgm:prSet presAssocID="{2382C71F-A9A8-A149-BC9D-A6A233C71745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6432D3F-F7A7-EF49-B940-E031867E6FCA}" type="pres">
      <dgm:prSet presAssocID="{2382C71F-A9A8-A149-BC9D-A6A233C71745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CF1C12-AEC5-6946-A2A3-86DB5FDEC929}" type="presOf" srcId="{3B7971CF-0C91-624F-81C2-36BC58E868EA}" destId="{CFE8BDB0-D14A-364B-BF5F-F85FC18E0F2A}" srcOrd="0" destOrd="0" presId="urn:microsoft.com/office/officeart/2005/8/layout/pList1#1"/>
    <dgm:cxn modelId="{8B414C24-743F-0E45-BD18-0620D35CFE76}" srcId="{97CDF371-382A-5048-9A9F-DEAB9CCD7252}" destId="{BCFCCBE5-E9D9-B542-A8EB-51E13DFD4289}" srcOrd="0" destOrd="0" parTransId="{B0AA0F75-20DD-904A-AD32-B7E85F96F6FD}" sibTransId="{BE5B5847-E9F2-5B4D-858A-0F936AAF3463}"/>
    <dgm:cxn modelId="{CA3B1F29-0E3E-0F45-BE03-A7D7DA067804}" type="presOf" srcId="{2382C71F-A9A8-A149-BC9D-A6A233C71745}" destId="{F6432D3F-F7A7-EF49-B940-E031867E6FCA}" srcOrd="0" destOrd="0" presId="urn:microsoft.com/office/officeart/2005/8/layout/pList1#1"/>
    <dgm:cxn modelId="{70409D96-5512-6B4F-8FC4-F0B83EA23987}" srcId="{97CDF371-382A-5048-9A9F-DEAB9CCD7252}" destId="{E9FD6065-1671-6D40-B5BD-656328D04223}" srcOrd="3" destOrd="0" parTransId="{9C15E516-A90B-7941-8E21-6AB34688886A}" sibTransId="{3B7971CF-0C91-624F-81C2-36BC58E868EA}"/>
    <dgm:cxn modelId="{D6EDEA86-BA51-1F42-92A8-9F0E9D43030D}" srcId="{97CDF371-382A-5048-9A9F-DEAB9CCD7252}" destId="{2382C71F-A9A8-A149-BC9D-A6A233C71745}" srcOrd="4" destOrd="0" parTransId="{D0AC8F75-3728-3D45-B4A4-F866CB3D046A}" sibTransId="{E45C591B-FF21-9E4D-9D9F-CE877EA69A60}"/>
    <dgm:cxn modelId="{F0DBD717-D1D3-3644-A4C6-0A42A9A2A906}" type="presOf" srcId="{E9FD6065-1671-6D40-B5BD-656328D04223}" destId="{226976C5-2231-DC46-9BC9-543D8B6F5088}" srcOrd="0" destOrd="0" presId="urn:microsoft.com/office/officeart/2005/8/layout/pList1#1"/>
    <dgm:cxn modelId="{588F73A0-0386-CF4E-ADDD-7ECEF6350D61}" type="presOf" srcId="{BE5B5847-E9F2-5B4D-858A-0F936AAF3463}" destId="{85C965C7-28EF-2447-AE4E-607053A7A95D}" srcOrd="0" destOrd="0" presId="urn:microsoft.com/office/officeart/2005/8/layout/pList1#1"/>
    <dgm:cxn modelId="{D4919ED1-45B5-3741-9E43-1C5CFF1A5DC4}" type="presOf" srcId="{97CDF371-382A-5048-9A9F-DEAB9CCD7252}" destId="{4BB10849-D9B8-1147-B236-ED0035C17296}" srcOrd="0" destOrd="0" presId="urn:microsoft.com/office/officeart/2005/8/layout/pList1#1"/>
    <dgm:cxn modelId="{B83668C6-53EA-7044-A4CE-1D0576943210}" type="presOf" srcId="{07788768-D793-4448-9181-CD0F29C4032B}" destId="{A838C233-9997-7247-B426-DB13ADC77086}" srcOrd="0" destOrd="0" presId="urn:microsoft.com/office/officeart/2005/8/layout/pList1#1"/>
    <dgm:cxn modelId="{7533257F-05D2-C94A-9F2A-3C48BD16063D}" type="presOf" srcId="{BCFCCBE5-E9D9-B542-A8EB-51E13DFD4289}" destId="{84CD0BB3-57A8-AD48-B391-441E30AD70C3}" srcOrd="0" destOrd="0" presId="urn:microsoft.com/office/officeart/2005/8/layout/pList1#1"/>
    <dgm:cxn modelId="{3307AD9C-8C1C-CE4D-A08E-B6A27140868A}" srcId="{97CDF371-382A-5048-9A9F-DEAB9CCD7252}" destId="{07788768-D793-4448-9181-CD0F29C4032B}" srcOrd="1" destOrd="0" parTransId="{5A8E4DA4-3D3E-5449-9213-7A3CB11BEA15}" sibTransId="{2A156A11-CA91-8646-8CE7-07451A6637D0}"/>
    <dgm:cxn modelId="{B40DEBC3-E43F-BD4D-9F63-8DE88CAB3132}" type="presOf" srcId="{2A156A11-CA91-8646-8CE7-07451A6637D0}" destId="{0E23A8D2-C301-B745-BBEF-9D746347845C}" srcOrd="0" destOrd="0" presId="urn:microsoft.com/office/officeart/2005/8/layout/pList1#1"/>
    <dgm:cxn modelId="{7D3079B1-ACD1-A440-8AA5-AADA738512EF}" srcId="{97CDF371-382A-5048-9A9F-DEAB9CCD7252}" destId="{48497430-AE69-E947-8618-6CA15BAAF51F}" srcOrd="2" destOrd="0" parTransId="{1967A159-DD45-EC4B-8547-631676D3ED4E}" sibTransId="{67B013B7-C056-6449-865E-6662C6F08A79}"/>
    <dgm:cxn modelId="{567AAD28-2899-CE44-8183-CB6A044B7221}" type="presOf" srcId="{48497430-AE69-E947-8618-6CA15BAAF51F}" destId="{9AF6F4D6-E9CC-1E49-AC9C-17309CBA4D1A}" srcOrd="0" destOrd="0" presId="urn:microsoft.com/office/officeart/2005/8/layout/pList1#1"/>
    <dgm:cxn modelId="{2EF2CECB-E298-D246-A4F4-4CCE7D2DA764}" type="presOf" srcId="{67B013B7-C056-6449-865E-6662C6F08A79}" destId="{B511F7B9-668E-DD4E-98F2-0C109140CEC7}" srcOrd="0" destOrd="0" presId="urn:microsoft.com/office/officeart/2005/8/layout/pList1#1"/>
    <dgm:cxn modelId="{ECD61ADC-96FD-194F-9BDB-501339DDEA66}" type="presParOf" srcId="{4BB10849-D9B8-1147-B236-ED0035C17296}" destId="{C3A39823-7D50-4A4D-940C-CE93DA281368}" srcOrd="0" destOrd="0" presId="urn:microsoft.com/office/officeart/2005/8/layout/pList1#1"/>
    <dgm:cxn modelId="{1E1F70EF-C5AB-5A47-ACF3-F59CC9A51EE8}" type="presParOf" srcId="{C3A39823-7D50-4A4D-940C-CE93DA281368}" destId="{EB874268-A99F-7E4A-BF6A-97BEE835841D}" srcOrd="0" destOrd="0" presId="urn:microsoft.com/office/officeart/2005/8/layout/pList1#1"/>
    <dgm:cxn modelId="{EC060AF4-39B7-A841-B4BA-9B3385E283AB}" type="presParOf" srcId="{C3A39823-7D50-4A4D-940C-CE93DA281368}" destId="{84CD0BB3-57A8-AD48-B391-441E30AD70C3}" srcOrd="1" destOrd="0" presId="urn:microsoft.com/office/officeart/2005/8/layout/pList1#1"/>
    <dgm:cxn modelId="{C8689E98-8572-3D4F-8CC6-F74142477B65}" type="presParOf" srcId="{4BB10849-D9B8-1147-B236-ED0035C17296}" destId="{85C965C7-28EF-2447-AE4E-607053A7A95D}" srcOrd="1" destOrd="0" presId="urn:microsoft.com/office/officeart/2005/8/layout/pList1#1"/>
    <dgm:cxn modelId="{6C0782E7-9D0B-C44C-B7C6-46F073E1F6FD}" type="presParOf" srcId="{4BB10849-D9B8-1147-B236-ED0035C17296}" destId="{1DB5F3CB-B48A-814A-BF01-1D34CA654D81}" srcOrd="2" destOrd="0" presId="urn:microsoft.com/office/officeart/2005/8/layout/pList1#1"/>
    <dgm:cxn modelId="{77CED119-9F4B-4845-993D-74ECA548B0C7}" type="presParOf" srcId="{1DB5F3CB-B48A-814A-BF01-1D34CA654D81}" destId="{8C23DBEB-C4BC-1443-9CFF-38BA6E287ECD}" srcOrd="0" destOrd="0" presId="urn:microsoft.com/office/officeart/2005/8/layout/pList1#1"/>
    <dgm:cxn modelId="{7464EA7B-8666-534C-8529-9D267A36EF43}" type="presParOf" srcId="{1DB5F3CB-B48A-814A-BF01-1D34CA654D81}" destId="{A838C233-9997-7247-B426-DB13ADC77086}" srcOrd="1" destOrd="0" presId="urn:microsoft.com/office/officeart/2005/8/layout/pList1#1"/>
    <dgm:cxn modelId="{BB2AB257-4DB5-BF4C-A9C7-46692F8EA210}" type="presParOf" srcId="{4BB10849-D9B8-1147-B236-ED0035C17296}" destId="{0E23A8D2-C301-B745-BBEF-9D746347845C}" srcOrd="3" destOrd="0" presId="urn:microsoft.com/office/officeart/2005/8/layout/pList1#1"/>
    <dgm:cxn modelId="{DF3AF14A-8559-D246-AAE5-3EC9ED3DB5DE}" type="presParOf" srcId="{4BB10849-D9B8-1147-B236-ED0035C17296}" destId="{018F0599-BAE4-5143-AFBA-182C09196C2C}" srcOrd="4" destOrd="0" presId="urn:microsoft.com/office/officeart/2005/8/layout/pList1#1"/>
    <dgm:cxn modelId="{A4E902E7-3CB4-9A4B-8286-9FC8812C4F0C}" type="presParOf" srcId="{018F0599-BAE4-5143-AFBA-182C09196C2C}" destId="{4A4E3C18-0A68-7048-8036-60DC1B7AF634}" srcOrd="0" destOrd="0" presId="urn:microsoft.com/office/officeart/2005/8/layout/pList1#1"/>
    <dgm:cxn modelId="{0F91B467-6B87-4D49-8EDB-BF7D5982D060}" type="presParOf" srcId="{018F0599-BAE4-5143-AFBA-182C09196C2C}" destId="{9AF6F4D6-E9CC-1E49-AC9C-17309CBA4D1A}" srcOrd="1" destOrd="0" presId="urn:microsoft.com/office/officeart/2005/8/layout/pList1#1"/>
    <dgm:cxn modelId="{2C919DCE-841D-C740-A06C-49F65BC6DEE3}" type="presParOf" srcId="{4BB10849-D9B8-1147-B236-ED0035C17296}" destId="{B511F7B9-668E-DD4E-98F2-0C109140CEC7}" srcOrd="5" destOrd="0" presId="urn:microsoft.com/office/officeart/2005/8/layout/pList1#1"/>
    <dgm:cxn modelId="{D67C9F8B-5145-FF48-889A-6D99BFD01947}" type="presParOf" srcId="{4BB10849-D9B8-1147-B236-ED0035C17296}" destId="{798C6957-5DF4-8E4A-B7CD-043191B189EC}" srcOrd="6" destOrd="0" presId="urn:microsoft.com/office/officeart/2005/8/layout/pList1#1"/>
    <dgm:cxn modelId="{079690A5-B521-324C-9346-926F0295BC51}" type="presParOf" srcId="{798C6957-5DF4-8E4A-B7CD-043191B189EC}" destId="{26070294-709E-4B4B-9F66-E794B7D2D16A}" srcOrd="0" destOrd="0" presId="urn:microsoft.com/office/officeart/2005/8/layout/pList1#1"/>
    <dgm:cxn modelId="{0331877B-BD74-C14F-BC58-F3BE77D4BCC5}" type="presParOf" srcId="{798C6957-5DF4-8E4A-B7CD-043191B189EC}" destId="{226976C5-2231-DC46-9BC9-543D8B6F5088}" srcOrd="1" destOrd="0" presId="urn:microsoft.com/office/officeart/2005/8/layout/pList1#1"/>
    <dgm:cxn modelId="{EF386B6A-4961-9C4F-9797-79460682A709}" type="presParOf" srcId="{4BB10849-D9B8-1147-B236-ED0035C17296}" destId="{CFE8BDB0-D14A-364B-BF5F-F85FC18E0F2A}" srcOrd="7" destOrd="0" presId="urn:microsoft.com/office/officeart/2005/8/layout/pList1#1"/>
    <dgm:cxn modelId="{A31F61C6-B021-9E40-86D2-F4BCD150E305}" type="presParOf" srcId="{4BB10849-D9B8-1147-B236-ED0035C17296}" destId="{6C1C9C02-DEF3-8C42-B8A8-BCA97A1DF67B}" srcOrd="8" destOrd="0" presId="urn:microsoft.com/office/officeart/2005/8/layout/pList1#1"/>
    <dgm:cxn modelId="{492ABB9A-E0C8-F247-8063-D2432D14BFE3}" type="presParOf" srcId="{6C1C9C02-DEF3-8C42-B8A8-BCA97A1DF67B}" destId="{56EB0BD0-A3AE-1C4F-8700-B65548955D07}" srcOrd="0" destOrd="0" presId="urn:microsoft.com/office/officeart/2005/8/layout/pList1#1"/>
    <dgm:cxn modelId="{B08DD8D5-8D27-894E-949E-CC40FB1F22A8}" type="presParOf" srcId="{6C1C9C02-DEF3-8C42-B8A8-BCA97A1DF67B}" destId="{F6432D3F-F7A7-EF49-B940-E031867E6FC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7C8BD-3B0D-2D4D-9604-798823770111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E93C8-0415-CF45-8FDA-2F2E2DFF28A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Week 1 </a:t>
          </a:r>
          <a:br>
            <a:rPr lang="en-US" sz="1800" dirty="0" smtClean="0"/>
          </a:b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Motivation</a:t>
          </a:r>
          <a:endParaRPr lang="en-US" sz="1800" dirty="0"/>
        </a:p>
      </dgm:t>
    </dgm:pt>
    <dgm:pt modelId="{84E65067-1F60-7944-9CE9-EEE0F1677BD8}" type="parTrans" cxnId="{3176CD0C-4053-1C44-A2CB-D70EAA4FC638}">
      <dgm:prSet/>
      <dgm:spPr/>
      <dgm:t>
        <a:bodyPr/>
        <a:lstStyle/>
        <a:p>
          <a:endParaRPr lang="en-US"/>
        </a:p>
      </dgm:t>
    </dgm:pt>
    <dgm:pt modelId="{09DB9F9B-9F8D-D744-937C-A96FF31C4FEB}" type="sibTrans" cxnId="{3176CD0C-4053-1C44-A2CB-D70EAA4FC638}">
      <dgm:prSet/>
      <dgm:spPr/>
      <dgm:t>
        <a:bodyPr/>
        <a:lstStyle/>
        <a:p>
          <a:endParaRPr lang="en-US"/>
        </a:p>
      </dgm:t>
    </dgm:pt>
    <dgm:pt modelId="{2F5A17D0-1351-984A-B733-B6C70E5E453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Week 2 </a:t>
          </a:r>
          <a:r>
            <a:rPr lang="en-US" sz="1800" dirty="0" smtClean="0"/>
            <a:t/>
          </a:r>
          <a:br>
            <a:rPr lang="en-US" sz="1800" dirty="0" smtClean="0"/>
          </a:br>
          <a:endParaRPr lang="en-US" sz="1800" dirty="0" smtClean="0"/>
        </a:p>
        <a:p>
          <a:r>
            <a:rPr lang="en-US" sz="1800" dirty="0" smtClean="0"/>
            <a:t>Self evaluation</a:t>
          </a:r>
          <a:endParaRPr lang="en-US" sz="1800" dirty="0"/>
        </a:p>
      </dgm:t>
    </dgm:pt>
    <dgm:pt modelId="{E48F384E-6C35-D34B-B66E-950FD98F8E56}" type="parTrans" cxnId="{149F1B46-6A62-D34A-886B-5DA75626383E}">
      <dgm:prSet/>
      <dgm:spPr/>
      <dgm:t>
        <a:bodyPr/>
        <a:lstStyle/>
        <a:p>
          <a:endParaRPr lang="en-US"/>
        </a:p>
      </dgm:t>
    </dgm:pt>
    <dgm:pt modelId="{51A17476-2256-E242-8F89-0EA389FEA676}" type="sibTrans" cxnId="{149F1B46-6A62-D34A-886B-5DA75626383E}">
      <dgm:prSet/>
      <dgm:spPr/>
      <dgm:t>
        <a:bodyPr/>
        <a:lstStyle/>
        <a:p>
          <a:endParaRPr lang="en-US"/>
        </a:p>
      </dgm:t>
    </dgm:pt>
    <dgm:pt modelId="{B69C22BC-2F34-6F4B-B406-118DFC2CD3B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Week 3 </a:t>
          </a:r>
          <a:br>
            <a:rPr lang="en-US" sz="1800" dirty="0" smtClean="0"/>
          </a:br>
          <a:endParaRPr lang="en-US" sz="1800" dirty="0" smtClean="0"/>
        </a:p>
        <a:p>
          <a:r>
            <a:rPr lang="en-US" sz="1800" dirty="0" smtClean="0"/>
            <a:t>progress </a:t>
          </a:r>
          <a:endParaRPr lang="en-US" sz="1800" dirty="0"/>
        </a:p>
      </dgm:t>
    </dgm:pt>
    <dgm:pt modelId="{D5DB75DD-0162-0245-A2B4-0768F2FAFC5C}" type="parTrans" cxnId="{86F71376-6C7F-AA40-9ADC-FFAAD0863764}">
      <dgm:prSet/>
      <dgm:spPr/>
      <dgm:t>
        <a:bodyPr/>
        <a:lstStyle/>
        <a:p>
          <a:endParaRPr lang="en-US"/>
        </a:p>
      </dgm:t>
    </dgm:pt>
    <dgm:pt modelId="{CDE9F64D-2222-4A4F-A6D2-C8E5E1454E07}" type="sibTrans" cxnId="{86F71376-6C7F-AA40-9ADC-FFAAD0863764}">
      <dgm:prSet/>
      <dgm:spPr/>
      <dgm:t>
        <a:bodyPr/>
        <a:lstStyle/>
        <a:p>
          <a:endParaRPr lang="en-US"/>
        </a:p>
      </dgm:t>
    </dgm:pt>
    <dgm:pt modelId="{3815383A-C37C-CF4C-9B22-55CEA63D4872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Week 4</a:t>
          </a:r>
          <a:br>
            <a:rPr lang="en-US" sz="1800" dirty="0" smtClean="0"/>
          </a:br>
          <a:endParaRPr lang="en-US" sz="1800" dirty="0" smtClean="0"/>
        </a:p>
        <a:p>
          <a:r>
            <a:rPr lang="en-US" sz="1800" dirty="0" smtClean="0"/>
            <a:t>self knowledge</a:t>
          </a:r>
          <a:endParaRPr lang="en-US" sz="1800" dirty="0"/>
        </a:p>
      </dgm:t>
    </dgm:pt>
    <dgm:pt modelId="{394FF69F-4F75-B348-9F03-84027B05EAAE}" type="parTrans" cxnId="{94432CE2-A044-7C44-8121-6225BF5BF60B}">
      <dgm:prSet/>
      <dgm:spPr/>
      <dgm:t>
        <a:bodyPr/>
        <a:lstStyle/>
        <a:p>
          <a:endParaRPr lang="en-US"/>
        </a:p>
      </dgm:t>
    </dgm:pt>
    <dgm:pt modelId="{38E584CB-93B1-2C48-9349-4E18CEDD5CA3}" type="sibTrans" cxnId="{94432CE2-A044-7C44-8121-6225BF5BF60B}">
      <dgm:prSet/>
      <dgm:spPr/>
      <dgm:t>
        <a:bodyPr/>
        <a:lstStyle/>
        <a:p>
          <a:endParaRPr lang="en-US"/>
        </a:p>
      </dgm:t>
    </dgm:pt>
    <dgm:pt modelId="{9B5D8D0F-536D-8B44-837D-5825DEC264B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Week 5  </a:t>
          </a:r>
          <a:br>
            <a:rPr lang="en-US" sz="1800" dirty="0" smtClean="0"/>
          </a:b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future </a:t>
          </a:r>
          <a:r>
            <a:rPr lang="en-US" sz="1800" dirty="0" smtClean="0"/>
            <a:t>plans</a:t>
          </a:r>
          <a:endParaRPr lang="en-US" sz="1800" dirty="0"/>
        </a:p>
      </dgm:t>
    </dgm:pt>
    <dgm:pt modelId="{761DBEF7-D3DC-D941-AB29-C9A52BB5245E}" type="parTrans" cxnId="{BF74D97D-205D-334F-8DAC-BA958FB6F501}">
      <dgm:prSet/>
      <dgm:spPr/>
      <dgm:t>
        <a:bodyPr/>
        <a:lstStyle/>
        <a:p>
          <a:endParaRPr lang="en-US"/>
        </a:p>
      </dgm:t>
    </dgm:pt>
    <dgm:pt modelId="{FA5F1BC6-5AFA-8F48-88A3-0A0B5C405BC9}" type="sibTrans" cxnId="{BF74D97D-205D-334F-8DAC-BA958FB6F501}">
      <dgm:prSet/>
      <dgm:spPr/>
      <dgm:t>
        <a:bodyPr/>
        <a:lstStyle/>
        <a:p>
          <a:endParaRPr lang="en-US"/>
        </a:p>
      </dgm:t>
    </dgm:pt>
    <dgm:pt modelId="{C8332D5A-8EFC-A54B-B13C-E20524D63F6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Week 6 </a:t>
          </a:r>
          <a:r>
            <a:rPr lang="en-US" sz="1800" dirty="0" smtClean="0"/>
            <a:t>+</a:t>
          </a:r>
          <a:br>
            <a:rPr lang="en-US" sz="1800" dirty="0" smtClean="0"/>
          </a:b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Assessment 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Interviews</a:t>
          </a:r>
          <a:endParaRPr lang="en-US" sz="1800" dirty="0"/>
        </a:p>
      </dgm:t>
    </dgm:pt>
    <dgm:pt modelId="{1B4D3C10-5AEA-C644-813B-82A27BB8CAFC}" type="parTrans" cxnId="{31FCFCA4-1F96-C947-8471-A95DB5D4A475}">
      <dgm:prSet/>
      <dgm:spPr/>
      <dgm:t>
        <a:bodyPr/>
        <a:lstStyle/>
        <a:p>
          <a:endParaRPr lang="en-US"/>
        </a:p>
      </dgm:t>
    </dgm:pt>
    <dgm:pt modelId="{2B529327-6FF8-294B-B344-DBCDB06E6D1D}" type="sibTrans" cxnId="{31FCFCA4-1F96-C947-8471-A95DB5D4A475}">
      <dgm:prSet/>
      <dgm:spPr/>
      <dgm:t>
        <a:bodyPr/>
        <a:lstStyle/>
        <a:p>
          <a:endParaRPr lang="en-GB"/>
        </a:p>
      </dgm:t>
    </dgm:pt>
    <dgm:pt modelId="{A596A51D-2391-054C-A104-46EDFF99ED62}" type="pres">
      <dgm:prSet presAssocID="{DEA7C8BD-3B0D-2D4D-9604-7988237701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F48C6C-695F-5A43-8E71-0460BB6209A2}" type="pres">
      <dgm:prSet presAssocID="{56AE93C8-0415-CF45-8FDA-2F2E2DFF28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775D2-484D-B04B-8B56-CC6694945D02}" type="pres">
      <dgm:prSet presAssocID="{09DB9F9B-9F8D-D744-937C-A96FF31C4FEB}" presName="sibTrans" presStyleCnt="0"/>
      <dgm:spPr/>
    </dgm:pt>
    <dgm:pt modelId="{FE80601B-B02A-9F4F-ABCC-F3BAD7CBF9CB}" type="pres">
      <dgm:prSet presAssocID="{2F5A17D0-1351-984A-B733-B6C70E5E45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DBF6D-ED8C-324A-ACF8-3DA91AE467B7}" type="pres">
      <dgm:prSet presAssocID="{51A17476-2256-E242-8F89-0EA389FEA676}" presName="sibTrans" presStyleCnt="0"/>
      <dgm:spPr/>
    </dgm:pt>
    <dgm:pt modelId="{6EB3564A-8DD1-8547-A151-7F8475309EF7}" type="pres">
      <dgm:prSet presAssocID="{B69C22BC-2F34-6F4B-B406-118DFC2CD3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D1AE2-7358-A348-BD1D-F224690A9EE1}" type="pres">
      <dgm:prSet presAssocID="{CDE9F64D-2222-4A4F-A6D2-C8E5E1454E07}" presName="sibTrans" presStyleCnt="0"/>
      <dgm:spPr/>
    </dgm:pt>
    <dgm:pt modelId="{D5B111DD-B791-EA46-99EC-6745CA2F2E84}" type="pres">
      <dgm:prSet presAssocID="{3815383A-C37C-CF4C-9B22-55CEA63D48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24E17-D0E2-EE42-8B19-08BA258FB154}" type="pres">
      <dgm:prSet presAssocID="{38E584CB-93B1-2C48-9349-4E18CEDD5CA3}" presName="sibTrans" presStyleCnt="0"/>
      <dgm:spPr/>
    </dgm:pt>
    <dgm:pt modelId="{6523677D-BA14-7D4E-ACED-82EAD86A7952}" type="pres">
      <dgm:prSet presAssocID="{9B5D8D0F-536D-8B44-837D-5825DEC264B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C859-9A4A-E543-8AD2-78215B7F9B9C}" type="pres">
      <dgm:prSet presAssocID="{FA5F1BC6-5AFA-8F48-88A3-0A0B5C405BC9}" presName="sibTrans" presStyleCnt="0"/>
      <dgm:spPr/>
    </dgm:pt>
    <dgm:pt modelId="{5DEFDD4B-1B4C-2048-9438-F35E5D9EBE2F}" type="pres">
      <dgm:prSet presAssocID="{C8332D5A-8EFC-A54B-B13C-E20524D63F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ED935-99A8-194B-AF1A-AB72B5C35E82}" type="presOf" srcId="{B69C22BC-2F34-6F4B-B406-118DFC2CD3BD}" destId="{6EB3564A-8DD1-8547-A151-7F8475309EF7}" srcOrd="0" destOrd="0" presId="urn:microsoft.com/office/officeart/2005/8/layout/default#2"/>
    <dgm:cxn modelId="{D8E47809-39AB-3146-A58A-CBE7368D1E1E}" type="presOf" srcId="{C8332D5A-8EFC-A54B-B13C-E20524D63F64}" destId="{5DEFDD4B-1B4C-2048-9438-F35E5D9EBE2F}" srcOrd="0" destOrd="0" presId="urn:microsoft.com/office/officeart/2005/8/layout/default#2"/>
    <dgm:cxn modelId="{BF2BD2E5-15EB-944A-8558-74EF8D192474}" type="presOf" srcId="{3815383A-C37C-CF4C-9B22-55CEA63D4872}" destId="{D5B111DD-B791-EA46-99EC-6745CA2F2E84}" srcOrd="0" destOrd="0" presId="urn:microsoft.com/office/officeart/2005/8/layout/default#2"/>
    <dgm:cxn modelId="{86F71376-6C7F-AA40-9ADC-FFAAD0863764}" srcId="{DEA7C8BD-3B0D-2D4D-9604-798823770111}" destId="{B69C22BC-2F34-6F4B-B406-118DFC2CD3BD}" srcOrd="2" destOrd="0" parTransId="{D5DB75DD-0162-0245-A2B4-0768F2FAFC5C}" sibTransId="{CDE9F64D-2222-4A4F-A6D2-C8E5E1454E07}"/>
    <dgm:cxn modelId="{18F702B1-5648-CA44-8D56-267F8BFE53E6}" type="presOf" srcId="{56AE93C8-0415-CF45-8FDA-2F2E2DFF28A5}" destId="{BBF48C6C-695F-5A43-8E71-0460BB6209A2}" srcOrd="0" destOrd="0" presId="urn:microsoft.com/office/officeart/2005/8/layout/default#2"/>
    <dgm:cxn modelId="{31FCFCA4-1F96-C947-8471-A95DB5D4A475}" srcId="{DEA7C8BD-3B0D-2D4D-9604-798823770111}" destId="{C8332D5A-8EFC-A54B-B13C-E20524D63F64}" srcOrd="5" destOrd="0" parTransId="{1B4D3C10-5AEA-C644-813B-82A27BB8CAFC}" sibTransId="{2B529327-6FF8-294B-B344-DBCDB06E6D1D}"/>
    <dgm:cxn modelId="{94432CE2-A044-7C44-8121-6225BF5BF60B}" srcId="{DEA7C8BD-3B0D-2D4D-9604-798823770111}" destId="{3815383A-C37C-CF4C-9B22-55CEA63D4872}" srcOrd="3" destOrd="0" parTransId="{394FF69F-4F75-B348-9F03-84027B05EAAE}" sibTransId="{38E584CB-93B1-2C48-9349-4E18CEDD5CA3}"/>
    <dgm:cxn modelId="{BF74D97D-205D-334F-8DAC-BA958FB6F501}" srcId="{DEA7C8BD-3B0D-2D4D-9604-798823770111}" destId="{9B5D8D0F-536D-8B44-837D-5825DEC264B3}" srcOrd="4" destOrd="0" parTransId="{761DBEF7-D3DC-D941-AB29-C9A52BB5245E}" sibTransId="{FA5F1BC6-5AFA-8F48-88A3-0A0B5C405BC9}"/>
    <dgm:cxn modelId="{149F1B46-6A62-D34A-886B-5DA75626383E}" srcId="{DEA7C8BD-3B0D-2D4D-9604-798823770111}" destId="{2F5A17D0-1351-984A-B733-B6C70E5E453F}" srcOrd="1" destOrd="0" parTransId="{E48F384E-6C35-D34B-B66E-950FD98F8E56}" sibTransId="{51A17476-2256-E242-8F89-0EA389FEA676}"/>
    <dgm:cxn modelId="{3176CD0C-4053-1C44-A2CB-D70EAA4FC638}" srcId="{DEA7C8BD-3B0D-2D4D-9604-798823770111}" destId="{56AE93C8-0415-CF45-8FDA-2F2E2DFF28A5}" srcOrd="0" destOrd="0" parTransId="{84E65067-1F60-7944-9CE9-EEE0F1677BD8}" sibTransId="{09DB9F9B-9F8D-D744-937C-A96FF31C4FEB}"/>
    <dgm:cxn modelId="{29E508A9-EB9B-E146-9290-51C1D9755EA6}" type="presOf" srcId="{DEA7C8BD-3B0D-2D4D-9604-798823770111}" destId="{A596A51D-2391-054C-A104-46EDFF99ED62}" srcOrd="0" destOrd="0" presId="urn:microsoft.com/office/officeart/2005/8/layout/default#2"/>
    <dgm:cxn modelId="{AA5E5B6B-C5B1-7049-ACA2-3D5709169281}" type="presOf" srcId="{2F5A17D0-1351-984A-B733-B6C70E5E453F}" destId="{FE80601B-B02A-9F4F-ABCC-F3BAD7CBF9CB}" srcOrd="0" destOrd="0" presId="urn:microsoft.com/office/officeart/2005/8/layout/default#2"/>
    <dgm:cxn modelId="{0290608D-915D-534C-8A02-CDBDDF264744}" type="presOf" srcId="{9B5D8D0F-536D-8B44-837D-5825DEC264B3}" destId="{6523677D-BA14-7D4E-ACED-82EAD86A7952}" srcOrd="0" destOrd="0" presId="urn:microsoft.com/office/officeart/2005/8/layout/default#2"/>
    <dgm:cxn modelId="{7D9F8A8A-CD48-4947-8D4C-247F0687DF2D}" type="presParOf" srcId="{A596A51D-2391-054C-A104-46EDFF99ED62}" destId="{BBF48C6C-695F-5A43-8E71-0460BB6209A2}" srcOrd="0" destOrd="0" presId="urn:microsoft.com/office/officeart/2005/8/layout/default#2"/>
    <dgm:cxn modelId="{9855E693-22B9-1F4B-9805-B30AF609B7CB}" type="presParOf" srcId="{A596A51D-2391-054C-A104-46EDFF99ED62}" destId="{42A775D2-484D-B04B-8B56-CC6694945D02}" srcOrd="1" destOrd="0" presId="urn:microsoft.com/office/officeart/2005/8/layout/default#2"/>
    <dgm:cxn modelId="{74F9E6C7-27D1-5440-9B1B-07717E924324}" type="presParOf" srcId="{A596A51D-2391-054C-A104-46EDFF99ED62}" destId="{FE80601B-B02A-9F4F-ABCC-F3BAD7CBF9CB}" srcOrd="2" destOrd="0" presId="urn:microsoft.com/office/officeart/2005/8/layout/default#2"/>
    <dgm:cxn modelId="{C253348F-3B5D-4847-8CE2-43B85F324E57}" type="presParOf" srcId="{A596A51D-2391-054C-A104-46EDFF99ED62}" destId="{7CDDBF6D-ED8C-324A-ACF8-3DA91AE467B7}" srcOrd="3" destOrd="0" presId="urn:microsoft.com/office/officeart/2005/8/layout/default#2"/>
    <dgm:cxn modelId="{CBFA2729-2DEA-AE47-AF73-EACC39D6E7A3}" type="presParOf" srcId="{A596A51D-2391-054C-A104-46EDFF99ED62}" destId="{6EB3564A-8DD1-8547-A151-7F8475309EF7}" srcOrd="4" destOrd="0" presId="urn:microsoft.com/office/officeart/2005/8/layout/default#2"/>
    <dgm:cxn modelId="{05C3BCD8-5631-AB46-A1B9-9385EC7B5132}" type="presParOf" srcId="{A596A51D-2391-054C-A104-46EDFF99ED62}" destId="{096D1AE2-7358-A348-BD1D-F224690A9EE1}" srcOrd="5" destOrd="0" presId="urn:microsoft.com/office/officeart/2005/8/layout/default#2"/>
    <dgm:cxn modelId="{1918A890-AA40-EF48-B531-D15B6D55FAD5}" type="presParOf" srcId="{A596A51D-2391-054C-A104-46EDFF99ED62}" destId="{D5B111DD-B791-EA46-99EC-6745CA2F2E84}" srcOrd="6" destOrd="0" presId="urn:microsoft.com/office/officeart/2005/8/layout/default#2"/>
    <dgm:cxn modelId="{86B6ADF2-40F0-764F-8E1D-97062D30789F}" type="presParOf" srcId="{A596A51D-2391-054C-A104-46EDFF99ED62}" destId="{F3F24E17-D0E2-EE42-8B19-08BA258FB154}" srcOrd="7" destOrd="0" presId="urn:microsoft.com/office/officeart/2005/8/layout/default#2"/>
    <dgm:cxn modelId="{98AC99DB-45F3-3449-B8F3-650B69478C52}" type="presParOf" srcId="{A596A51D-2391-054C-A104-46EDFF99ED62}" destId="{6523677D-BA14-7D4E-ACED-82EAD86A7952}" srcOrd="8" destOrd="0" presId="urn:microsoft.com/office/officeart/2005/8/layout/default#2"/>
    <dgm:cxn modelId="{39F9231F-5F4E-304B-8038-1CDF15EFB2C2}" type="presParOf" srcId="{A596A51D-2391-054C-A104-46EDFF99ED62}" destId="{E2ABC859-9A4A-E543-8AD2-78215B7F9B9C}" srcOrd="9" destOrd="0" presId="urn:microsoft.com/office/officeart/2005/8/layout/default#2"/>
    <dgm:cxn modelId="{F7D70E1A-726D-894C-83B2-21D9CB06F2A9}" type="presParOf" srcId="{A596A51D-2391-054C-A104-46EDFF99ED62}" destId="{5DEFDD4B-1B4C-2048-9438-F35E5D9EBE2F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74268-A99F-7E4A-BF6A-97BEE835841D}">
      <dsp:nvSpPr>
        <dsp:cNvPr id="0" name=""/>
        <dsp:cNvSpPr/>
      </dsp:nvSpPr>
      <dsp:spPr>
        <a:xfrm>
          <a:off x="120215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D0BB3-57A8-AD48-B391-441E30AD70C3}">
      <dsp:nvSpPr>
        <dsp:cNvPr id="0" name=""/>
        <dsp:cNvSpPr/>
      </dsp:nvSpPr>
      <dsp:spPr>
        <a:xfrm>
          <a:off x="120215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motivations</a:t>
          </a:r>
          <a:endParaRPr lang="en-US" sz="1900" kern="1200" dirty="0"/>
        </a:p>
      </dsp:txBody>
      <dsp:txXfrm>
        <a:off x="120215" y="1261647"/>
        <a:ext cx="1829817" cy="678862"/>
      </dsp:txXfrm>
    </dsp:sp>
    <dsp:sp modelId="{8C23DBEB-C4BC-1443-9CFF-38BA6E287ECD}">
      <dsp:nvSpPr>
        <dsp:cNvPr id="0" name=""/>
        <dsp:cNvSpPr/>
      </dsp:nvSpPr>
      <dsp:spPr>
        <a:xfrm>
          <a:off x="2133091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38C233-9997-7247-B426-DB13ADC77086}">
      <dsp:nvSpPr>
        <dsp:cNvPr id="0" name=""/>
        <dsp:cNvSpPr/>
      </dsp:nvSpPr>
      <dsp:spPr>
        <a:xfrm>
          <a:off x="2133091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exams/judgment</a:t>
          </a:r>
          <a:endParaRPr lang="en-US" sz="1900" kern="1200" dirty="0"/>
        </a:p>
      </dsp:txBody>
      <dsp:txXfrm>
        <a:off x="2133091" y="1261647"/>
        <a:ext cx="1829817" cy="678862"/>
      </dsp:txXfrm>
    </dsp:sp>
    <dsp:sp modelId="{4A4E3C18-0A68-7048-8036-60DC1B7AF634}">
      <dsp:nvSpPr>
        <dsp:cNvPr id="0" name=""/>
        <dsp:cNvSpPr/>
      </dsp:nvSpPr>
      <dsp:spPr>
        <a:xfrm>
          <a:off x="4145967" y="903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6F4D6-E9CC-1E49-AC9C-17309CBA4D1A}">
      <dsp:nvSpPr>
        <dsp:cNvPr id="0" name=""/>
        <dsp:cNvSpPr/>
      </dsp:nvSpPr>
      <dsp:spPr>
        <a:xfrm>
          <a:off x="4145967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Progress/reflection</a:t>
          </a:r>
          <a:endParaRPr lang="en-US" sz="1900" kern="1200" dirty="0"/>
        </a:p>
      </dsp:txBody>
      <dsp:txXfrm>
        <a:off x="4145967" y="1261647"/>
        <a:ext cx="1829817" cy="678862"/>
      </dsp:txXfrm>
    </dsp:sp>
    <dsp:sp modelId="{26070294-709E-4B4B-9F66-E794B7D2D16A}">
      <dsp:nvSpPr>
        <dsp:cNvPr id="0" name=""/>
        <dsp:cNvSpPr/>
      </dsp:nvSpPr>
      <dsp:spPr>
        <a:xfrm>
          <a:off x="1126653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976C5-2231-DC46-9BC9-543D8B6F5088}">
      <dsp:nvSpPr>
        <dsp:cNvPr id="0" name=""/>
        <dsp:cNvSpPr/>
      </dsp:nvSpPr>
      <dsp:spPr>
        <a:xfrm>
          <a:off x="1126653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self knowledge</a:t>
          </a:r>
          <a:endParaRPr lang="en-US" sz="1900" kern="1200" dirty="0"/>
        </a:p>
      </dsp:txBody>
      <dsp:txXfrm>
        <a:off x="1126653" y="3384234"/>
        <a:ext cx="1829817" cy="678862"/>
      </dsp:txXfrm>
    </dsp:sp>
    <dsp:sp modelId="{56EB0BD0-A3AE-1C4F-8700-B65548955D07}">
      <dsp:nvSpPr>
        <dsp:cNvPr id="0" name=""/>
        <dsp:cNvSpPr/>
      </dsp:nvSpPr>
      <dsp:spPr>
        <a:xfrm>
          <a:off x="3139529" y="2123490"/>
          <a:ext cx="1829817" cy="126074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32D3F-F7A7-EF49-B940-E031867E6FCA}">
      <dsp:nvSpPr>
        <dsp:cNvPr id="0" name=""/>
        <dsp:cNvSpPr/>
      </dsp:nvSpPr>
      <dsp:spPr>
        <a:xfrm>
          <a:off x="3139529" y="3384234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Future plans</a:t>
          </a:r>
          <a:endParaRPr lang="en-US" sz="1900" kern="1200" dirty="0"/>
        </a:p>
      </dsp:txBody>
      <dsp:txXfrm>
        <a:off x="3139529" y="3384234"/>
        <a:ext cx="1829817" cy="678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C6C-695F-5A43-8E71-0460BB6209A2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/>
        </a:solidFill>
        <a:ln w="317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1 </a:t>
          </a:r>
          <a:br>
            <a:rPr lang="en-US" sz="1800" kern="1200" dirty="0" smtClean="0"/>
          </a:b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Motivation</a:t>
          </a:r>
          <a:endParaRPr lang="en-US" sz="1800" kern="1200" dirty="0"/>
        </a:p>
      </dsp:txBody>
      <dsp:txXfrm>
        <a:off x="916483" y="1984"/>
        <a:ext cx="2030015" cy="1218009"/>
      </dsp:txXfrm>
    </dsp:sp>
    <dsp:sp modelId="{FE80601B-B02A-9F4F-ABCC-F3BAD7CBF9CB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/>
        </a:solidFill>
        <a:ln w="317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2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Self evaluation</a:t>
          </a:r>
          <a:endParaRPr lang="en-US" sz="1800" kern="1200" dirty="0"/>
        </a:p>
      </dsp:txBody>
      <dsp:txXfrm>
        <a:off x="3149500" y="1984"/>
        <a:ext cx="2030015" cy="1218009"/>
      </dsp:txXfrm>
    </dsp:sp>
    <dsp:sp modelId="{6EB3564A-8DD1-8547-A151-7F8475309EF7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/>
        </a:solidFill>
        <a:ln w="317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3 </a:t>
          </a:r>
          <a:br>
            <a:rPr lang="en-US" sz="1800" kern="1200" dirty="0" smtClean="0"/>
          </a:b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progress </a:t>
          </a:r>
          <a:endParaRPr lang="en-US" sz="1800" kern="1200" dirty="0"/>
        </a:p>
      </dsp:txBody>
      <dsp:txXfrm>
        <a:off x="916483" y="1422995"/>
        <a:ext cx="2030015" cy="1218009"/>
      </dsp:txXfrm>
    </dsp:sp>
    <dsp:sp modelId="{D5B111DD-B791-EA46-99EC-6745CA2F2E84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4</a:t>
          </a:r>
          <a:br>
            <a:rPr lang="en-US" sz="1800" kern="1200" dirty="0" smtClean="0"/>
          </a:b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self knowledge</a:t>
          </a:r>
          <a:endParaRPr lang="en-US" sz="1800" kern="1200" dirty="0"/>
        </a:p>
      </dsp:txBody>
      <dsp:txXfrm>
        <a:off x="3149500" y="1422995"/>
        <a:ext cx="2030015" cy="1218009"/>
      </dsp:txXfrm>
    </dsp:sp>
    <dsp:sp modelId="{6523677D-BA14-7D4E-ACED-82EAD86A7952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1"/>
        </a:solidFill>
        <a:ln w="317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5  </a:t>
          </a:r>
          <a:br>
            <a:rPr lang="en-US" sz="1800" kern="1200" dirty="0" smtClean="0"/>
          </a:b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future </a:t>
          </a:r>
          <a:r>
            <a:rPr lang="en-US" sz="1800" kern="1200" dirty="0" smtClean="0"/>
            <a:t>plans</a:t>
          </a:r>
          <a:endParaRPr lang="en-US" sz="1800" kern="1200" dirty="0"/>
        </a:p>
      </dsp:txBody>
      <dsp:txXfrm>
        <a:off x="916483" y="2844006"/>
        <a:ext cx="2030015" cy="1218009"/>
      </dsp:txXfrm>
    </dsp:sp>
    <dsp:sp modelId="{5DEFDD4B-1B4C-2048-9438-F35E5D9EBE2F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1"/>
        </a:solidFill>
        <a:ln w="317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Week 6 </a:t>
          </a:r>
          <a:r>
            <a:rPr lang="en-US" sz="1800" kern="1200" dirty="0" smtClean="0"/>
            <a:t>+</a:t>
          </a:r>
          <a:br>
            <a:rPr lang="en-US" sz="1800" kern="1200" dirty="0" smtClean="0"/>
          </a:b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Assessment 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/>
            <a:t>Interviews</a:t>
          </a:r>
          <a:endParaRPr lang="en-US" sz="1800" kern="1200" dirty="0"/>
        </a:p>
      </dsp:txBody>
      <dsp:txXfrm>
        <a:off x="3149500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13BBC-83F2-154A-84A1-9EDF2E285223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E707D-CE86-594F-9AEE-A27A4C7449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8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F6F36-565F-9249-B929-AEF3AC674F78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E7293-365D-124B-8A72-4585EACD1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CA1EF-7DEF-7241-B165-5696BA230FD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 </a:t>
            </a:r>
            <a:r>
              <a:rPr lang="en-US" dirty="0" smtClean="0"/>
              <a:t>progress students</a:t>
            </a:r>
            <a:r>
              <a:rPr lang="en-US" baseline="0" dirty="0" smtClean="0"/>
              <a:t> towards successful and enjoyable completion of the portfolio</a:t>
            </a:r>
          </a:p>
          <a:p>
            <a:r>
              <a:rPr lang="en-US" baseline="0" dirty="0" smtClean="0"/>
              <a:t>Encourage group working and peer evaluations – prelude to formal peer evaluation activity</a:t>
            </a:r>
          </a:p>
          <a:p>
            <a:r>
              <a:rPr lang="en-US" baseline="0" dirty="0" smtClean="0"/>
              <a:t>Warn students about marking requirements – other documents to go in the collection</a:t>
            </a:r>
            <a:endParaRPr lang="en-US" dirty="0"/>
          </a:p>
          <a:p>
            <a:r>
              <a:rPr lang="en-US" dirty="0"/>
              <a:t>Much of the session will be run via discussion and question and answer</a:t>
            </a:r>
          </a:p>
          <a:p>
            <a:r>
              <a:rPr lang="en-US" dirty="0"/>
              <a:t>The slides will be used according to need, but can form a useful note for review and revision.</a:t>
            </a:r>
          </a:p>
          <a:p>
            <a:r>
              <a:rPr lang="en-US" dirty="0"/>
              <a:t>They can also be used as reference by students who do not attend the session.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to think about</a:t>
            </a:r>
          </a:p>
          <a:p>
            <a:r>
              <a:rPr lang="en-US" dirty="0" smtClean="0"/>
              <a:t>Exam (performance and progression)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Self</a:t>
            </a:r>
            <a:r>
              <a:rPr lang="en-US" baseline="0" dirty="0" smtClean="0"/>
              <a:t> Knowledge</a:t>
            </a:r>
          </a:p>
          <a:p>
            <a:r>
              <a:rPr lang="en-US" baseline="0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Intros</a:t>
            </a:r>
          </a:p>
          <a:p>
            <a:r>
              <a:rPr lang="en-US" dirty="0" smtClean="0"/>
              <a:t>Your Objectives</a:t>
            </a:r>
          </a:p>
          <a:p>
            <a:pPr lvl="1"/>
            <a:r>
              <a:rPr lang="en-US" dirty="0" smtClean="0"/>
              <a:t>Thinking </a:t>
            </a:r>
            <a:r>
              <a:rPr lang="en-US" b="1" dirty="0" smtClean="0"/>
              <a:t>about personal objectives</a:t>
            </a:r>
          </a:p>
          <a:p>
            <a:pPr lvl="1"/>
            <a:r>
              <a:rPr lang="en-US" b="1" dirty="0" smtClean="0"/>
              <a:t>Scoping out</a:t>
            </a:r>
            <a:r>
              <a:rPr lang="en-US" dirty="0" smtClean="0"/>
              <a:t> the area</a:t>
            </a:r>
          </a:p>
          <a:p>
            <a:r>
              <a:rPr lang="en-US" dirty="0" smtClean="0"/>
              <a:t>About Feedback</a:t>
            </a:r>
          </a:p>
          <a:p>
            <a:r>
              <a:rPr lang="en-US" dirty="0" smtClean="0"/>
              <a:t>How can we get feedback</a:t>
            </a:r>
          </a:p>
          <a:p>
            <a:r>
              <a:rPr lang="en-US" dirty="0" smtClean="0"/>
              <a:t>Where can we get feedback</a:t>
            </a:r>
          </a:p>
          <a:p>
            <a:r>
              <a:rPr lang="en-US" dirty="0" smtClean="0"/>
              <a:t>What can we do with feedback</a:t>
            </a:r>
          </a:p>
          <a:p>
            <a:r>
              <a:rPr lang="en-US" dirty="0" smtClean="0"/>
              <a:t>Initial understanding</a:t>
            </a:r>
          </a:p>
          <a:p>
            <a:r>
              <a:rPr lang="en-US" dirty="0" smtClean="0"/>
              <a:t>Task</a:t>
            </a:r>
          </a:p>
          <a:p>
            <a:r>
              <a:rPr lang="en-US" dirty="0" smtClean="0"/>
              <a:t>Framing expectations for the portfolio</a:t>
            </a:r>
          </a:p>
          <a:p>
            <a:r>
              <a:rPr lang="en-US" dirty="0" smtClean="0"/>
              <a:t>Tasks will include</a:t>
            </a:r>
          </a:p>
          <a:p>
            <a:r>
              <a:rPr lang="en-US" dirty="0" smtClean="0"/>
              <a:t>Reflecting on examination result</a:t>
            </a:r>
          </a:p>
          <a:p>
            <a:r>
              <a:rPr lang="en-US" dirty="0" smtClean="0"/>
              <a:t>Making an action plan</a:t>
            </a:r>
          </a:p>
          <a:p>
            <a:r>
              <a:rPr lang="en-US" dirty="0" smtClean="0"/>
              <a:t>Developing frameworks for future reflections</a:t>
            </a:r>
          </a:p>
          <a:p>
            <a:r>
              <a:rPr lang="en-US" dirty="0" smtClean="0"/>
              <a:t>Making explicit understandings of learning by creating advice and guidance for future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establish how the classes will be run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Q&amp;A</a:t>
            </a:r>
          </a:p>
          <a:p>
            <a:r>
              <a:rPr lang="en-US" dirty="0" smtClean="0"/>
              <a:t>Think share pair</a:t>
            </a:r>
          </a:p>
          <a:p>
            <a:r>
              <a:rPr lang="en-US" dirty="0" smtClean="0"/>
              <a:t>zappers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Exam</a:t>
            </a:r>
          </a:p>
          <a:p>
            <a:r>
              <a:rPr lang="en-US" dirty="0" smtClean="0"/>
              <a:t>2) Your</a:t>
            </a:r>
            <a:r>
              <a:rPr lang="en-US" baseline="0" dirty="0" smtClean="0"/>
              <a:t> motivations</a:t>
            </a:r>
          </a:p>
          <a:p>
            <a:r>
              <a:rPr lang="en-US" baseline="0" dirty="0" smtClean="0"/>
              <a:t>3) Your progress</a:t>
            </a:r>
          </a:p>
          <a:p>
            <a:r>
              <a:rPr lang="en-US" baseline="0" dirty="0" smtClean="0"/>
              <a:t>4) Self knowledge</a:t>
            </a:r>
          </a:p>
          <a:p>
            <a:r>
              <a:rPr lang="en-US" baseline="0" dirty="0" smtClean="0"/>
              <a:t>5) Future Objectives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1E00B-9521-0143-93F0-47A238AE373A}" type="slidenum">
              <a:rPr lang="en-US"/>
              <a:pPr/>
              <a:t>12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document is available from </a:t>
            </a:r>
            <a:r>
              <a:rPr lang="en-US" dirty="0" smtClean="0"/>
              <a:t>EdShare</a:t>
            </a:r>
          </a:p>
          <a:p>
            <a:r>
              <a:rPr lang="en-US" dirty="0" smtClean="0"/>
              <a:t>Read through to identify feedback relevant to you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43D20-8E65-3841-967E-8ED08B6C8B6A}" type="slidenum">
              <a:rPr lang="en-US"/>
              <a:pPr/>
              <a:t>19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7E74C-D7F4-924B-9796-0CE06C5DD2C7}" type="slidenum">
              <a:rPr lang="en-US"/>
              <a:pPr/>
              <a:t>20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Portfolio</a:t>
            </a:r>
            <a:r>
              <a:rPr lang="en-US" baseline="0" dirty="0" smtClean="0"/>
              <a:t> template handout on page with five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E7293-365D-124B-8A72-4585EACD13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BD52-4CB9-BF46-B47D-2DDA26E8E796}" type="datetimeFigureOut">
              <a:rPr lang="en-US" smtClean="0"/>
              <a:pPr/>
              <a:t>14/02/2013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181BD52-4CB9-BF46-B47D-2DDA26E8E796}" type="datetimeFigureOut">
              <a:rPr lang="en-US" smtClean="0"/>
              <a:pPr/>
              <a:t>14/02/2013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err="1" smtClean="0"/>
              <a:t>saw@ecs.soton.ac.uk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F9DAA9-E1B8-1E45-A18B-C28F2F4F4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edshare.soton.ac.uk/10568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edshare.soton.ac.uk/1056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dirty="0"/>
              <a:t>Foundation Year</a:t>
            </a:r>
            <a:br>
              <a:rPr kumimoji="0" lang="en-US" dirty="0"/>
            </a:br>
            <a:r>
              <a:rPr kumimoji="0" lang="en-US" dirty="0"/>
              <a:t>Routes to Success</a:t>
            </a:r>
            <a:br>
              <a:rPr kumimoji="0" lang="en-US" dirty="0"/>
            </a:br>
            <a:r>
              <a:rPr kumimoji="0" lang="en-US" sz="2400" dirty="0"/>
              <a:t>Part III - Sustaining </a:t>
            </a:r>
            <a:r>
              <a:rPr kumimoji="0" lang="en-US" sz="2400" dirty="0" smtClean="0"/>
              <a:t>Success</a:t>
            </a:r>
            <a:endParaRPr kumimoji="0"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dirty="0"/>
              <a:t>Su White</a:t>
            </a:r>
            <a:br>
              <a:rPr kumimoji="0" lang="en-US" dirty="0"/>
            </a:br>
            <a:r>
              <a:rPr kumimoji="0" lang="en-US" dirty="0"/>
              <a:t>Semester </a:t>
            </a:r>
            <a:r>
              <a:rPr kumimoji="0" lang="en-US" dirty="0" smtClean="0"/>
              <a:t>2</a:t>
            </a:r>
          </a:p>
          <a:p>
            <a:r>
              <a:rPr kumimoji="0" lang="en-US" b="1" dirty="0" smtClean="0"/>
              <a:t>Week3 –Progress </a:t>
            </a:r>
            <a:endParaRPr kumimoji="0" lang="en-US" b="1" dirty="0"/>
          </a:p>
        </p:txBody>
      </p:sp>
      <p:pic>
        <p:nvPicPr>
          <p:cNvPr id="4" name="Picture 3" descr="TeachingRTSP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36" y="1528482"/>
            <a:ext cx="3143250" cy="4191000"/>
          </a:xfrm>
          <a:prstGeom prst="rect">
            <a:avLst/>
          </a:prstGeom>
          <a:noFill/>
        </p:spPr>
      </p:pic>
      <p:sp>
        <p:nvSpPr>
          <p:cNvPr id="2" name="Rectangle 1">
            <a:hlinkClick r:id="rId4"/>
          </p:cNvPr>
          <p:cNvSpPr/>
          <p:nvPr/>
        </p:nvSpPr>
        <p:spPr>
          <a:xfrm>
            <a:off x="177800" y="5719482"/>
            <a:ext cx="876300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b="1" dirty="0"/>
              <a:t>http://</a:t>
            </a:r>
            <a:r>
              <a:rPr lang="en-GB" sz="2000" b="1" dirty="0" err="1"/>
              <a:t>www.edshare.soton.ac.uk</a:t>
            </a:r>
            <a:r>
              <a:rPr lang="en-GB" sz="2000" b="1" dirty="0"/>
              <a:t>/10568/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a look at your portfolio</a:t>
            </a:r>
            <a:endParaRPr lang="en-GB" dirty="0"/>
          </a:p>
        </p:txBody>
      </p:sp>
      <p:pic>
        <p:nvPicPr>
          <p:cNvPr id="3" name="Picture 2" descr="eyes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66950"/>
            <a:ext cx="4572000" cy="232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2771" y="5292038"/>
            <a:ext cx="420522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Try to look with a fresh pair of eyes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Portfolio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Think</a:t>
            </a:r>
          </a:p>
          <a:p>
            <a:pPr>
              <a:buNone/>
            </a:pPr>
            <a:r>
              <a:rPr lang="en-GB" dirty="0" smtClean="0"/>
              <a:t>Take an objective look at your portfolio</a:t>
            </a:r>
          </a:p>
          <a:p>
            <a:pPr>
              <a:buNone/>
            </a:pPr>
            <a:r>
              <a:rPr lang="en-GB" dirty="0" smtClean="0"/>
              <a:t>What is good about it?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Pair</a:t>
            </a:r>
          </a:p>
          <a:p>
            <a:pPr>
              <a:buNone/>
            </a:pPr>
            <a:r>
              <a:rPr lang="en-GB" dirty="0" smtClean="0"/>
              <a:t>Discuss your </a:t>
            </a:r>
            <a:r>
              <a:rPr lang="en-GB" dirty="0" smtClean="0"/>
              <a:t>portfolio </a:t>
            </a:r>
            <a:r>
              <a:rPr lang="en-GB" dirty="0" smtClean="0"/>
              <a:t>with </a:t>
            </a:r>
            <a:r>
              <a:rPr lang="en-GB" dirty="0" smtClean="0"/>
              <a:t>a partner</a:t>
            </a:r>
          </a:p>
          <a:p>
            <a:pPr>
              <a:buNone/>
            </a:pPr>
            <a:r>
              <a:rPr lang="en-GB" dirty="0" smtClean="0"/>
              <a:t>How could be be more objective?</a:t>
            </a:r>
          </a:p>
          <a:p>
            <a:pPr>
              <a:buNone/>
            </a:pPr>
            <a:r>
              <a:rPr lang="en-GB" dirty="0" smtClean="0"/>
              <a:t>When do you find it easy to be objective?</a:t>
            </a:r>
          </a:p>
          <a:p>
            <a:pPr>
              <a:buNone/>
            </a:pPr>
            <a:r>
              <a:rPr lang="en-GB" dirty="0" smtClean="0"/>
              <a:t>When do you find it hard to be objective?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Explosion 2 4"/>
          <p:cNvSpPr/>
          <p:nvPr/>
        </p:nvSpPr>
        <p:spPr>
          <a:xfrm>
            <a:off x="1510412" y="4118661"/>
            <a:ext cx="3178129" cy="192971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xplosion 2 5"/>
          <p:cNvSpPr/>
          <p:nvPr/>
        </p:nvSpPr>
        <p:spPr>
          <a:xfrm>
            <a:off x="317757" y="3638151"/>
            <a:ext cx="4119305" cy="2962432"/>
          </a:xfrm>
          <a:prstGeom prst="irregularSeal2">
            <a:avLst/>
          </a:prstGeom>
          <a:solidFill>
            <a:schemeClr val="accent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How could you use </a:t>
            </a:r>
            <a:r>
              <a:rPr lang="en-GB" dirty="0" smtClean="0"/>
              <a:t>this before you hand in your </a:t>
            </a:r>
            <a:r>
              <a:rPr lang="en-GB" dirty="0" smtClean="0"/>
              <a:t>portfolio?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saw@ecs.soton.ac.uk</a:t>
            </a:r>
            <a:endParaRPr lang="en-US" sz="140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feedback …</a:t>
            </a:r>
            <a:endParaRPr lang="en-US" dirty="0"/>
          </a:p>
        </p:txBody>
      </p:sp>
      <p:pic>
        <p:nvPicPr>
          <p:cNvPr id="84996" name="Picture 4" descr="0809RTSFeedbackScreensho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774825"/>
            <a:ext cx="8001000" cy="5083175"/>
          </a:xfrm>
        </p:spPr>
      </p:pic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7315200" y="1066800"/>
            <a:ext cx="2362200" cy="1981200"/>
          </a:xfrm>
          <a:prstGeom prst="star5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Available </a:t>
            </a:r>
            <a:br>
              <a:rPr lang="en-US" sz="1400" dirty="0"/>
            </a:br>
            <a:r>
              <a:rPr lang="en-US" sz="1400" dirty="0"/>
              <a:t>on </a:t>
            </a:r>
            <a:br>
              <a:rPr lang="en-US" sz="1400" dirty="0"/>
            </a:br>
            <a:r>
              <a:rPr lang="en-US" sz="1400" dirty="0"/>
              <a:t>EdShare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Think about feedback and experiences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93" y="2641193"/>
            <a:ext cx="4437062" cy="2646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 - using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132717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Which of the descriptions do you think best matches what you have done?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524" y="4231781"/>
            <a:ext cx="3657600" cy="19237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After reading the feedback…</a:t>
            </a:r>
          </a:p>
          <a:p>
            <a:r>
              <a:rPr lang="en-GB" dirty="0" smtClean="0"/>
              <a:t>Talk it over with your partner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How will you know when you have done a good job?</a:t>
            </a:r>
          </a:p>
          <a:p>
            <a:pPr lvl="1"/>
            <a:r>
              <a:rPr lang="en-GB" dirty="0" smtClean="0"/>
              <a:t>What do you think?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How do you know when you have done a good job?</a:t>
            </a:r>
          </a:p>
          <a:p>
            <a:pPr lvl="1"/>
            <a:r>
              <a:rPr lang="en-GB" dirty="0" smtClean="0"/>
              <a:t>You will get good feedback from you fellow 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64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expect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You submit</a:t>
            </a:r>
          </a:p>
          <a:p>
            <a:r>
              <a:rPr lang="en-GB" dirty="0" smtClean="0"/>
              <a:t>Your portfolio</a:t>
            </a:r>
          </a:p>
          <a:p>
            <a:r>
              <a:rPr lang="en-GB" dirty="0" smtClean="0"/>
              <a:t>Your week 2 self evaluation</a:t>
            </a:r>
          </a:p>
          <a:p>
            <a:r>
              <a:rPr lang="en-GB" dirty="0" smtClean="0"/>
              <a:t>Your self-marked </a:t>
            </a:r>
            <a:br>
              <a:rPr lang="en-GB" dirty="0" smtClean="0"/>
            </a:br>
            <a:r>
              <a:rPr lang="en-GB" dirty="0" smtClean="0"/>
              <a:t>portfolio evaluation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3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next week…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get/or have just got your actual </a:t>
            </a:r>
            <a:r>
              <a:rPr lang="en-US" dirty="0" err="1" smtClean="0"/>
              <a:t>Maths</a:t>
            </a:r>
            <a:r>
              <a:rPr lang="en-US" dirty="0" smtClean="0"/>
              <a:t> A marks</a:t>
            </a:r>
          </a:p>
          <a:p>
            <a:r>
              <a:rPr lang="en-US" dirty="0" smtClean="0"/>
              <a:t>Fill out </a:t>
            </a:r>
            <a:r>
              <a:rPr lang="en-US" dirty="0" smtClean="0"/>
              <a:t>any sections </a:t>
            </a:r>
            <a:r>
              <a:rPr lang="en-US" dirty="0" smtClean="0"/>
              <a:t>in the </a:t>
            </a:r>
            <a:r>
              <a:rPr lang="en-US" dirty="0" smtClean="0"/>
              <a:t>portfolio that are related to your experience of receiving the marks</a:t>
            </a:r>
          </a:p>
          <a:p>
            <a:r>
              <a:rPr lang="en-US" dirty="0" smtClean="0"/>
              <a:t>You may gain understandings and insights when you receive the marks, if so use them.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 smtClean="0"/>
              <a:t>good progress </a:t>
            </a:r>
            <a:r>
              <a:rPr lang="en-US" dirty="0" smtClean="0"/>
              <a:t>on your portfolio before next week</a:t>
            </a:r>
          </a:p>
          <a:p>
            <a:pPr lvl="1"/>
            <a:r>
              <a:rPr lang="en-US" dirty="0" smtClean="0"/>
              <a:t>Its OK to work with others in the class</a:t>
            </a:r>
          </a:p>
          <a:p>
            <a:pPr lvl="1"/>
            <a:r>
              <a:rPr lang="en-US" dirty="0" smtClean="0"/>
              <a:t>You may find it enjoyable</a:t>
            </a:r>
          </a:p>
          <a:p>
            <a:pPr lvl="1"/>
            <a:r>
              <a:rPr lang="en-US" dirty="0" smtClean="0"/>
              <a:t>You may find it helpful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Activities.</a:t>
            </a:r>
            <a:r>
              <a:rPr lang="en-US" dirty="0" smtClean="0"/>
              <a:t>. Targets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Once again - </a:t>
            </a:r>
          </a:p>
          <a:p>
            <a:r>
              <a:rPr lang="en-US" dirty="0" smtClean="0"/>
              <a:t>Think </a:t>
            </a:r>
            <a:r>
              <a:rPr lang="en-US" dirty="0"/>
              <a:t>about evidence…</a:t>
            </a:r>
          </a:p>
          <a:p>
            <a:pPr lvl="1"/>
            <a:r>
              <a:rPr lang="en-US" dirty="0"/>
              <a:t>Where will you get evidence?</a:t>
            </a:r>
          </a:p>
          <a:p>
            <a:pPr lvl="1"/>
            <a:r>
              <a:rPr lang="en-US" dirty="0"/>
              <a:t>What sort of evidence can you use?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Refine your portfolio</a:t>
            </a:r>
          </a:p>
          <a:p>
            <a:pPr lvl="1"/>
            <a:r>
              <a:rPr lang="en-US" dirty="0" smtClean="0"/>
              <a:t>In light of the your discussion, the feedback</a:t>
            </a:r>
          </a:p>
          <a:p>
            <a:r>
              <a:rPr lang="en-US" dirty="0"/>
              <a:t>Take a look at </a:t>
            </a:r>
            <a:r>
              <a:rPr lang="en-US" dirty="0" smtClean="0"/>
              <a:t>EdShare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you use it to assemble evidence?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Progress? We’re half way there!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62076416"/>
              </p:ext>
            </p:extLst>
          </p:nvPr>
        </p:nvGraphicFramePr>
        <p:xfrm>
          <a:off x="1665959" y="23461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:-)</a:t>
            </a:r>
          </a:p>
        </p:txBody>
      </p:sp>
      <p:graphicFrame>
        <p:nvGraphicFramePr>
          <p:cNvPr id="74756" name="Object 4"/>
          <p:cNvGraphicFramePr>
            <a:graphicFrameLocks noGrp="1"/>
          </p:cNvGraphicFramePr>
          <p:nvPr>
            <p:ph type="body" idx="1"/>
          </p:nvPr>
        </p:nvGraphicFramePr>
        <p:xfrm>
          <a:off x="4795838" y="1752600"/>
          <a:ext cx="434816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1" name="Clip" r:id="rId4" imgW="3666653" imgH="3470495" progId="">
                  <p:embed/>
                </p:oleObj>
              </mc:Choice>
              <mc:Fallback>
                <p:oleObj name="Clip" r:id="rId4" imgW="3666653" imgH="3470495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752600"/>
                        <a:ext cx="434816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3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slides</a:t>
            </a:r>
          </a:p>
          <a:p>
            <a:r>
              <a:rPr lang="en-US" dirty="0" smtClean="0"/>
              <a:t>The portfolio </a:t>
            </a:r>
            <a:r>
              <a:rPr lang="en-US" dirty="0" smtClean="0"/>
              <a:t>template (W1)</a:t>
            </a:r>
            <a:endParaRPr lang="en-US" dirty="0" smtClean="0"/>
          </a:p>
          <a:p>
            <a:r>
              <a:rPr lang="en-US" dirty="0" smtClean="0"/>
              <a:t>Portfolio </a:t>
            </a:r>
            <a:r>
              <a:rPr lang="en-US" dirty="0" smtClean="0"/>
              <a:t>Summary (W1)</a:t>
            </a:r>
            <a:endParaRPr lang="en-US" dirty="0" smtClean="0"/>
          </a:p>
          <a:p>
            <a:r>
              <a:rPr lang="en-US" dirty="0" smtClean="0"/>
              <a:t>Feedback from previous years (two versions)</a:t>
            </a:r>
          </a:p>
          <a:p>
            <a:pPr>
              <a:buNone/>
            </a:pPr>
            <a:r>
              <a:rPr lang="en-US" dirty="0" smtClean="0"/>
              <a:t>Can be found in </a:t>
            </a:r>
            <a:r>
              <a:rPr lang="en-US" dirty="0" err="1" smtClean="0"/>
              <a:t>Edshare</a:t>
            </a:r>
            <a:r>
              <a:rPr lang="en-US" dirty="0" smtClean="0"/>
              <a:t> </a:t>
            </a:r>
            <a:r>
              <a:rPr lang="en-GB" dirty="0">
                <a:hlinkClick r:id="rId3"/>
              </a:rPr>
              <a:t>http://www.edshare.soton.ac.uk/10568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>
              <a:buNone/>
            </a:pPr>
            <a:r>
              <a:rPr lang="en-US" dirty="0" smtClean="0"/>
              <a:t>Collection (for this week)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http://www.edshare.soton.ac.uk/4772/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today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0463"/>
            <a:ext cx="9372600" cy="56975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61724" y="1761802"/>
            <a:ext cx="103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7907" y="310847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9924" y="2462145"/>
            <a:ext cx="132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8038" y="1544870"/>
            <a:ext cx="92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Reviewing your progress to date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882354" y="776301"/>
            <a:ext cx="2480596" cy="2346675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Progress?  what you have done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7556850"/>
              </p:ext>
            </p:extLst>
          </p:nvPr>
        </p:nvGraphicFramePr>
        <p:xfrm>
          <a:off x="1802513" y="19116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095558" y="1911638"/>
            <a:ext cx="9659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6208547" y="2155303"/>
            <a:ext cx="965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– recurring theme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Objectivity</a:t>
            </a:r>
          </a:p>
          <a:p>
            <a:pPr lvl="1"/>
            <a:r>
              <a:rPr lang="en-GB" dirty="0" smtClean="0"/>
              <a:t>Identify the evidence</a:t>
            </a:r>
          </a:p>
          <a:p>
            <a:pPr lvl="1"/>
            <a:r>
              <a:rPr lang="en-GB" dirty="0" smtClean="0"/>
              <a:t>Present a factual account of the evidence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</a:t>
            </a:r>
            <a:br>
              <a:rPr lang="en-GB" dirty="0" smtClean="0"/>
            </a:br>
            <a:r>
              <a:rPr lang="en-GB" dirty="0" smtClean="0"/>
              <a:t>How do you understand…</a:t>
            </a:r>
            <a:endParaRPr lang="en-GB" dirty="0"/>
          </a:p>
        </p:txBody>
      </p:sp>
      <p:pic>
        <p:nvPicPr>
          <p:cNvPr id="3" name="Picture 2" descr="self awarenes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1701800"/>
            <a:ext cx="41275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a balance</a:t>
            </a:r>
            <a:endParaRPr lang="en-GB" dirty="0"/>
          </a:p>
        </p:txBody>
      </p:sp>
      <p:pic>
        <p:nvPicPr>
          <p:cNvPr id="8" name="Content Placeholder 7" descr="Screen Shot 2012-02-16 at 14.45.07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21" b="-35721"/>
          <a:stretch>
            <a:fillRect/>
          </a:stretch>
        </p:blipFill>
        <p:spPr/>
      </p:pic>
      <p:pic>
        <p:nvPicPr>
          <p:cNvPr id="7" name="Content Placeholder 6" descr="Screen Shot 2012-02-16 at 14.43.37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394" b="-41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430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personal reflection to external observation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5854</TotalTime>
  <Words>690</Words>
  <Application>Microsoft Macintosh PowerPoint</Application>
  <PresentationFormat>On-screen Show (4:3)</PresentationFormat>
  <Paragraphs>144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Revolution</vt:lpstr>
      <vt:lpstr>Clip</vt:lpstr>
      <vt:lpstr>Foundation Year Routes to Success Part III - Sustaining Success</vt:lpstr>
      <vt:lpstr>Progress? We’re half way there!</vt:lpstr>
      <vt:lpstr>The Plan today</vt:lpstr>
      <vt:lpstr>Progress</vt:lpstr>
      <vt:lpstr>Progress?  what you have done</vt:lpstr>
      <vt:lpstr>Progress – recurring theme</vt:lpstr>
      <vt:lpstr>Focus How do you understand…</vt:lpstr>
      <vt:lpstr>Find a balance</vt:lpstr>
      <vt:lpstr>Feedback</vt:lpstr>
      <vt:lpstr>Take a look at your portfolio</vt:lpstr>
      <vt:lpstr>Your Portfolio so far</vt:lpstr>
      <vt:lpstr>Look at the feedback …</vt:lpstr>
      <vt:lpstr>Reflection</vt:lpstr>
      <vt:lpstr>Reflection - using feedback</vt:lpstr>
      <vt:lpstr>Reflection?</vt:lpstr>
      <vt:lpstr>What to expect</vt:lpstr>
      <vt:lpstr>Tasks </vt:lpstr>
      <vt:lpstr>This week’s task</vt:lpstr>
      <vt:lpstr>Follow Up Activities.. Targets</vt:lpstr>
      <vt:lpstr>Thank You :-)</vt:lpstr>
      <vt:lpstr>Week 3 resources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 White</dc:creator>
  <cp:lastModifiedBy>Su White</cp:lastModifiedBy>
  <cp:revision>53</cp:revision>
  <cp:lastPrinted>2010-02-08T12:23:12Z</cp:lastPrinted>
  <dcterms:created xsi:type="dcterms:W3CDTF">2010-02-15T09:17:25Z</dcterms:created>
  <dcterms:modified xsi:type="dcterms:W3CDTF">2013-02-14T13:24:38Z</dcterms:modified>
</cp:coreProperties>
</file>