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6"/>
  </p:notesMasterIdLst>
  <p:sldIdLst>
    <p:sldId id="256" r:id="rId2"/>
    <p:sldId id="288" r:id="rId3"/>
    <p:sldId id="289" r:id="rId4"/>
    <p:sldId id="290" r:id="rId5"/>
    <p:sldId id="285" r:id="rId6"/>
    <p:sldId id="286" r:id="rId7"/>
    <p:sldId id="287" r:id="rId8"/>
    <p:sldId id="296" r:id="rId9"/>
    <p:sldId id="292" r:id="rId10"/>
    <p:sldId id="291" r:id="rId11"/>
    <p:sldId id="293" r:id="rId12"/>
    <p:sldId id="295" r:id="rId13"/>
    <p:sldId id="294" r:id="rId14"/>
    <p:sldId id="297" r:id="rId15"/>
    <p:sldId id="298" r:id="rId16"/>
    <p:sldId id="266" r:id="rId17"/>
    <p:sldId id="306" r:id="rId18"/>
    <p:sldId id="299" r:id="rId19"/>
    <p:sldId id="302" r:id="rId20"/>
    <p:sldId id="300" r:id="rId21"/>
    <p:sldId id="303" r:id="rId22"/>
    <p:sldId id="304" r:id="rId23"/>
    <p:sldId id="260" r:id="rId24"/>
    <p:sldId id="284" r:id="rId25"/>
  </p:sldIdLst>
  <p:sldSz cx="9144000" cy="6858000" type="screen4x3"/>
  <p:notesSz cx="6858000" cy="9144000"/>
  <p:custDataLst>
    <p:tags r:id="rId28"/>
  </p:custData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EDEFF0"/>
    <a:srgbClr val="000000"/>
    <a:srgbClr val="74818C"/>
    <a:srgbClr val="886681"/>
    <a:srgbClr val="C60C30"/>
    <a:srgbClr val="C1847A"/>
    <a:srgbClr val="AD5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2" y="-96"/>
      </p:cViewPr>
      <p:guideLst>
        <p:guide orient="horz" pos="799"/>
        <p:guide orient="horz" pos="4088"/>
        <p:guide orient="horz" pos="1071"/>
        <p:guide orient="horz" pos="2840"/>
        <p:guide pos="2880"/>
        <p:guide pos="226"/>
        <p:guide pos="55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40469F-FCFF-4449-8DCF-5E4CF504F6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3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5D42F-3D5C-8949-B938-AA179BCA0EB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1E6A1B-EAB8-504A-B02D-CE3EB7266FC2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D6545-DD66-1547-B1ED-20DD39EFC3C4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244CE0-C5FF-654F-870E-38AE9DD4D790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01FE1-B318-7E42-BFF9-00712DF0E184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03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5" name="Freeform 1704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05"/>
            <p:cNvSpPr>
              <a:spLocks noEditPoints="1"/>
            </p:cNvSpPr>
            <p:nvPr/>
          </p:nvSpPr>
          <p:spPr bwMode="auto">
            <a:xfrm>
              <a:off x="1900" y="3110"/>
              <a:ext cx="281" cy="310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56 h 310"/>
                <a:gd name="T16" fmla="*/ 281 w 281"/>
                <a:gd name="T17" fmla="*/ 174 h 310"/>
                <a:gd name="T18" fmla="*/ 272 w 281"/>
                <a:gd name="T19" fmla="*/ 210 h 310"/>
                <a:gd name="T20" fmla="*/ 264 w 281"/>
                <a:gd name="T21" fmla="*/ 230 h 310"/>
                <a:gd name="T22" fmla="*/ 241 w 281"/>
                <a:gd name="T23" fmla="*/ 262 h 310"/>
                <a:gd name="T24" fmla="*/ 213 w 281"/>
                <a:gd name="T25" fmla="*/ 290 h 310"/>
                <a:gd name="T26" fmla="*/ 196 w 281"/>
                <a:gd name="T27" fmla="*/ 299 h 310"/>
                <a:gd name="T28" fmla="*/ 159 w 281"/>
                <a:gd name="T29" fmla="*/ 310 h 310"/>
                <a:gd name="T30" fmla="*/ 139 w 281"/>
                <a:gd name="T31" fmla="*/ 310 h 310"/>
                <a:gd name="T32" fmla="*/ 93 w 281"/>
                <a:gd name="T33" fmla="*/ 304 h 310"/>
                <a:gd name="T34" fmla="*/ 65 w 281"/>
                <a:gd name="T35" fmla="*/ 293 h 310"/>
                <a:gd name="T36" fmla="*/ 45 w 281"/>
                <a:gd name="T37" fmla="*/ 273 h 310"/>
                <a:gd name="T38" fmla="*/ 34 w 281"/>
                <a:gd name="T39" fmla="*/ 264 h 310"/>
                <a:gd name="T40" fmla="*/ 8 w 281"/>
                <a:gd name="T41" fmla="*/ 213 h 310"/>
                <a:gd name="T42" fmla="*/ 0 w 281"/>
                <a:gd name="T43" fmla="*/ 156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59 h 310"/>
                <a:gd name="T72" fmla="*/ 65 w 281"/>
                <a:gd name="T73" fmla="*/ 210 h 310"/>
                <a:gd name="T74" fmla="*/ 82 w 281"/>
                <a:gd name="T75" fmla="*/ 250 h 310"/>
                <a:gd name="T76" fmla="*/ 96 w 281"/>
                <a:gd name="T77" fmla="*/ 267 h 310"/>
                <a:gd name="T78" fmla="*/ 128 w 281"/>
                <a:gd name="T79" fmla="*/ 284 h 310"/>
                <a:gd name="T80" fmla="*/ 145 w 281"/>
                <a:gd name="T81" fmla="*/ 284 h 310"/>
                <a:gd name="T82" fmla="*/ 179 w 281"/>
                <a:gd name="T83" fmla="*/ 273 h 310"/>
                <a:gd name="T84" fmla="*/ 204 w 281"/>
                <a:gd name="T85" fmla="*/ 245 h 310"/>
                <a:gd name="T86" fmla="*/ 213 w 281"/>
                <a:gd name="T87" fmla="*/ 225 h 310"/>
                <a:gd name="T88" fmla="*/ 224 w 281"/>
                <a:gd name="T89" fmla="*/ 179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06"/>
            <p:cNvSpPr>
              <a:spLocks/>
            </p:cNvSpPr>
            <p:nvPr/>
          </p:nvSpPr>
          <p:spPr bwMode="auto">
            <a:xfrm>
              <a:off x="2493" y="3059"/>
              <a:ext cx="182" cy="361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67 h 361"/>
                <a:gd name="T12" fmla="*/ 83 w 182"/>
                <a:gd name="T13" fmla="*/ 267 h 361"/>
                <a:gd name="T14" fmla="*/ 83 w 182"/>
                <a:gd name="T15" fmla="*/ 284 h 361"/>
                <a:gd name="T16" fmla="*/ 86 w 182"/>
                <a:gd name="T17" fmla="*/ 296 h 361"/>
                <a:gd name="T18" fmla="*/ 91 w 182"/>
                <a:gd name="T19" fmla="*/ 307 h 361"/>
                <a:gd name="T20" fmla="*/ 97 w 182"/>
                <a:gd name="T21" fmla="*/ 318 h 361"/>
                <a:gd name="T22" fmla="*/ 105 w 182"/>
                <a:gd name="T23" fmla="*/ 324 h 361"/>
                <a:gd name="T24" fmla="*/ 117 w 182"/>
                <a:gd name="T25" fmla="*/ 330 h 361"/>
                <a:gd name="T26" fmla="*/ 128 w 182"/>
                <a:gd name="T27" fmla="*/ 333 h 361"/>
                <a:gd name="T28" fmla="*/ 142 w 182"/>
                <a:gd name="T29" fmla="*/ 335 h 361"/>
                <a:gd name="T30" fmla="*/ 142 w 182"/>
                <a:gd name="T31" fmla="*/ 335 h 361"/>
                <a:gd name="T32" fmla="*/ 157 w 182"/>
                <a:gd name="T33" fmla="*/ 333 h 361"/>
                <a:gd name="T34" fmla="*/ 165 w 182"/>
                <a:gd name="T35" fmla="*/ 330 h 361"/>
                <a:gd name="T36" fmla="*/ 165 w 182"/>
                <a:gd name="T37" fmla="*/ 330 h 361"/>
                <a:gd name="T38" fmla="*/ 182 w 182"/>
                <a:gd name="T39" fmla="*/ 318 h 361"/>
                <a:gd name="T40" fmla="*/ 182 w 182"/>
                <a:gd name="T41" fmla="*/ 318 h 361"/>
                <a:gd name="T42" fmla="*/ 182 w 182"/>
                <a:gd name="T43" fmla="*/ 324 h 361"/>
                <a:gd name="T44" fmla="*/ 179 w 182"/>
                <a:gd name="T45" fmla="*/ 333 h 361"/>
                <a:gd name="T46" fmla="*/ 162 w 182"/>
                <a:gd name="T47" fmla="*/ 347 h 361"/>
                <a:gd name="T48" fmla="*/ 162 w 182"/>
                <a:gd name="T49" fmla="*/ 347 h 361"/>
                <a:gd name="T50" fmla="*/ 154 w 182"/>
                <a:gd name="T51" fmla="*/ 352 h 361"/>
                <a:gd name="T52" fmla="*/ 142 w 182"/>
                <a:gd name="T53" fmla="*/ 358 h 361"/>
                <a:gd name="T54" fmla="*/ 131 w 182"/>
                <a:gd name="T55" fmla="*/ 361 h 361"/>
                <a:gd name="T56" fmla="*/ 117 w 182"/>
                <a:gd name="T57" fmla="*/ 361 h 361"/>
                <a:gd name="T58" fmla="*/ 117 w 182"/>
                <a:gd name="T59" fmla="*/ 361 h 361"/>
                <a:gd name="T60" fmla="*/ 100 w 182"/>
                <a:gd name="T61" fmla="*/ 361 h 361"/>
                <a:gd name="T62" fmla="*/ 83 w 182"/>
                <a:gd name="T63" fmla="*/ 355 h 361"/>
                <a:gd name="T64" fmla="*/ 66 w 182"/>
                <a:gd name="T65" fmla="*/ 347 h 361"/>
                <a:gd name="T66" fmla="*/ 54 w 182"/>
                <a:gd name="T67" fmla="*/ 335 h 361"/>
                <a:gd name="T68" fmla="*/ 54 w 182"/>
                <a:gd name="T69" fmla="*/ 335 h 361"/>
                <a:gd name="T70" fmla="*/ 43 w 182"/>
                <a:gd name="T71" fmla="*/ 324 h 361"/>
                <a:gd name="T72" fmla="*/ 34 w 182"/>
                <a:gd name="T73" fmla="*/ 307 h 361"/>
                <a:gd name="T74" fmla="*/ 29 w 182"/>
                <a:gd name="T75" fmla="*/ 290 h 361"/>
                <a:gd name="T76" fmla="*/ 29 w 182"/>
                <a:gd name="T77" fmla="*/ 267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07"/>
            <p:cNvSpPr>
              <a:spLocks/>
            </p:cNvSpPr>
            <p:nvPr/>
          </p:nvSpPr>
          <p:spPr bwMode="auto">
            <a:xfrm>
              <a:off x="2695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08"/>
            <p:cNvSpPr>
              <a:spLocks/>
            </p:cNvSpPr>
            <p:nvPr/>
          </p:nvSpPr>
          <p:spPr bwMode="auto">
            <a:xfrm>
              <a:off x="3274" y="3110"/>
              <a:ext cx="475" cy="304"/>
            </a:xfrm>
            <a:custGeom>
              <a:avLst/>
              <a:gdLst>
                <a:gd name="T0" fmla="*/ 364 w 475"/>
                <a:gd name="T1" fmla="*/ 0 h 304"/>
                <a:gd name="T2" fmla="*/ 398 w 475"/>
                <a:gd name="T3" fmla="*/ 6 h 304"/>
                <a:gd name="T4" fmla="*/ 429 w 475"/>
                <a:gd name="T5" fmla="*/ 23 h 304"/>
                <a:gd name="T6" fmla="*/ 444 w 475"/>
                <a:gd name="T7" fmla="*/ 37 h 304"/>
                <a:gd name="T8" fmla="*/ 458 w 475"/>
                <a:gd name="T9" fmla="*/ 68 h 304"/>
                <a:gd name="T10" fmla="*/ 458 w 475"/>
                <a:gd name="T11" fmla="*/ 282 h 304"/>
                <a:gd name="T12" fmla="*/ 461 w 475"/>
                <a:gd name="T13" fmla="*/ 287 h 304"/>
                <a:gd name="T14" fmla="*/ 463 w 475"/>
                <a:gd name="T15" fmla="*/ 293 h 304"/>
                <a:gd name="T16" fmla="*/ 387 w 475"/>
                <a:gd name="T17" fmla="*/ 304 h 304"/>
                <a:gd name="T18" fmla="*/ 392 w 475"/>
                <a:gd name="T19" fmla="*/ 299 h 304"/>
                <a:gd name="T20" fmla="*/ 404 w 475"/>
                <a:gd name="T21" fmla="*/ 287 h 304"/>
                <a:gd name="T22" fmla="*/ 404 w 475"/>
                <a:gd name="T23" fmla="*/ 108 h 304"/>
                <a:gd name="T24" fmla="*/ 404 w 475"/>
                <a:gd name="T25" fmla="*/ 91 h 304"/>
                <a:gd name="T26" fmla="*/ 395 w 475"/>
                <a:gd name="T27" fmla="*/ 66 h 304"/>
                <a:gd name="T28" fmla="*/ 387 w 475"/>
                <a:gd name="T29" fmla="*/ 57 h 304"/>
                <a:gd name="T30" fmla="*/ 367 w 475"/>
                <a:gd name="T31" fmla="*/ 43 h 304"/>
                <a:gd name="T32" fmla="*/ 336 w 475"/>
                <a:gd name="T33" fmla="*/ 37 h 304"/>
                <a:gd name="T34" fmla="*/ 316 w 475"/>
                <a:gd name="T35" fmla="*/ 40 h 304"/>
                <a:gd name="T36" fmla="*/ 282 w 475"/>
                <a:gd name="T37" fmla="*/ 60 h 304"/>
                <a:gd name="T38" fmla="*/ 267 w 475"/>
                <a:gd name="T39" fmla="*/ 77 h 304"/>
                <a:gd name="T40" fmla="*/ 267 w 475"/>
                <a:gd name="T41" fmla="*/ 282 h 304"/>
                <a:gd name="T42" fmla="*/ 270 w 475"/>
                <a:gd name="T43" fmla="*/ 287 h 304"/>
                <a:gd name="T44" fmla="*/ 273 w 475"/>
                <a:gd name="T45" fmla="*/ 293 h 304"/>
                <a:gd name="T46" fmla="*/ 194 w 475"/>
                <a:gd name="T47" fmla="*/ 304 h 304"/>
                <a:gd name="T48" fmla="*/ 202 w 475"/>
                <a:gd name="T49" fmla="*/ 299 h 304"/>
                <a:gd name="T50" fmla="*/ 211 w 475"/>
                <a:gd name="T51" fmla="*/ 287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2 h 304"/>
                <a:gd name="T70" fmla="*/ 83 w 475"/>
                <a:gd name="T71" fmla="*/ 293 h 304"/>
                <a:gd name="T72" fmla="*/ 97 w 475"/>
                <a:gd name="T73" fmla="*/ 304 h 304"/>
                <a:gd name="T74" fmla="*/ 6 w 475"/>
                <a:gd name="T75" fmla="*/ 304 h 304"/>
                <a:gd name="T76" fmla="*/ 20 w 475"/>
                <a:gd name="T77" fmla="*/ 293 h 304"/>
                <a:gd name="T78" fmla="*/ 23 w 475"/>
                <a:gd name="T79" fmla="*/ 282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9 w 475"/>
                <a:gd name="T103" fmla="*/ 23 h 304"/>
                <a:gd name="T104" fmla="*/ 256 w 475"/>
                <a:gd name="T105" fmla="*/ 43 h 304"/>
                <a:gd name="T106" fmla="*/ 262 w 475"/>
                <a:gd name="T107" fmla="*/ 57 h 304"/>
                <a:gd name="T108" fmla="*/ 307 w 475"/>
                <a:gd name="T109" fmla="*/ 17 h 304"/>
                <a:gd name="T110" fmla="*/ 321 w 475"/>
                <a:gd name="T111" fmla="*/ 9 h 304"/>
                <a:gd name="T112" fmla="*/ 350 w 475"/>
                <a:gd name="T113" fmla="*/ 0 h 304"/>
                <a:gd name="T114" fmla="*/ 364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709"/>
            <p:cNvSpPr>
              <a:spLocks/>
            </p:cNvSpPr>
            <p:nvPr/>
          </p:nvSpPr>
          <p:spPr bwMode="auto">
            <a:xfrm>
              <a:off x="4070" y="3059"/>
              <a:ext cx="184" cy="361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67 h 361"/>
                <a:gd name="T12" fmla="*/ 82 w 184"/>
                <a:gd name="T13" fmla="*/ 267 h 361"/>
                <a:gd name="T14" fmla="*/ 85 w 184"/>
                <a:gd name="T15" fmla="*/ 284 h 361"/>
                <a:gd name="T16" fmla="*/ 88 w 184"/>
                <a:gd name="T17" fmla="*/ 296 h 361"/>
                <a:gd name="T18" fmla="*/ 91 w 184"/>
                <a:gd name="T19" fmla="*/ 307 h 361"/>
                <a:gd name="T20" fmla="*/ 99 w 184"/>
                <a:gd name="T21" fmla="*/ 318 h 361"/>
                <a:gd name="T22" fmla="*/ 105 w 184"/>
                <a:gd name="T23" fmla="*/ 324 h 361"/>
                <a:gd name="T24" fmla="*/ 116 w 184"/>
                <a:gd name="T25" fmla="*/ 330 h 361"/>
                <a:gd name="T26" fmla="*/ 128 w 184"/>
                <a:gd name="T27" fmla="*/ 333 h 361"/>
                <a:gd name="T28" fmla="*/ 142 w 184"/>
                <a:gd name="T29" fmla="*/ 335 h 361"/>
                <a:gd name="T30" fmla="*/ 142 w 184"/>
                <a:gd name="T31" fmla="*/ 335 h 361"/>
                <a:gd name="T32" fmla="*/ 156 w 184"/>
                <a:gd name="T33" fmla="*/ 333 h 361"/>
                <a:gd name="T34" fmla="*/ 165 w 184"/>
                <a:gd name="T35" fmla="*/ 330 h 361"/>
                <a:gd name="T36" fmla="*/ 165 w 184"/>
                <a:gd name="T37" fmla="*/ 330 h 361"/>
                <a:gd name="T38" fmla="*/ 184 w 184"/>
                <a:gd name="T39" fmla="*/ 318 h 361"/>
                <a:gd name="T40" fmla="*/ 184 w 184"/>
                <a:gd name="T41" fmla="*/ 318 h 361"/>
                <a:gd name="T42" fmla="*/ 182 w 184"/>
                <a:gd name="T43" fmla="*/ 324 h 361"/>
                <a:gd name="T44" fmla="*/ 179 w 184"/>
                <a:gd name="T45" fmla="*/ 333 h 361"/>
                <a:gd name="T46" fmla="*/ 162 w 184"/>
                <a:gd name="T47" fmla="*/ 347 h 361"/>
                <a:gd name="T48" fmla="*/ 162 w 184"/>
                <a:gd name="T49" fmla="*/ 347 h 361"/>
                <a:gd name="T50" fmla="*/ 153 w 184"/>
                <a:gd name="T51" fmla="*/ 352 h 361"/>
                <a:gd name="T52" fmla="*/ 142 w 184"/>
                <a:gd name="T53" fmla="*/ 358 h 361"/>
                <a:gd name="T54" fmla="*/ 130 w 184"/>
                <a:gd name="T55" fmla="*/ 361 h 361"/>
                <a:gd name="T56" fmla="*/ 119 w 184"/>
                <a:gd name="T57" fmla="*/ 361 h 361"/>
                <a:gd name="T58" fmla="*/ 119 w 184"/>
                <a:gd name="T59" fmla="*/ 361 h 361"/>
                <a:gd name="T60" fmla="*/ 99 w 184"/>
                <a:gd name="T61" fmla="*/ 361 h 361"/>
                <a:gd name="T62" fmla="*/ 82 w 184"/>
                <a:gd name="T63" fmla="*/ 355 h 361"/>
                <a:gd name="T64" fmla="*/ 65 w 184"/>
                <a:gd name="T65" fmla="*/ 347 h 361"/>
                <a:gd name="T66" fmla="*/ 54 w 184"/>
                <a:gd name="T67" fmla="*/ 335 h 361"/>
                <a:gd name="T68" fmla="*/ 54 w 184"/>
                <a:gd name="T69" fmla="*/ 335 h 361"/>
                <a:gd name="T70" fmla="*/ 42 w 184"/>
                <a:gd name="T71" fmla="*/ 324 h 361"/>
                <a:gd name="T72" fmla="*/ 34 w 184"/>
                <a:gd name="T73" fmla="*/ 307 h 361"/>
                <a:gd name="T74" fmla="*/ 31 w 184"/>
                <a:gd name="T75" fmla="*/ 290 h 361"/>
                <a:gd name="T76" fmla="*/ 28 w 184"/>
                <a:gd name="T77" fmla="*/ 267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710"/>
            <p:cNvSpPr>
              <a:spLocks noEditPoints="1"/>
            </p:cNvSpPr>
            <p:nvPr/>
          </p:nvSpPr>
          <p:spPr bwMode="auto">
            <a:xfrm>
              <a:off x="4252" y="3110"/>
              <a:ext cx="284" cy="310"/>
            </a:xfrm>
            <a:custGeom>
              <a:avLst/>
              <a:gdLst>
                <a:gd name="T0" fmla="*/ 144 w 284"/>
                <a:gd name="T1" fmla="*/ 0 h 310"/>
                <a:gd name="T2" fmla="*/ 184 w 284"/>
                <a:gd name="T3" fmla="*/ 6 h 310"/>
                <a:gd name="T4" fmla="*/ 221 w 284"/>
                <a:gd name="T5" fmla="*/ 23 h 310"/>
                <a:gd name="T6" fmla="*/ 235 w 284"/>
                <a:gd name="T7" fmla="*/ 34 h 310"/>
                <a:gd name="T8" fmla="*/ 261 w 284"/>
                <a:gd name="T9" fmla="*/ 63 h 310"/>
                <a:gd name="T10" fmla="*/ 269 w 284"/>
                <a:gd name="T11" fmla="*/ 80 h 310"/>
                <a:gd name="T12" fmla="*/ 281 w 284"/>
                <a:gd name="T13" fmla="*/ 117 h 310"/>
                <a:gd name="T14" fmla="*/ 284 w 284"/>
                <a:gd name="T15" fmla="*/ 156 h 310"/>
                <a:gd name="T16" fmla="*/ 284 w 284"/>
                <a:gd name="T17" fmla="*/ 174 h 310"/>
                <a:gd name="T18" fmla="*/ 272 w 284"/>
                <a:gd name="T19" fmla="*/ 210 h 310"/>
                <a:gd name="T20" fmla="*/ 267 w 284"/>
                <a:gd name="T21" fmla="*/ 230 h 310"/>
                <a:gd name="T22" fmla="*/ 244 w 284"/>
                <a:gd name="T23" fmla="*/ 262 h 310"/>
                <a:gd name="T24" fmla="*/ 215 w 284"/>
                <a:gd name="T25" fmla="*/ 290 h 310"/>
                <a:gd name="T26" fmla="*/ 198 w 284"/>
                <a:gd name="T27" fmla="*/ 299 h 310"/>
                <a:gd name="T28" fmla="*/ 161 w 284"/>
                <a:gd name="T29" fmla="*/ 310 h 310"/>
                <a:gd name="T30" fmla="*/ 142 w 284"/>
                <a:gd name="T31" fmla="*/ 310 h 310"/>
                <a:gd name="T32" fmla="*/ 93 w 284"/>
                <a:gd name="T33" fmla="*/ 304 h 310"/>
                <a:gd name="T34" fmla="*/ 68 w 284"/>
                <a:gd name="T35" fmla="*/ 293 h 310"/>
                <a:gd name="T36" fmla="*/ 45 w 284"/>
                <a:gd name="T37" fmla="*/ 273 h 310"/>
                <a:gd name="T38" fmla="*/ 36 w 284"/>
                <a:gd name="T39" fmla="*/ 264 h 310"/>
                <a:gd name="T40" fmla="*/ 11 w 284"/>
                <a:gd name="T41" fmla="*/ 213 h 310"/>
                <a:gd name="T42" fmla="*/ 0 w 284"/>
                <a:gd name="T43" fmla="*/ 156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85 w 284"/>
                <a:gd name="T55" fmla="*/ 12 h 310"/>
                <a:gd name="T56" fmla="*/ 122 w 284"/>
                <a:gd name="T57" fmla="*/ 0 h 310"/>
                <a:gd name="T58" fmla="*/ 144 w 284"/>
                <a:gd name="T59" fmla="*/ 0 h 310"/>
                <a:gd name="T60" fmla="*/ 139 w 284"/>
                <a:gd name="T61" fmla="*/ 23 h 310"/>
                <a:gd name="T62" fmla="*/ 102 w 284"/>
                <a:gd name="T63" fmla="*/ 34 h 310"/>
                <a:gd name="T64" fmla="*/ 76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59 h 310"/>
                <a:gd name="T72" fmla="*/ 68 w 284"/>
                <a:gd name="T73" fmla="*/ 210 h 310"/>
                <a:gd name="T74" fmla="*/ 85 w 284"/>
                <a:gd name="T75" fmla="*/ 250 h 310"/>
                <a:gd name="T76" fmla="*/ 96 w 284"/>
                <a:gd name="T77" fmla="*/ 267 h 310"/>
                <a:gd name="T78" fmla="*/ 127 w 284"/>
                <a:gd name="T79" fmla="*/ 284 h 310"/>
                <a:gd name="T80" fmla="*/ 147 w 284"/>
                <a:gd name="T81" fmla="*/ 284 h 310"/>
                <a:gd name="T82" fmla="*/ 181 w 284"/>
                <a:gd name="T83" fmla="*/ 273 h 310"/>
                <a:gd name="T84" fmla="*/ 207 w 284"/>
                <a:gd name="T85" fmla="*/ 245 h 310"/>
                <a:gd name="T86" fmla="*/ 215 w 284"/>
                <a:gd name="T87" fmla="*/ 225 h 310"/>
                <a:gd name="T88" fmla="*/ 224 w 284"/>
                <a:gd name="T89" fmla="*/ 179 h 310"/>
                <a:gd name="T90" fmla="*/ 224 w 284"/>
                <a:gd name="T91" fmla="*/ 151 h 310"/>
                <a:gd name="T92" fmla="*/ 213 w 284"/>
                <a:gd name="T93" fmla="*/ 85 h 310"/>
                <a:gd name="T94" fmla="*/ 201 w 284"/>
                <a:gd name="T95" fmla="*/ 60 h 310"/>
                <a:gd name="T96" fmla="*/ 184 w 284"/>
                <a:gd name="T97" fmla="*/ 40 h 310"/>
                <a:gd name="T98" fmla="*/ 164 w 284"/>
                <a:gd name="T99" fmla="*/ 29 h 310"/>
                <a:gd name="T100" fmla="*/ 139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711"/>
            <p:cNvSpPr>
              <a:spLocks/>
            </p:cNvSpPr>
            <p:nvPr/>
          </p:nvSpPr>
          <p:spPr bwMode="auto">
            <a:xfrm>
              <a:off x="4547" y="3110"/>
              <a:ext cx="284" cy="304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2 h 304"/>
                <a:gd name="T14" fmla="*/ 270 w 284"/>
                <a:gd name="T15" fmla="*/ 293 h 304"/>
                <a:gd name="T16" fmla="*/ 284 w 284"/>
                <a:gd name="T17" fmla="*/ 304 h 304"/>
                <a:gd name="T18" fmla="*/ 196 w 284"/>
                <a:gd name="T19" fmla="*/ 304 h 304"/>
                <a:gd name="T20" fmla="*/ 207 w 284"/>
                <a:gd name="T21" fmla="*/ 293 h 304"/>
                <a:gd name="T22" fmla="*/ 213 w 284"/>
                <a:gd name="T23" fmla="*/ 282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2 h 304"/>
                <a:gd name="T42" fmla="*/ 82 w 284"/>
                <a:gd name="T43" fmla="*/ 293 h 304"/>
                <a:gd name="T44" fmla="*/ 97 w 284"/>
                <a:gd name="T45" fmla="*/ 304 h 304"/>
                <a:gd name="T46" fmla="*/ 6 w 284"/>
                <a:gd name="T47" fmla="*/ 304 h 304"/>
                <a:gd name="T48" fmla="*/ 17 w 284"/>
                <a:gd name="T49" fmla="*/ 293 h 304"/>
                <a:gd name="T50" fmla="*/ 23 w 284"/>
                <a:gd name="T51" fmla="*/ 282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712"/>
            <p:cNvSpPr>
              <a:spLocks/>
            </p:cNvSpPr>
            <p:nvPr/>
          </p:nvSpPr>
          <p:spPr bwMode="auto">
            <a:xfrm>
              <a:off x="3763" y="3110"/>
              <a:ext cx="293" cy="452"/>
            </a:xfrm>
            <a:custGeom>
              <a:avLst/>
              <a:gdLst>
                <a:gd name="T0" fmla="*/ 281 w 293"/>
                <a:gd name="T1" fmla="*/ 85 h 452"/>
                <a:gd name="T2" fmla="*/ 250 w 293"/>
                <a:gd name="T3" fmla="*/ 37 h 452"/>
                <a:gd name="T4" fmla="*/ 230 w 293"/>
                <a:gd name="T5" fmla="*/ 20 h 452"/>
                <a:gd name="T6" fmla="*/ 210 w 293"/>
                <a:gd name="T7" fmla="*/ 9 h 452"/>
                <a:gd name="T8" fmla="*/ 165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26 h 452"/>
                <a:gd name="T24" fmla="*/ 20 w 293"/>
                <a:gd name="T25" fmla="*/ 435 h 452"/>
                <a:gd name="T26" fmla="*/ 11 w 293"/>
                <a:gd name="T27" fmla="*/ 449 h 452"/>
                <a:gd name="T28" fmla="*/ 94 w 293"/>
                <a:gd name="T29" fmla="*/ 452 h 452"/>
                <a:gd name="T30" fmla="*/ 88 w 293"/>
                <a:gd name="T31" fmla="*/ 449 h 452"/>
                <a:gd name="T32" fmla="*/ 80 w 293"/>
                <a:gd name="T33" fmla="*/ 435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9 w 293"/>
                <a:gd name="T43" fmla="*/ 37 h 452"/>
                <a:gd name="T44" fmla="*/ 190 w 293"/>
                <a:gd name="T45" fmla="*/ 51 h 452"/>
                <a:gd name="T46" fmla="*/ 205 w 293"/>
                <a:gd name="T47" fmla="*/ 63 h 452"/>
                <a:gd name="T48" fmla="*/ 224 w 293"/>
                <a:gd name="T49" fmla="*/ 100 h 452"/>
                <a:gd name="T50" fmla="*/ 230 w 293"/>
                <a:gd name="T51" fmla="*/ 156 h 452"/>
                <a:gd name="T52" fmla="*/ 230 w 293"/>
                <a:gd name="T53" fmla="*/ 185 h 452"/>
                <a:gd name="T54" fmla="*/ 216 w 293"/>
                <a:gd name="T55" fmla="*/ 233 h 452"/>
                <a:gd name="T56" fmla="*/ 205 w 293"/>
                <a:gd name="T57" fmla="*/ 250 h 452"/>
                <a:gd name="T58" fmla="*/ 176 w 293"/>
                <a:gd name="T59" fmla="*/ 276 h 452"/>
                <a:gd name="T60" fmla="*/ 136 w 293"/>
                <a:gd name="T61" fmla="*/ 284 h 452"/>
                <a:gd name="T62" fmla="*/ 122 w 293"/>
                <a:gd name="T63" fmla="*/ 284 h 452"/>
                <a:gd name="T64" fmla="*/ 99 w 293"/>
                <a:gd name="T65" fmla="*/ 276 h 452"/>
                <a:gd name="T66" fmla="*/ 102 w 293"/>
                <a:gd name="T67" fmla="*/ 304 h 452"/>
                <a:gd name="T68" fmla="*/ 122 w 293"/>
                <a:gd name="T69" fmla="*/ 310 h 452"/>
                <a:gd name="T70" fmla="*/ 145 w 293"/>
                <a:gd name="T71" fmla="*/ 310 h 452"/>
                <a:gd name="T72" fmla="*/ 190 w 293"/>
                <a:gd name="T73" fmla="*/ 304 h 452"/>
                <a:gd name="T74" fmla="*/ 219 w 293"/>
                <a:gd name="T75" fmla="*/ 290 h 452"/>
                <a:gd name="T76" fmla="*/ 241 w 293"/>
                <a:gd name="T77" fmla="*/ 273 h 452"/>
                <a:gd name="T78" fmla="*/ 253 w 293"/>
                <a:gd name="T79" fmla="*/ 262 h 452"/>
                <a:gd name="T80" fmla="*/ 281 w 293"/>
                <a:gd name="T81" fmla="*/ 210 h 452"/>
                <a:gd name="T82" fmla="*/ 293 w 293"/>
                <a:gd name="T83" fmla="*/ 154 h 452"/>
                <a:gd name="T84" fmla="*/ 290 w 293"/>
                <a:gd name="T85" fmla="*/ 117 h 452"/>
                <a:gd name="T86" fmla="*/ 281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13"/>
            <p:cNvSpPr>
              <a:spLocks/>
            </p:cNvSpPr>
            <p:nvPr/>
          </p:nvSpPr>
          <p:spPr bwMode="auto">
            <a:xfrm>
              <a:off x="2192" y="3110"/>
              <a:ext cx="208" cy="310"/>
            </a:xfrm>
            <a:custGeom>
              <a:avLst/>
              <a:gdLst>
                <a:gd name="T0" fmla="*/ 182 w 208"/>
                <a:gd name="T1" fmla="*/ 264 h 310"/>
                <a:gd name="T2" fmla="*/ 182 w 208"/>
                <a:gd name="T3" fmla="*/ 264 h 310"/>
                <a:gd name="T4" fmla="*/ 165 w 208"/>
                <a:gd name="T5" fmla="*/ 270 h 310"/>
                <a:gd name="T6" fmla="*/ 145 w 208"/>
                <a:gd name="T7" fmla="*/ 273 h 310"/>
                <a:gd name="T8" fmla="*/ 145 w 208"/>
                <a:gd name="T9" fmla="*/ 273 h 310"/>
                <a:gd name="T10" fmla="*/ 131 w 208"/>
                <a:gd name="T11" fmla="*/ 273 h 310"/>
                <a:gd name="T12" fmla="*/ 120 w 208"/>
                <a:gd name="T13" fmla="*/ 267 h 310"/>
                <a:gd name="T14" fmla="*/ 108 w 208"/>
                <a:gd name="T15" fmla="*/ 262 h 310"/>
                <a:gd name="T16" fmla="*/ 100 w 208"/>
                <a:gd name="T17" fmla="*/ 250 h 310"/>
                <a:gd name="T18" fmla="*/ 100 w 208"/>
                <a:gd name="T19" fmla="*/ 250 h 310"/>
                <a:gd name="T20" fmla="*/ 91 w 208"/>
                <a:gd name="T21" fmla="*/ 239 h 310"/>
                <a:gd name="T22" fmla="*/ 83 w 208"/>
                <a:gd name="T23" fmla="*/ 225 h 310"/>
                <a:gd name="T24" fmla="*/ 80 w 208"/>
                <a:gd name="T25" fmla="*/ 208 h 310"/>
                <a:gd name="T26" fmla="*/ 80 w 208"/>
                <a:gd name="T27" fmla="*/ 191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1 h 310"/>
                <a:gd name="T44" fmla="*/ 23 w 208"/>
                <a:gd name="T45" fmla="*/ 191 h 310"/>
                <a:gd name="T46" fmla="*/ 26 w 208"/>
                <a:gd name="T47" fmla="*/ 219 h 310"/>
                <a:gd name="T48" fmla="*/ 32 w 208"/>
                <a:gd name="T49" fmla="*/ 245 h 310"/>
                <a:gd name="T50" fmla="*/ 40 w 208"/>
                <a:gd name="T51" fmla="*/ 264 h 310"/>
                <a:gd name="T52" fmla="*/ 54 w 208"/>
                <a:gd name="T53" fmla="*/ 282 h 310"/>
                <a:gd name="T54" fmla="*/ 54 w 208"/>
                <a:gd name="T55" fmla="*/ 282 h 310"/>
                <a:gd name="T56" fmla="*/ 71 w 208"/>
                <a:gd name="T57" fmla="*/ 296 h 310"/>
                <a:gd name="T58" fmla="*/ 85 w 208"/>
                <a:gd name="T59" fmla="*/ 304 h 310"/>
                <a:gd name="T60" fmla="*/ 103 w 208"/>
                <a:gd name="T61" fmla="*/ 310 h 310"/>
                <a:gd name="T62" fmla="*/ 122 w 208"/>
                <a:gd name="T63" fmla="*/ 310 h 310"/>
                <a:gd name="T64" fmla="*/ 122 w 208"/>
                <a:gd name="T65" fmla="*/ 310 h 310"/>
                <a:gd name="T66" fmla="*/ 142 w 208"/>
                <a:gd name="T67" fmla="*/ 310 h 310"/>
                <a:gd name="T68" fmla="*/ 162 w 208"/>
                <a:gd name="T69" fmla="*/ 304 h 310"/>
                <a:gd name="T70" fmla="*/ 179 w 208"/>
                <a:gd name="T71" fmla="*/ 296 h 310"/>
                <a:gd name="T72" fmla="*/ 196 w 208"/>
                <a:gd name="T73" fmla="*/ 282 h 310"/>
                <a:gd name="T74" fmla="*/ 208 w 208"/>
                <a:gd name="T75" fmla="*/ 245 h 310"/>
                <a:gd name="T76" fmla="*/ 208 w 208"/>
                <a:gd name="T77" fmla="*/ 245 h 310"/>
                <a:gd name="T78" fmla="*/ 196 w 208"/>
                <a:gd name="T79" fmla="*/ 256 h 310"/>
                <a:gd name="T80" fmla="*/ 182 w 208"/>
                <a:gd name="T81" fmla="*/ 264 h 310"/>
                <a:gd name="T82" fmla="*/ 182 w 208"/>
                <a:gd name="T83" fmla="*/ 264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14"/>
            <p:cNvSpPr>
              <a:spLocks/>
            </p:cNvSpPr>
            <p:nvPr/>
          </p:nvSpPr>
          <p:spPr bwMode="auto">
            <a:xfrm>
              <a:off x="2383" y="3110"/>
              <a:ext cx="105" cy="310"/>
            </a:xfrm>
            <a:custGeom>
              <a:avLst/>
              <a:gdLst>
                <a:gd name="T0" fmla="*/ 79 w 105"/>
                <a:gd name="T1" fmla="*/ 253 h 310"/>
                <a:gd name="T2" fmla="*/ 79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39 h 310"/>
                <a:gd name="T20" fmla="*/ 25 w 105"/>
                <a:gd name="T21" fmla="*/ 264 h 310"/>
                <a:gd name="T22" fmla="*/ 25 w 105"/>
                <a:gd name="T23" fmla="*/ 264 h 310"/>
                <a:gd name="T24" fmla="*/ 25 w 105"/>
                <a:gd name="T25" fmla="*/ 264 h 310"/>
                <a:gd name="T26" fmla="*/ 25 w 105"/>
                <a:gd name="T27" fmla="*/ 264 h 310"/>
                <a:gd name="T28" fmla="*/ 25 w 105"/>
                <a:gd name="T29" fmla="*/ 282 h 310"/>
                <a:gd name="T30" fmla="*/ 31 w 105"/>
                <a:gd name="T31" fmla="*/ 293 h 310"/>
                <a:gd name="T32" fmla="*/ 31 w 105"/>
                <a:gd name="T33" fmla="*/ 293 h 310"/>
                <a:gd name="T34" fmla="*/ 37 w 105"/>
                <a:gd name="T35" fmla="*/ 301 h 310"/>
                <a:gd name="T36" fmla="*/ 48 w 105"/>
                <a:gd name="T37" fmla="*/ 310 h 310"/>
                <a:gd name="T38" fmla="*/ 105 w 105"/>
                <a:gd name="T39" fmla="*/ 290 h 310"/>
                <a:gd name="T40" fmla="*/ 105 w 105"/>
                <a:gd name="T41" fmla="*/ 290 h 310"/>
                <a:gd name="T42" fmla="*/ 93 w 105"/>
                <a:gd name="T43" fmla="*/ 287 h 310"/>
                <a:gd name="T44" fmla="*/ 85 w 105"/>
                <a:gd name="T45" fmla="*/ 279 h 310"/>
                <a:gd name="T46" fmla="*/ 79 w 105"/>
                <a:gd name="T47" fmla="*/ 267 h 310"/>
                <a:gd name="T48" fmla="*/ 79 w 105"/>
                <a:gd name="T49" fmla="*/ 253 h 310"/>
                <a:gd name="T50" fmla="*/ 79 w 105"/>
                <a:gd name="T51" fmla="*/ 253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15"/>
            <p:cNvSpPr>
              <a:spLocks/>
            </p:cNvSpPr>
            <p:nvPr/>
          </p:nvSpPr>
          <p:spPr bwMode="auto">
            <a:xfrm>
              <a:off x="3010" y="3110"/>
              <a:ext cx="250" cy="310"/>
            </a:xfrm>
            <a:custGeom>
              <a:avLst/>
              <a:gdLst>
                <a:gd name="T0" fmla="*/ 233 w 250"/>
                <a:gd name="T1" fmla="*/ 279 h 310"/>
                <a:gd name="T2" fmla="*/ 230 w 250"/>
                <a:gd name="T3" fmla="*/ 259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59 h 310"/>
                <a:gd name="T52" fmla="*/ 23 w 250"/>
                <a:gd name="T53" fmla="*/ 174 h 310"/>
                <a:gd name="T54" fmla="*/ 3 w 250"/>
                <a:gd name="T55" fmla="*/ 210 h 310"/>
                <a:gd name="T56" fmla="*/ 0 w 250"/>
                <a:gd name="T57" fmla="*/ 233 h 310"/>
                <a:gd name="T58" fmla="*/ 6 w 250"/>
                <a:gd name="T59" fmla="*/ 259 h 310"/>
                <a:gd name="T60" fmla="*/ 20 w 250"/>
                <a:gd name="T61" fmla="*/ 284 h 310"/>
                <a:gd name="T62" fmla="*/ 32 w 250"/>
                <a:gd name="T63" fmla="*/ 296 h 310"/>
                <a:gd name="T64" fmla="*/ 60 w 250"/>
                <a:gd name="T65" fmla="*/ 310 h 310"/>
                <a:gd name="T66" fmla="*/ 77 w 250"/>
                <a:gd name="T67" fmla="*/ 310 h 310"/>
                <a:gd name="T68" fmla="*/ 120 w 250"/>
                <a:gd name="T69" fmla="*/ 304 h 310"/>
                <a:gd name="T70" fmla="*/ 159 w 250"/>
                <a:gd name="T71" fmla="*/ 279 h 310"/>
                <a:gd name="T72" fmla="*/ 171 w 250"/>
                <a:gd name="T73" fmla="*/ 247 h 310"/>
                <a:gd name="T74" fmla="*/ 139 w 250"/>
                <a:gd name="T75" fmla="*/ 267 h 310"/>
                <a:gd name="T76" fmla="*/ 103 w 250"/>
                <a:gd name="T77" fmla="*/ 273 h 310"/>
                <a:gd name="T78" fmla="*/ 94 w 250"/>
                <a:gd name="T79" fmla="*/ 273 h 310"/>
                <a:gd name="T80" fmla="*/ 74 w 250"/>
                <a:gd name="T81" fmla="*/ 267 h 310"/>
                <a:gd name="T82" fmla="*/ 68 w 250"/>
                <a:gd name="T83" fmla="*/ 259 h 310"/>
                <a:gd name="T84" fmla="*/ 57 w 250"/>
                <a:gd name="T85" fmla="*/ 242 h 310"/>
                <a:gd name="T86" fmla="*/ 54 w 250"/>
                <a:gd name="T87" fmla="*/ 222 h 310"/>
                <a:gd name="T88" fmla="*/ 54 w 250"/>
                <a:gd name="T89" fmla="*/ 210 h 310"/>
                <a:gd name="T90" fmla="*/ 63 w 250"/>
                <a:gd name="T91" fmla="*/ 193 h 310"/>
                <a:gd name="T92" fmla="*/ 68 w 250"/>
                <a:gd name="T93" fmla="*/ 185 h 310"/>
                <a:gd name="T94" fmla="*/ 108 w 250"/>
                <a:gd name="T95" fmla="*/ 162 h 310"/>
                <a:gd name="T96" fmla="*/ 154 w 250"/>
                <a:gd name="T97" fmla="*/ 148 h 310"/>
                <a:gd name="T98" fmla="*/ 176 w 250"/>
                <a:gd name="T99" fmla="*/ 242 h 310"/>
                <a:gd name="T100" fmla="*/ 176 w 250"/>
                <a:gd name="T101" fmla="*/ 262 h 310"/>
                <a:gd name="T102" fmla="*/ 179 w 250"/>
                <a:gd name="T103" fmla="*/ 282 h 310"/>
                <a:gd name="T104" fmla="*/ 182 w 250"/>
                <a:gd name="T105" fmla="*/ 293 h 310"/>
                <a:gd name="T106" fmla="*/ 199 w 250"/>
                <a:gd name="T107" fmla="*/ 310 h 310"/>
                <a:gd name="T108" fmla="*/ 250 w 250"/>
                <a:gd name="T109" fmla="*/ 290 h 310"/>
                <a:gd name="T110" fmla="*/ 233 w 250"/>
                <a:gd name="T111" fmla="*/ 279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16"/>
            <p:cNvSpPr>
              <a:spLocks/>
            </p:cNvSpPr>
            <p:nvPr/>
          </p:nvSpPr>
          <p:spPr bwMode="auto">
            <a:xfrm>
              <a:off x="2871" y="2866"/>
              <a:ext cx="136" cy="170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6 h 170"/>
                <a:gd name="T4" fmla="*/ 31 w 136"/>
                <a:gd name="T5" fmla="*/ 116 h 170"/>
                <a:gd name="T6" fmla="*/ 34 w 136"/>
                <a:gd name="T7" fmla="*/ 131 h 170"/>
                <a:gd name="T8" fmla="*/ 40 w 136"/>
                <a:gd name="T9" fmla="*/ 142 h 170"/>
                <a:gd name="T10" fmla="*/ 46 w 136"/>
                <a:gd name="T11" fmla="*/ 150 h 170"/>
                <a:gd name="T12" fmla="*/ 51 w 136"/>
                <a:gd name="T13" fmla="*/ 153 h 170"/>
                <a:gd name="T14" fmla="*/ 63 w 136"/>
                <a:gd name="T15" fmla="*/ 156 h 170"/>
                <a:gd name="T16" fmla="*/ 74 w 136"/>
                <a:gd name="T17" fmla="*/ 159 h 170"/>
                <a:gd name="T18" fmla="*/ 74 w 136"/>
                <a:gd name="T19" fmla="*/ 159 h 170"/>
                <a:gd name="T20" fmla="*/ 85 w 136"/>
                <a:gd name="T21" fmla="*/ 159 h 170"/>
                <a:gd name="T22" fmla="*/ 94 w 136"/>
                <a:gd name="T23" fmla="*/ 156 h 170"/>
                <a:gd name="T24" fmla="*/ 102 w 136"/>
                <a:gd name="T25" fmla="*/ 150 h 170"/>
                <a:gd name="T26" fmla="*/ 108 w 136"/>
                <a:gd name="T27" fmla="*/ 145 h 170"/>
                <a:gd name="T28" fmla="*/ 111 w 136"/>
                <a:gd name="T29" fmla="*/ 139 h 170"/>
                <a:gd name="T30" fmla="*/ 114 w 136"/>
                <a:gd name="T31" fmla="*/ 131 h 170"/>
                <a:gd name="T32" fmla="*/ 117 w 136"/>
                <a:gd name="T33" fmla="*/ 116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14 h 170"/>
                <a:gd name="T52" fmla="*/ 128 w 136"/>
                <a:gd name="T53" fmla="*/ 114 h 170"/>
                <a:gd name="T54" fmla="*/ 128 w 136"/>
                <a:gd name="T55" fmla="*/ 128 h 170"/>
                <a:gd name="T56" fmla="*/ 125 w 136"/>
                <a:gd name="T57" fmla="*/ 139 h 170"/>
                <a:gd name="T58" fmla="*/ 119 w 136"/>
                <a:gd name="T59" fmla="*/ 150 h 170"/>
                <a:gd name="T60" fmla="*/ 111 w 136"/>
                <a:gd name="T61" fmla="*/ 156 h 170"/>
                <a:gd name="T62" fmla="*/ 102 w 136"/>
                <a:gd name="T63" fmla="*/ 162 h 170"/>
                <a:gd name="T64" fmla="*/ 94 w 136"/>
                <a:gd name="T65" fmla="*/ 167 h 170"/>
                <a:gd name="T66" fmla="*/ 71 w 136"/>
                <a:gd name="T67" fmla="*/ 170 h 170"/>
                <a:gd name="T68" fmla="*/ 71 w 136"/>
                <a:gd name="T69" fmla="*/ 170 h 170"/>
                <a:gd name="T70" fmla="*/ 51 w 136"/>
                <a:gd name="T71" fmla="*/ 167 h 170"/>
                <a:gd name="T72" fmla="*/ 40 w 136"/>
                <a:gd name="T73" fmla="*/ 165 h 170"/>
                <a:gd name="T74" fmla="*/ 31 w 136"/>
                <a:gd name="T75" fmla="*/ 159 h 170"/>
                <a:gd name="T76" fmla="*/ 20 w 136"/>
                <a:gd name="T77" fmla="*/ 150 h 170"/>
                <a:gd name="T78" fmla="*/ 14 w 136"/>
                <a:gd name="T79" fmla="*/ 142 h 170"/>
                <a:gd name="T80" fmla="*/ 9 w 136"/>
                <a:gd name="T81" fmla="*/ 128 h 170"/>
                <a:gd name="T82" fmla="*/ 9 w 136"/>
                <a:gd name="T83" fmla="*/ 114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17"/>
            <p:cNvSpPr>
              <a:spLocks/>
            </p:cNvSpPr>
            <p:nvPr/>
          </p:nvSpPr>
          <p:spPr bwMode="auto">
            <a:xfrm>
              <a:off x="3022" y="2866"/>
              <a:ext cx="153" cy="173"/>
            </a:xfrm>
            <a:custGeom>
              <a:avLst/>
              <a:gdLst>
                <a:gd name="T0" fmla="*/ 133 w 153"/>
                <a:gd name="T1" fmla="*/ 11 h 173"/>
                <a:gd name="T2" fmla="*/ 133 w 153"/>
                <a:gd name="T3" fmla="*/ 11 h 173"/>
                <a:gd name="T4" fmla="*/ 133 w 153"/>
                <a:gd name="T5" fmla="*/ 3 h 173"/>
                <a:gd name="T6" fmla="*/ 127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7 w 153"/>
                <a:gd name="T13" fmla="*/ 3 h 173"/>
                <a:gd name="T14" fmla="*/ 147 w 153"/>
                <a:gd name="T15" fmla="*/ 11 h 173"/>
                <a:gd name="T16" fmla="*/ 147 w 153"/>
                <a:gd name="T17" fmla="*/ 173 h 173"/>
                <a:gd name="T18" fmla="*/ 147 w 153"/>
                <a:gd name="T19" fmla="*/ 173 h 173"/>
                <a:gd name="T20" fmla="*/ 88 w 153"/>
                <a:gd name="T21" fmla="*/ 99 h 173"/>
                <a:gd name="T22" fmla="*/ 28 w 153"/>
                <a:gd name="T23" fmla="*/ 25 h 173"/>
                <a:gd name="T24" fmla="*/ 28 w 153"/>
                <a:gd name="T25" fmla="*/ 156 h 173"/>
                <a:gd name="T26" fmla="*/ 28 w 153"/>
                <a:gd name="T27" fmla="*/ 156 h 173"/>
                <a:gd name="T28" fmla="*/ 31 w 153"/>
                <a:gd name="T29" fmla="*/ 165 h 173"/>
                <a:gd name="T30" fmla="*/ 34 w 153"/>
                <a:gd name="T31" fmla="*/ 167 h 173"/>
                <a:gd name="T32" fmla="*/ 8 w 153"/>
                <a:gd name="T33" fmla="*/ 167 h 173"/>
                <a:gd name="T34" fmla="*/ 8 w 153"/>
                <a:gd name="T35" fmla="*/ 167 h 173"/>
                <a:gd name="T36" fmla="*/ 14 w 153"/>
                <a:gd name="T37" fmla="*/ 165 h 173"/>
                <a:gd name="T38" fmla="*/ 14 w 153"/>
                <a:gd name="T39" fmla="*/ 156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33 w 153"/>
                <a:gd name="T57" fmla="*/ 119 h 173"/>
                <a:gd name="T58" fmla="*/ 133 w 153"/>
                <a:gd name="T59" fmla="*/ 11 h 173"/>
                <a:gd name="T60" fmla="*/ 133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18"/>
            <p:cNvSpPr>
              <a:spLocks/>
            </p:cNvSpPr>
            <p:nvPr/>
          </p:nvSpPr>
          <p:spPr bwMode="auto">
            <a:xfrm>
              <a:off x="320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1 w 37"/>
                <a:gd name="T5" fmla="*/ 3 h 167"/>
                <a:gd name="T6" fmla="*/ 28 w 37"/>
                <a:gd name="T7" fmla="*/ 11 h 167"/>
                <a:gd name="T8" fmla="*/ 28 w 37"/>
                <a:gd name="T9" fmla="*/ 156 h 167"/>
                <a:gd name="T10" fmla="*/ 28 w 37"/>
                <a:gd name="T11" fmla="*/ 156 h 167"/>
                <a:gd name="T12" fmla="*/ 31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19"/>
            <p:cNvSpPr>
              <a:spLocks/>
            </p:cNvSpPr>
            <p:nvPr/>
          </p:nvSpPr>
          <p:spPr bwMode="auto">
            <a:xfrm>
              <a:off x="3249" y="2866"/>
              <a:ext cx="153" cy="173"/>
            </a:xfrm>
            <a:custGeom>
              <a:avLst/>
              <a:gdLst>
                <a:gd name="T0" fmla="*/ 131 w 153"/>
                <a:gd name="T1" fmla="*/ 11 h 173"/>
                <a:gd name="T2" fmla="*/ 131 w 153"/>
                <a:gd name="T3" fmla="*/ 11 h 173"/>
                <a:gd name="T4" fmla="*/ 131 w 153"/>
                <a:gd name="T5" fmla="*/ 3 h 173"/>
                <a:gd name="T6" fmla="*/ 125 w 153"/>
                <a:gd name="T7" fmla="*/ 0 h 173"/>
                <a:gd name="T8" fmla="*/ 153 w 153"/>
                <a:gd name="T9" fmla="*/ 0 h 173"/>
                <a:gd name="T10" fmla="*/ 153 w 153"/>
                <a:gd name="T11" fmla="*/ 0 h 173"/>
                <a:gd name="T12" fmla="*/ 148 w 153"/>
                <a:gd name="T13" fmla="*/ 6 h 173"/>
                <a:gd name="T14" fmla="*/ 142 w 153"/>
                <a:gd name="T15" fmla="*/ 11 h 173"/>
                <a:gd name="T16" fmla="*/ 142 w 153"/>
                <a:gd name="T17" fmla="*/ 11 h 173"/>
                <a:gd name="T18" fmla="*/ 82 w 153"/>
                <a:gd name="T19" fmla="*/ 173 h 173"/>
                <a:gd name="T20" fmla="*/ 82 w 153"/>
                <a:gd name="T21" fmla="*/ 173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85 w 153"/>
                <a:gd name="T43" fmla="*/ 128 h 173"/>
                <a:gd name="T44" fmla="*/ 85 w 153"/>
                <a:gd name="T45" fmla="*/ 128 h 173"/>
                <a:gd name="T46" fmla="*/ 131 w 153"/>
                <a:gd name="T47" fmla="*/ 11 h 173"/>
                <a:gd name="T48" fmla="*/ 131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20"/>
            <p:cNvSpPr>
              <a:spLocks/>
            </p:cNvSpPr>
            <p:nvPr/>
          </p:nvSpPr>
          <p:spPr bwMode="auto">
            <a:xfrm>
              <a:off x="3411" y="2866"/>
              <a:ext cx="105" cy="167"/>
            </a:xfrm>
            <a:custGeom>
              <a:avLst/>
              <a:gdLst>
                <a:gd name="T0" fmla="*/ 94 w 105"/>
                <a:gd name="T1" fmla="*/ 23 h 167"/>
                <a:gd name="T2" fmla="*/ 94 w 105"/>
                <a:gd name="T3" fmla="*/ 23 h 167"/>
                <a:gd name="T4" fmla="*/ 85 w 105"/>
                <a:gd name="T5" fmla="*/ 14 h 167"/>
                <a:gd name="T6" fmla="*/ 74 w 105"/>
                <a:gd name="T7" fmla="*/ 11 h 167"/>
                <a:gd name="T8" fmla="*/ 74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71 w 105"/>
                <a:gd name="T15" fmla="*/ 68 h 167"/>
                <a:gd name="T16" fmla="*/ 71 w 105"/>
                <a:gd name="T17" fmla="*/ 68 h 167"/>
                <a:gd name="T18" fmla="*/ 76 w 105"/>
                <a:gd name="T19" fmla="*/ 65 h 167"/>
                <a:gd name="T20" fmla="*/ 79 w 105"/>
                <a:gd name="T21" fmla="*/ 62 h 167"/>
                <a:gd name="T22" fmla="*/ 79 w 105"/>
                <a:gd name="T23" fmla="*/ 88 h 167"/>
                <a:gd name="T24" fmla="*/ 79 w 105"/>
                <a:gd name="T25" fmla="*/ 88 h 167"/>
                <a:gd name="T26" fmla="*/ 76 w 105"/>
                <a:gd name="T27" fmla="*/ 82 h 167"/>
                <a:gd name="T28" fmla="*/ 71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9 w 105"/>
                <a:gd name="T37" fmla="*/ 156 h 167"/>
                <a:gd name="T38" fmla="*/ 59 w 105"/>
                <a:gd name="T39" fmla="*/ 156 h 167"/>
                <a:gd name="T40" fmla="*/ 76 w 105"/>
                <a:gd name="T41" fmla="*/ 156 h 167"/>
                <a:gd name="T42" fmla="*/ 88 w 105"/>
                <a:gd name="T43" fmla="*/ 153 h 167"/>
                <a:gd name="T44" fmla="*/ 96 w 105"/>
                <a:gd name="T45" fmla="*/ 148 h 167"/>
                <a:gd name="T46" fmla="*/ 105 w 105"/>
                <a:gd name="T47" fmla="*/ 139 h 167"/>
                <a:gd name="T48" fmla="*/ 99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94 w 105"/>
                <a:gd name="T67" fmla="*/ 0 h 167"/>
                <a:gd name="T68" fmla="*/ 94 w 105"/>
                <a:gd name="T69" fmla="*/ 23 h 167"/>
                <a:gd name="T70" fmla="*/ 94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21"/>
            <p:cNvSpPr>
              <a:spLocks noEditPoints="1"/>
            </p:cNvSpPr>
            <p:nvPr/>
          </p:nvSpPr>
          <p:spPr bwMode="auto">
            <a:xfrm>
              <a:off x="3527" y="2866"/>
              <a:ext cx="145" cy="167"/>
            </a:xfrm>
            <a:custGeom>
              <a:avLst/>
              <a:gdLst>
                <a:gd name="T0" fmla="*/ 68 w 145"/>
                <a:gd name="T1" fmla="*/ 82 h 167"/>
                <a:gd name="T2" fmla="*/ 85 w 145"/>
                <a:gd name="T3" fmla="*/ 91 h 167"/>
                <a:gd name="T4" fmla="*/ 94 w 145"/>
                <a:gd name="T5" fmla="*/ 102 h 167"/>
                <a:gd name="T6" fmla="*/ 120 w 145"/>
                <a:gd name="T7" fmla="*/ 145 h 167"/>
                <a:gd name="T8" fmla="*/ 131 w 145"/>
                <a:gd name="T9" fmla="*/ 159 h 167"/>
                <a:gd name="T10" fmla="*/ 145 w 145"/>
                <a:gd name="T11" fmla="*/ 167 h 167"/>
                <a:gd name="T12" fmla="*/ 120 w 145"/>
                <a:gd name="T13" fmla="*/ 167 h 167"/>
                <a:gd name="T14" fmla="*/ 108 w 145"/>
                <a:gd name="T15" fmla="*/ 165 h 167"/>
                <a:gd name="T16" fmla="*/ 100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88 w 145"/>
                <a:gd name="T41" fmla="*/ 8 h 167"/>
                <a:gd name="T42" fmla="*/ 103 w 145"/>
                <a:gd name="T43" fmla="*/ 20 h 167"/>
                <a:gd name="T44" fmla="*/ 108 w 145"/>
                <a:gd name="T45" fmla="*/ 40 h 167"/>
                <a:gd name="T46" fmla="*/ 108 w 145"/>
                <a:gd name="T47" fmla="*/ 51 h 167"/>
                <a:gd name="T48" fmla="*/ 100 w 145"/>
                <a:gd name="T49" fmla="*/ 65 h 167"/>
                <a:gd name="T50" fmla="*/ 83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77 w 145"/>
                <a:gd name="T61" fmla="*/ 65 h 167"/>
                <a:gd name="T62" fmla="*/ 83 w 145"/>
                <a:gd name="T63" fmla="*/ 51 h 167"/>
                <a:gd name="T64" fmla="*/ 83 w 145"/>
                <a:gd name="T65" fmla="*/ 42 h 167"/>
                <a:gd name="T66" fmla="*/ 77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22"/>
            <p:cNvSpPr>
              <a:spLocks/>
            </p:cNvSpPr>
            <p:nvPr/>
          </p:nvSpPr>
          <p:spPr bwMode="auto">
            <a:xfrm>
              <a:off x="3672" y="2863"/>
              <a:ext cx="102" cy="173"/>
            </a:xfrm>
            <a:custGeom>
              <a:avLst/>
              <a:gdLst>
                <a:gd name="T0" fmla="*/ 102 w 102"/>
                <a:gd name="T1" fmla="*/ 122 h 173"/>
                <a:gd name="T2" fmla="*/ 97 w 102"/>
                <a:gd name="T3" fmla="*/ 142 h 173"/>
                <a:gd name="T4" fmla="*/ 85 w 102"/>
                <a:gd name="T5" fmla="*/ 159 h 173"/>
                <a:gd name="T6" fmla="*/ 68 w 102"/>
                <a:gd name="T7" fmla="*/ 170 h 173"/>
                <a:gd name="T8" fmla="*/ 48 w 102"/>
                <a:gd name="T9" fmla="*/ 173 h 173"/>
                <a:gd name="T10" fmla="*/ 34 w 102"/>
                <a:gd name="T11" fmla="*/ 170 h 173"/>
                <a:gd name="T12" fmla="*/ 3 w 102"/>
                <a:gd name="T13" fmla="*/ 159 h 173"/>
                <a:gd name="T14" fmla="*/ 0 w 102"/>
                <a:gd name="T15" fmla="*/ 122 h 173"/>
                <a:gd name="T16" fmla="*/ 14 w 102"/>
                <a:gd name="T17" fmla="*/ 148 h 173"/>
                <a:gd name="T18" fmla="*/ 37 w 102"/>
                <a:gd name="T19" fmla="*/ 162 h 173"/>
                <a:gd name="T20" fmla="*/ 46 w 102"/>
                <a:gd name="T21" fmla="*/ 162 h 173"/>
                <a:gd name="T22" fmla="*/ 63 w 102"/>
                <a:gd name="T23" fmla="*/ 159 h 173"/>
                <a:gd name="T24" fmla="*/ 74 w 102"/>
                <a:gd name="T25" fmla="*/ 151 h 173"/>
                <a:gd name="T26" fmla="*/ 80 w 102"/>
                <a:gd name="T27" fmla="*/ 131 h 173"/>
                <a:gd name="T28" fmla="*/ 80 w 102"/>
                <a:gd name="T29" fmla="*/ 122 h 173"/>
                <a:gd name="T30" fmla="*/ 68 w 102"/>
                <a:gd name="T31" fmla="*/ 105 h 173"/>
                <a:gd name="T32" fmla="*/ 37 w 102"/>
                <a:gd name="T33" fmla="*/ 88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54 w 102"/>
                <a:gd name="T45" fmla="*/ 0 h 173"/>
                <a:gd name="T46" fmla="*/ 71 w 102"/>
                <a:gd name="T47" fmla="*/ 3 h 173"/>
                <a:gd name="T48" fmla="*/ 88 w 102"/>
                <a:gd name="T49" fmla="*/ 9 h 173"/>
                <a:gd name="T50" fmla="*/ 91 w 102"/>
                <a:gd name="T51" fmla="*/ 43 h 173"/>
                <a:gd name="T52" fmla="*/ 77 w 102"/>
                <a:gd name="T53" fmla="*/ 23 h 173"/>
                <a:gd name="T54" fmla="*/ 57 w 102"/>
                <a:gd name="T55" fmla="*/ 11 h 173"/>
                <a:gd name="T56" fmla="*/ 48 w 102"/>
                <a:gd name="T57" fmla="*/ 11 h 173"/>
                <a:gd name="T58" fmla="*/ 29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40 w 102"/>
                <a:gd name="T65" fmla="*/ 63 h 173"/>
                <a:gd name="T66" fmla="*/ 57 w 102"/>
                <a:gd name="T67" fmla="*/ 68 h 173"/>
                <a:gd name="T68" fmla="*/ 88 w 102"/>
                <a:gd name="T69" fmla="*/ 88 h 173"/>
                <a:gd name="T70" fmla="*/ 100 w 102"/>
                <a:gd name="T71" fmla="*/ 102 h 173"/>
                <a:gd name="T72" fmla="*/ 102 w 102"/>
                <a:gd name="T73" fmla="*/ 122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723"/>
            <p:cNvSpPr>
              <a:spLocks/>
            </p:cNvSpPr>
            <p:nvPr/>
          </p:nvSpPr>
          <p:spPr bwMode="auto">
            <a:xfrm>
              <a:off x="3791" y="2866"/>
              <a:ext cx="37" cy="167"/>
            </a:xfrm>
            <a:custGeom>
              <a:avLst/>
              <a:gdLst>
                <a:gd name="T0" fmla="*/ 37 w 37"/>
                <a:gd name="T1" fmla="*/ 0 h 167"/>
                <a:gd name="T2" fmla="*/ 37 w 37"/>
                <a:gd name="T3" fmla="*/ 0 h 167"/>
                <a:gd name="T4" fmla="*/ 32 w 37"/>
                <a:gd name="T5" fmla="*/ 3 h 167"/>
                <a:gd name="T6" fmla="*/ 29 w 37"/>
                <a:gd name="T7" fmla="*/ 11 h 167"/>
                <a:gd name="T8" fmla="*/ 29 w 37"/>
                <a:gd name="T9" fmla="*/ 156 h 167"/>
                <a:gd name="T10" fmla="*/ 29 w 37"/>
                <a:gd name="T11" fmla="*/ 156 h 167"/>
                <a:gd name="T12" fmla="*/ 32 w 37"/>
                <a:gd name="T13" fmla="*/ 165 h 167"/>
                <a:gd name="T14" fmla="*/ 37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37 w 37"/>
                <a:gd name="T33" fmla="*/ 0 h 167"/>
                <a:gd name="T34" fmla="*/ 37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724"/>
            <p:cNvSpPr>
              <a:spLocks/>
            </p:cNvSpPr>
            <p:nvPr/>
          </p:nvSpPr>
          <p:spPr bwMode="auto">
            <a:xfrm>
              <a:off x="3840" y="2866"/>
              <a:ext cx="130" cy="167"/>
            </a:xfrm>
            <a:custGeom>
              <a:avLst/>
              <a:gdLst>
                <a:gd name="T0" fmla="*/ 79 w 130"/>
                <a:gd name="T1" fmla="*/ 11 h 167"/>
                <a:gd name="T2" fmla="*/ 79 w 130"/>
                <a:gd name="T3" fmla="*/ 156 h 167"/>
                <a:gd name="T4" fmla="*/ 79 w 130"/>
                <a:gd name="T5" fmla="*/ 156 h 167"/>
                <a:gd name="T6" fmla="*/ 79 w 130"/>
                <a:gd name="T7" fmla="*/ 165 h 167"/>
                <a:gd name="T8" fmla="*/ 85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0 w 130"/>
                <a:gd name="T35" fmla="*/ 0 h 167"/>
                <a:gd name="T36" fmla="*/ 130 w 130"/>
                <a:gd name="T37" fmla="*/ 23 h 167"/>
                <a:gd name="T38" fmla="*/ 130 w 130"/>
                <a:gd name="T39" fmla="*/ 23 h 167"/>
                <a:gd name="T40" fmla="*/ 128 w 130"/>
                <a:gd name="T41" fmla="*/ 17 h 167"/>
                <a:gd name="T42" fmla="*/ 119 w 130"/>
                <a:gd name="T43" fmla="*/ 14 h 167"/>
                <a:gd name="T44" fmla="*/ 119 w 130"/>
                <a:gd name="T45" fmla="*/ 14 h 167"/>
                <a:gd name="T46" fmla="*/ 79 w 130"/>
                <a:gd name="T47" fmla="*/ 11 h 167"/>
                <a:gd name="T48" fmla="*/ 79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725"/>
            <p:cNvSpPr>
              <a:spLocks/>
            </p:cNvSpPr>
            <p:nvPr/>
          </p:nvSpPr>
          <p:spPr bwMode="auto">
            <a:xfrm>
              <a:off x="3976" y="2866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726"/>
            <p:cNvSpPr>
              <a:spLocks noEditPoints="1"/>
            </p:cNvSpPr>
            <p:nvPr/>
          </p:nvSpPr>
          <p:spPr bwMode="auto">
            <a:xfrm>
              <a:off x="4192" y="2863"/>
              <a:ext cx="156" cy="173"/>
            </a:xfrm>
            <a:custGeom>
              <a:avLst/>
              <a:gdLst>
                <a:gd name="T0" fmla="*/ 77 w 156"/>
                <a:gd name="T1" fmla="*/ 173 h 173"/>
                <a:gd name="T2" fmla="*/ 48 w 156"/>
                <a:gd name="T3" fmla="*/ 165 h 173"/>
                <a:gd name="T4" fmla="*/ 23 w 156"/>
                <a:gd name="T5" fmla="*/ 148 h 173"/>
                <a:gd name="T6" fmla="*/ 6 w 156"/>
                <a:gd name="T7" fmla="*/ 119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82 w 156"/>
                <a:gd name="T19" fmla="*/ 0 h 173"/>
                <a:gd name="T20" fmla="*/ 108 w 156"/>
                <a:gd name="T21" fmla="*/ 6 h 173"/>
                <a:gd name="T22" fmla="*/ 133 w 156"/>
                <a:gd name="T23" fmla="*/ 23 h 173"/>
                <a:gd name="T24" fmla="*/ 150 w 156"/>
                <a:gd name="T25" fmla="*/ 51 h 173"/>
                <a:gd name="T26" fmla="*/ 156 w 156"/>
                <a:gd name="T27" fmla="*/ 88 h 173"/>
                <a:gd name="T28" fmla="*/ 156 w 156"/>
                <a:gd name="T29" fmla="*/ 108 h 173"/>
                <a:gd name="T30" fmla="*/ 142 w 156"/>
                <a:gd name="T31" fmla="*/ 139 h 173"/>
                <a:gd name="T32" fmla="*/ 119 w 156"/>
                <a:gd name="T33" fmla="*/ 162 h 173"/>
                <a:gd name="T34" fmla="*/ 91 w 156"/>
                <a:gd name="T35" fmla="*/ 173 h 173"/>
                <a:gd name="T36" fmla="*/ 77 w 156"/>
                <a:gd name="T37" fmla="*/ 173 h 173"/>
                <a:gd name="T38" fmla="*/ 25 w 156"/>
                <a:gd name="T39" fmla="*/ 82 h 173"/>
                <a:gd name="T40" fmla="*/ 31 w 156"/>
                <a:gd name="T41" fmla="*/ 119 h 173"/>
                <a:gd name="T42" fmla="*/ 43 w 156"/>
                <a:gd name="T43" fmla="*/ 142 h 173"/>
                <a:gd name="T44" fmla="*/ 60 w 156"/>
                <a:gd name="T45" fmla="*/ 156 h 173"/>
                <a:gd name="T46" fmla="*/ 79 w 156"/>
                <a:gd name="T47" fmla="*/ 162 h 173"/>
                <a:gd name="T48" fmla="*/ 91 w 156"/>
                <a:gd name="T49" fmla="*/ 159 h 173"/>
                <a:gd name="T50" fmla="*/ 111 w 156"/>
                <a:gd name="T51" fmla="*/ 151 h 173"/>
                <a:gd name="T52" fmla="*/ 122 w 156"/>
                <a:gd name="T53" fmla="*/ 131 h 173"/>
                <a:gd name="T54" fmla="*/ 131 w 156"/>
                <a:gd name="T55" fmla="*/ 105 h 173"/>
                <a:gd name="T56" fmla="*/ 131 w 156"/>
                <a:gd name="T57" fmla="*/ 88 h 173"/>
                <a:gd name="T58" fmla="*/ 128 w 156"/>
                <a:gd name="T59" fmla="*/ 57 h 173"/>
                <a:gd name="T60" fmla="*/ 116 w 156"/>
                <a:gd name="T61" fmla="*/ 31 h 173"/>
                <a:gd name="T62" fmla="*/ 102 w 156"/>
                <a:gd name="T63" fmla="*/ 17 h 173"/>
                <a:gd name="T64" fmla="*/ 79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727"/>
            <p:cNvSpPr>
              <a:spLocks/>
            </p:cNvSpPr>
            <p:nvPr/>
          </p:nvSpPr>
          <p:spPr bwMode="auto">
            <a:xfrm>
              <a:off x="4365" y="2866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700213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4508500"/>
            <a:ext cx="8426450" cy="19812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charset="0"/>
              <a:buNone/>
              <a:defRPr sz="36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9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D1996-8065-974F-B046-E350985B5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66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0"/>
            <a:ext cx="2106612" cy="62023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0"/>
            <a:ext cx="6167438" cy="62023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25B7A-347C-154E-9BA2-AD6C56020C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9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A910-F354-7C4F-8778-E053153F05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DBD3-DE20-8D46-A278-FD431C9656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5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37025" cy="4502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FC0D-3E04-F14B-89D6-C3553453CF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2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9658D-5204-5F4B-BBBF-7F93A3B4E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12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54C98-C452-DA44-8A2E-DFE0A191D9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11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BF5F6-F05C-CA49-BDBE-F3A72A2064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0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1A3B4-299F-5643-912C-83CC2A0BF2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18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39FF-EA63-3348-AD73-C97BD96F6A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38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A72F84-4EEF-F044-B8A3-6F257E0CD3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9396" y="6371665"/>
            <a:ext cx="1117600" cy="393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charset="0"/>
          <a:ea typeface="ＭＳ Ｐゴシック" charset="0"/>
          <a:cs typeface="ＭＳ Ｐゴシック" charset="0"/>
        </a:defRPr>
      </a:lvl9pPr>
    </p:titleStyle>
    <p:bodyStyle>
      <a:lvl1pPr marL="271463" indent="-271463" algn="l" rtl="0" eaLnBrk="0" fontAlgn="base" hangingPunct="0">
        <a:spcBef>
          <a:spcPct val="70000"/>
        </a:spcBef>
        <a:spcAft>
          <a:spcPct val="0"/>
        </a:spcAft>
        <a:buClr>
          <a:schemeClr val="tx2"/>
        </a:buClr>
        <a:buFont typeface="Wingdings" charset="0"/>
        <a:buChar char="§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587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25730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charset="0"/>
        <a:buChar char="·"/>
        <a:defRPr sz="2400">
          <a:solidFill>
            <a:schemeClr val="tx1"/>
          </a:solidFill>
          <a:latin typeface="+mn-lt"/>
          <a:ea typeface="+mn-ea"/>
        </a:defRPr>
      </a:lvl3pPr>
      <a:lvl4pPr marL="1704975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152650" indent="-268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098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xcel_Chart1.xls"/><Relationship Id="rId5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Rich Applications</a:t>
            </a:r>
            <a:br>
              <a:rPr lang="en-US">
                <a:latin typeface="Lucida Sans" charset="0"/>
                <a:ea typeface="ＭＳ Ｐゴシック" charset="0"/>
                <a:cs typeface="ＭＳ Ｐゴシック" charset="0"/>
              </a:rPr>
            </a:br>
            <a:r>
              <a:rPr lang="en-US" sz="4400">
                <a:latin typeface="Lucida Sans" charset="0"/>
                <a:ea typeface="ＭＳ Ｐゴシック" charset="0"/>
                <a:cs typeface="ＭＳ Ｐゴシック" charset="0"/>
              </a:rPr>
              <a:t>info6005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Lucida Sans" charset="0"/>
                <a:ea typeface="ＭＳ Ｐゴシック" charset="0"/>
                <a:cs typeface="ＭＳ Ｐゴシック" charset="0"/>
              </a:rPr>
              <a:t>Les Carr, Dave Tarrant</a:t>
            </a:r>
            <a:endParaRPr lang="en-GB" sz="280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GB" sz="2800">
                <a:latin typeface="Lucida Sans" charset="0"/>
                <a:ea typeface="ＭＳ Ｐゴシック" charset="0"/>
                <a:cs typeface="ＭＳ Ｐゴシック" charset="0"/>
              </a:rPr>
              <a:t>lac,davetaz@ecs.soton.ac.uk </a:t>
            </a:r>
          </a:p>
          <a:p>
            <a:pPr eaLnBrk="1" hangingPunct="1"/>
            <a:r>
              <a:rPr lang="en-GB" sz="2800">
                <a:latin typeface="Lucida Sans" charset="0"/>
                <a:ea typeface="ＭＳ Ｐゴシック" charset="0"/>
                <a:cs typeface="ＭＳ Ｐゴシック" charset="0"/>
              </a:rPr>
              <a:t>Electronics and Computer Science</a:t>
            </a: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96" y="6371665"/>
            <a:ext cx="1117600" cy="393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7644" y="6345324"/>
            <a:ext cx="637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This work is licensed under a Creative Commons Attribution 3.0 </a:t>
            </a:r>
            <a:r>
              <a:rPr lang="en-US" dirty="0" err="1" smtClean="0"/>
              <a:t>Unported</a:t>
            </a:r>
            <a:r>
              <a:rPr lang="en-US" dirty="0" smtClean="0"/>
              <a:t> License.</a:t>
            </a:r>
          </a:p>
          <a:p>
            <a:pPr algn="l"/>
            <a:r>
              <a:rPr lang="en-US" dirty="0" smtClean="0"/>
              <a:t>Image attribution included when available.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What makes a rich application?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563E0E73-6C94-344F-AC89-3EF0846C8259}" type="slidenum">
              <a:rPr lang="en-GB" sz="1400"/>
              <a:pPr/>
              <a:t>10</a:t>
            </a:fld>
            <a:endParaRPr lang="en-GB" sz="1400"/>
          </a:p>
        </p:txBody>
      </p:sp>
      <p:pic>
        <p:nvPicPr>
          <p:cNvPr id="2457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From the Course Outline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User centric (participatory) design</a:t>
            </a:r>
            <a:endParaRPr lang="en-US" sz="2800" dirty="0"/>
          </a:p>
          <a:p>
            <a:pPr>
              <a:defRPr/>
            </a:pPr>
            <a:r>
              <a:rPr lang="en-US" sz="2800" dirty="0" smtClean="0"/>
              <a:t>HCI, user experience, limitations and success factors</a:t>
            </a:r>
          </a:p>
          <a:p>
            <a:pPr>
              <a:defRPr/>
            </a:pPr>
            <a:r>
              <a:rPr lang="en-US" sz="2800" dirty="0" smtClean="0"/>
              <a:t>Top-down development and bottom-up design.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en-US" sz="4000" dirty="0" smtClean="0"/>
              <a:t>Now called UX Design</a:t>
            </a:r>
          </a:p>
          <a:p>
            <a:pPr marL="0" indent="0" algn="ctr">
              <a:buFont typeface="Wingdings" charset="0"/>
              <a:buNone/>
              <a:defRPr/>
            </a:pPr>
            <a:r>
              <a:rPr lang="en-US" sz="4000" dirty="0" smtClean="0"/>
              <a:t>(User </a:t>
            </a:r>
            <a:r>
              <a:rPr lang="en-US" sz="4000" dirty="0" err="1" smtClean="0"/>
              <a:t>eXperience</a:t>
            </a:r>
            <a:r>
              <a:rPr lang="en-US" sz="4000" dirty="0" smtClean="0"/>
              <a:t>)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318D4285-F6BC-814E-8472-1184C690A88E}" type="slidenum">
              <a:rPr lang="en-GB" sz="1400"/>
              <a:pPr/>
              <a:t>11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From the Course Outline (2)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Evidence based research in developing rich, maintainable and usable applications.</a:t>
            </a:r>
          </a:p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Main current debates within the discipline and theories informing these debates.</a:t>
            </a:r>
          </a:p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35FB2142-4F5C-404B-A311-36B15A7D1D44}" type="slidenum">
              <a:rPr lang="en-GB" sz="1400"/>
              <a:pPr/>
              <a:t>12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Lastly….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>
                <a:latin typeface="Lucida Sans" charset="0"/>
                <a:ea typeface="ＭＳ Ｐゴシック" charset="0"/>
                <a:cs typeface="ＭＳ Ｐゴシック" charset="0"/>
              </a:rPr>
              <a:t>Agile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30EAAE7F-6EAF-B541-95D7-EF957272399B}" type="slidenum">
              <a:rPr lang="en-GB" sz="1400"/>
              <a:pPr/>
              <a:t>13</a:t>
            </a:fld>
            <a:endParaRPr lang="en-GB" sz="1400"/>
          </a:p>
        </p:txBody>
      </p:sp>
      <p:pic>
        <p:nvPicPr>
          <p:cNvPr id="276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51163" y="800100"/>
            <a:ext cx="46815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Recap…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In this module we are going to look at the benefit of using open data to develop rich applications.</a:t>
            </a:r>
          </a:p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By focusing on the end user and target market we are going to look at how to pitch a product and potential build a business.</a:t>
            </a:r>
          </a:p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44AB8237-65CE-A243-A169-5FB244BAA36F}" type="slidenum">
              <a:rPr lang="en-GB" sz="1400"/>
              <a:pPr/>
              <a:t>14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 Topics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5463" y="6416675"/>
            <a:ext cx="1908175" cy="180975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39355500-38CA-1C47-AC07-3864C12C2791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5" name="Rounded Rectangle 4"/>
          <p:cNvSpPr/>
          <p:nvPr/>
        </p:nvSpPr>
        <p:spPr bwMode="auto">
          <a:xfrm>
            <a:off x="395288" y="1557338"/>
            <a:ext cx="3997325" cy="2159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bIns="0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Lucida Sans" charset="0"/>
              <a:ea typeface="ＭＳ Ｐゴシック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79950" y="1557338"/>
            <a:ext cx="3995738" cy="2159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bIns="0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Lucida Sans" charset="0"/>
              <a:ea typeface="ＭＳ Ｐゴシック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95288" y="4076700"/>
            <a:ext cx="3997325" cy="21605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bIns="0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Lucida Sans" charset="0"/>
              <a:ea typeface="ＭＳ Ｐゴシック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463" y="4076700"/>
            <a:ext cx="3995737" cy="2160588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bIns="0">
            <a:spAutoFit/>
          </a:bodyPr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Lucida Sans" charset="0"/>
              <a:ea typeface="ＭＳ Ｐゴシック" charset="0"/>
              <a:cs typeface="Arial" charset="0"/>
            </a:endParaRPr>
          </a:p>
        </p:txBody>
      </p:sp>
      <p:pic>
        <p:nvPicPr>
          <p:cNvPr id="2970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700213"/>
            <a:ext cx="3744912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808163"/>
            <a:ext cx="37068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4257675"/>
            <a:ext cx="39957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329113"/>
            <a:ext cx="385286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Lectures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2 a week until after Easter.</a:t>
            </a:r>
          </a:p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Guest Lectures</a:t>
            </a:r>
          </a:p>
          <a:p>
            <a:pPr lvl="1" eaLnBrk="1" hangingPunct="1"/>
            <a:r>
              <a:rPr lang="en-US">
                <a:latin typeface="Lucida Sans" charset="0"/>
                <a:ea typeface="ＭＳ Ｐゴシック" charset="0"/>
              </a:rPr>
              <a:t>Will fit in schedule dependent on guest availability</a:t>
            </a:r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Keep an eye on the website and turn up to find out what is happening. </a:t>
            </a:r>
          </a:p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www.ecs.soton.ac.uk/notes/info6005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 Balance (Teaching)</a:t>
            </a:r>
          </a:p>
        </p:txBody>
      </p:sp>
      <p:graphicFrame>
        <p:nvGraphicFramePr>
          <p:cNvPr id="32770" name="Chart 4"/>
          <p:cNvGraphicFramePr>
            <a:graphicFrameLocks/>
          </p:cNvGraphicFramePr>
          <p:nvPr/>
        </p:nvGraphicFramePr>
        <p:xfrm>
          <a:off x="1425575" y="1973263"/>
          <a:ext cx="61976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Chart" r:id="rId4" imgW="6197600" imgH="3949700" progId="Excel.Chart.8">
                  <p:embed/>
                </p:oleObj>
              </mc:Choice>
              <mc:Fallback>
                <p:oleObj name="Chart" r:id="rId4" imgW="6197600" imgH="3949700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973263"/>
                        <a:ext cx="6197600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542925" y="2611438"/>
            <a:ext cx="209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US" sz="2800"/>
              <a:t>Technologies</a:t>
            </a:r>
            <a:endParaRPr lang="en-US"/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5832475" y="2133600"/>
            <a:ext cx="31416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US" sz="2800"/>
              <a:t>“The Bigger Picture”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969963" y="3660775"/>
            <a:ext cx="15192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US" sz="1800"/>
              <a:t>Data</a:t>
            </a:r>
          </a:p>
          <a:p>
            <a:r>
              <a:rPr lang="en-US" sz="1800"/>
              <a:t>Linked-Data</a:t>
            </a:r>
          </a:p>
          <a:p>
            <a:r>
              <a:rPr lang="en-US" sz="1800"/>
              <a:t>APIs</a:t>
            </a:r>
          </a:p>
          <a:p>
            <a:r>
              <a:rPr lang="en-US" sz="1800"/>
              <a:t>Mash-ups</a:t>
            </a:r>
          </a:p>
          <a:p>
            <a:r>
              <a:rPr lang="en-US" sz="1800"/>
              <a:t>Validation</a:t>
            </a:r>
          </a:p>
          <a:p>
            <a:r>
              <a:rPr lang="en-US" sz="1800"/>
              <a:t>Alignment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6542088" y="2960688"/>
            <a:ext cx="22383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US" sz="2000"/>
              <a:t>Open Innovation</a:t>
            </a:r>
          </a:p>
          <a:p>
            <a:r>
              <a:rPr lang="en-US" sz="2000"/>
              <a:t>Marketing</a:t>
            </a:r>
          </a:p>
          <a:p>
            <a:r>
              <a:rPr lang="en-US" sz="2000"/>
              <a:t>Pitching</a:t>
            </a:r>
          </a:p>
          <a:p>
            <a:r>
              <a:rPr lang="en-US" sz="2000"/>
              <a:t>Psychology</a:t>
            </a:r>
          </a:p>
          <a:p>
            <a:r>
              <a:rPr lang="en-US" sz="2000"/>
              <a:t>Games</a:t>
            </a:r>
          </a:p>
          <a:p>
            <a:r>
              <a:rPr lang="en-US" sz="2000"/>
              <a:t>UX Design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 5/6 Lectures</a:t>
            </a:r>
          </a:p>
          <a:p>
            <a:pPr lvl="1">
              <a:defRPr/>
            </a:pPr>
            <a:r>
              <a:rPr lang="en-US" dirty="0" smtClean="0"/>
              <a:t>Open Data</a:t>
            </a:r>
          </a:p>
          <a:p>
            <a:pPr lvl="1">
              <a:defRPr/>
            </a:pPr>
            <a:r>
              <a:rPr lang="en-US" dirty="0" smtClean="0"/>
              <a:t>Discovering Open Data</a:t>
            </a:r>
          </a:p>
          <a:p>
            <a:pPr lvl="1">
              <a:defRPr/>
            </a:pPr>
            <a:r>
              <a:rPr lang="en-US" dirty="0" smtClean="0"/>
              <a:t>Importing</a:t>
            </a:r>
          </a:p>
          <a:p>
            <a:pPr lvl="1">
              <a:defRPr/>
            </a:pPr>
            <a:r>
              <a:rPr lang="en-US" dirty="0" smtClean="0"/>
              <a:t>Validating</a:t>
            </a:r>
          </a:p>
          <a:p>
            <a:pPr lvl="1">
              <a:defRPr/>
            </a:pPr>
            <a:r>
              <a:rPr lang="en-US" dirty="0" smtClean="0"/>
              <a:t>Aligning</a:t>
            </a:r>
          </a:p>
          <a:p>
            <a:pPr lvl="1">
              <a:defRPr/>
            </a:pPr>
            <a:r>
              <a:rPr lang="en-US" dirty="0" err="1" smtClean="0"/>
              <a:t>Visualising</a:t>
            </a:r>
            <a:endParaRPr lang="en-US" dirty="0" smtClean="0"/>
          </a:p>
          <a:p>
            <a:pPr marL="0" indent="-87312" algn="ctr">
              <a:buFont typeface="Wingdings" charset="0"/>
              <a:buNone/>
              <a:defRPr/>
            </a:pPr>
            <a:r>
              <a:rPr lang="en-US" dirty="0"/>
              <a:t> </a:t>
            </a:r>
            <a:r>
              <a:rPr lang="en-US" b="1" dirty="0" smtClean="0"/>
              <a:t>Coursework 1 - </a:t>
            </a:r>
            <a:r>
              <a:rPr lang="en-US" b="1" dirty="0" err="1" smtClean="0"/>
              <a:t>Visualisations</a:t>
            </a:r>
            <a:endParaRPr lang="en-US" b="1" dirty="0" smtClean="0"/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665A63BF-C75A-E445-9E19-83EEC8FAC1A2}" type="slidenum">
              <a:rPr lang="en-GB" sz="1400"/>
              <a:pPr/>
              <a:t>18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Coursework 1 - Visualisations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Take a given data set and visualize the data for discovery and exploration in at least two different ways.</a:t>
            </a: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Not sure if maps will be banned.</a:t>
            </a: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Individually assessed. </a:t>
            </a: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(To Be Confirmed)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65854979-93B1-8944-9AE1-538EEA7145E3}" type="slidenum">
              <a:rPr lang="en-GB" sz="1400"/>
              <a:pPr/>
              <a:t>19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92263"/>
            <a:ext cx="329723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58775" y="1557338"/>
            <a:ext cx="4502150" cy="4140200"/>
          </a:xfrm>
        </p:spPr>
        <p:txBody>
          <a:bodyPr/>
          <a:lstStyle/>
          <a:p>
            <a:pPr marL="0" indent="0" algn="ctr">
              <a:buFont typeface="Wingdings" charset="0"/>
              <a:buNone/>
            </a:pPr>
            <a:r>
              <a:rPr lang="en-US" sz="4000" i="1">
                <a:latin typeface="Lucida Sans" charset="0"/>
                <a:ea typeface="ＭＳ Ｐゴシック" charset="0"/>
                <a:cs typeface="ＭＳ Ｐゴシック" charset="0"/>
              </a:rPr>
              <a:t>Key Aim</a:t>
            </a:r>
          </a:p>
          <a:p>
            <a:pPr marL="0" indent="0" algn="ctr">
              <a:buFont typeface="Wingdings" charset="0"/>
              <a:buNone/>
            </a:pPr>
            <a:r>
              <a:rPr lang="en-US" sz="4400">
                <a:latin typeface="Lucida Sans" charset="0"/>
                <a:ea typeface="ＭＳ Ｐゴシック" charset="0"/>
                <a:cs typeface="ＭＳ Ｐゴシック" charset="0"/>
              </a:rPr>
              <a:t>Data Rich Applications and Open Data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/>
            <a:fld id="{912FE80C-70E8-9D44-BD63-F02B313D64CE}" type="slidenum">
              <a:rPr lang="en-GB" sz="1400"/>
              <a:pPr algn="ctr"/>
              <a:t>2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~9 Lectures</a:t>
            </a:r>
          </a:p>
          <a:p>
            <a:pPr lvl="1">
              <a:defRPr/>
            </a:pPr>
            <a:r>
              <a:rPr lang="en-US" dirty="0" smtClean="0"/>
              <a:t>Rapid Innovation</a:t>
            </a:r>
          </a:p>
          <a:p>
            <a:pPr lvl="1">
              <a:defRPr/>
            </a:pPr>
            <a:r>
              <a:rPr lang="en-US" dirty="0" smtClean="0"/>
              <a:t>Mobile Development</a:t>
            </a:r>
          </a:p>
          <a:p>
            <a:pPr lvl="1">
              <a:defRPr/>
            </a:pPr>
            <a:r>
              <a:rPr lang="en-US" dirty="0" smtClean="0"/>
              <a:t>UX Theory and Evaluation</a:t>
            </a:r>
          </a:p>
          <a:p>
            <a:pPr lvl="1">
              <a:defRPr/>
            </a:pPr>
            <a:r>
              <a:rPr lang="en-US" dirty="0" smtClean="0"/>
              <a:t>Game Theory</a:t>
            </a:r>
          </a:p>
          <a:p>
            <a:pPr lvl="1">
              <a:defRPr/>
            </a:pPr>
            <a:r>
              <a:rPr lang="en-US" dirty="0" smtClean="0"/>
              <a:t>Addiction</a:t>
            </a:r>
          </a:p>
          <a:p>
            <a:pPr lvl="1">
              <a:defRPr/>
            </a:pPr>
            <a:r>
              <a:rPr lang="en-US" dirty="0" smtClean="0"/>
              <a:t>Open Innovation and IP</a:t>
            </a:r>
          </a:p>
          <a:p>
            <a:pPr lvl="1">
              <a:defRPr/>
            </a:pPr>
            <a:r>
              <a:rPr lang="en-US" dirty="0" smtClean="0"/>
              <a:t>Pitching</a:t>
            </a:r>
          </a:p>
          <a:p>
            <a:pPr marL="0" indent="-87312" algn="ctr">
              <a:buFont typeface="Wingdings" charset="0"/>
              <a:buNone/>
              <a:defRPr/>
            </a:pPr>
            <a:r>
              <a:rPr lang="en-US" dirty="0" smtClean="0"/>
              <a:t> </a:t>
            </a:r>
            <a:r>
              <a:rPr lang="en-US" b="1" dirty="0" smtClean="0"/>
              <a:t>Coursework 2 – A Rich Application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24D51575-1644-CD42-BA84-66D52E659561}" type="slidenum">
              <a:rPr lang="en-GB" sz="1400"/>
              <a:pPr/>
              <a:t>20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Coursework 2 - Develop and Present a Rich Application (Group)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This is an open ended coursework however:</a:t>
            </a:r>
          </a:p>
          <a:p>
            <a:pPr lvl="1"/>
            <a:r>
              <a:rPr lang="en-US">
                <a:latin typeface="Lucida Sans" charset="0"/>
                <a:ea typeface="ＭＳ Ｐゴシック" charset="0"/>
              </a:rPr>
              <a:t>It </a:t>
            </a:r>
            <a:r>
              <a:rPr lang="en-US" b="1">
                <a:latin typeface="Lucida Sans" charset="0"/>
                <a:ea typeface="ＭＳ Ｐゴシック" charset="0"/>
              </a:rPr>
              <a:t>must</a:t>
            </a:r>
            <a:r>
              <a:rPr lang="en-US">
                <a:latin typeface="Lucida Sans" charset="0"/>
                <a:ea typeface="ＭＳ Ｐゴシック" charset="0"/>
              </a:rPr>
              <a:t> use at least two sources of open data</a:t>
            </a:r>
          </a:p>
          <a:p>
            <a:pPr lvl="1"/>
            <a:r>
              <a:rPr lang="en-US" b="1">
                <a:latin typeface="Lucida Sans" charset="0"/>
                <a:ea typeface="ＭＳ Ｐゴシック" charset="0"/>
              </a:rPr>
              <a:t>Must</a:t>
            </a:r>
            <a:r>
              <a:rPr lang="en-US">
                <a:latin typeface="Lucida Sans" charset="0"/>
                <a:ea typeface="ＭＳ Ｐゴシック" charset="0"/>
              </a:rPr>
              <a:t> show good UX Design</a:t>
            </a:r>
          </a:p>
          <a:p>
            <a:pPr lvl="1"/>
            <a:r>
              <a:rPr lang="en-US" b="1">
                <a:latin typeface="Lucida Sans" charset="0"/>
                <a:ea typeface="ＭＳ Ｐゴシック" charset="0"/>
              </a:rPr>
              <a:t>Must</a:t>
            </a:r>
            <a:r>
              <a:rPr lang="en-US">
                <a:latin typeface="Lucida Sans" charset="0"/>
                <a:ea typeface="ＭＳ Ｐゴシック" charset="0"/>
              </a:rPr>
              <a:t> be a product with a target market</a:t>
            </a:r>
          </a:p>
          <a:p>
            <a:pPr lvl="1"/>
            <a:r>
              <a:rPr lang="en-US" b="1">
                <a:latin typeface="Lucida Sans" charset="0"/>
                <a:ea typeface="ＭＳ Ｐゴシック" charset="0"/>
              </a:rPr>
              <a:t>Must </a:t>
            </a:r>
            <a:r>
              <a:rPr lang="en-US">
                <a:latin typeface="Lucida Sans" charset="0"/>
                <a:ea typeface="ＭＳ Ｐゴシック" charset="0"/>
              </a:rPr>
              <a:t>use at least one technology outlined on this course.</a:t>
            </a:r>
          </a:p>
          <a:p>
            <a:pPr lvl="1"/>
            <a:r>
              <a:rPr lang="en-US" b="1">
                <a:latin typeface="Lucida Sans" charset="0"/>
                <a:ea typeface="ＭＳ Ｐゴシック" charset="0"/>
              </a:rPr>
              <a:t>Must </a:t>
            </a:r>
            <a:r>
              <a:rPr lang="en-US">
                <a:latin typeface="Lucida Sans" charset="0"/>
                <a:ea typeface="ＭＳ Ｐゴシック" charset="0"/>
              </a:rPr>
              <a:t>have a working prototype that demonstrates above (not necessarily complete).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C0A46686-C849-004F-BB00-DFF1CC396AE8}" type="slidenum">
              <a:rPr lang="en-GB" sz="1400"/>
              <a:pPr/>
              <a:t>21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Coursework 2 - Assessment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Each application will be pitched to a panel of professional judges (dragons)</a:t>
            </a:r>
          </a:p>
          <a:p>
            <a:pPr lvl="1"/>
            <a:r>
              <a:rPr lang="en-US">
                <a:latin typeface="Lucida Sans" charset="0"/>
                <a:ea typeface="ＭＳ Ｐゴシック" charset="0"/>
              </a:rPr>
              <a:t>The Pitch is worth a lot of marks</a:t>
            </a:r>
          </a:p>
          <a:p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Each application must be accompanied with report (~8 Pages, no more than 12) outlining design choices and target markets</a:t>
            </a:r>
          </a:p>
          <a:p>
            <a:endParaRPr lang="en-US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43AC9238-8C33-9448-B4D7-943CFAFDFBD9}" type="slidenum">
              <a:rPr lang="en-GB" sz="1400"/>
              <a:pPr/>
              <a:t>22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Little tip for success on this course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charset="0"/>
              <a:buNone/>
            </a:pPr>
            <a:endParaRPr lang="en-US" sz="280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4800">
                <a:latin typeface="Lucida Sans" charset="0"/>
                <a:ea typeface="ＭＳ Ｐゴシック" charset="0"/>
                <a:cs typeface="ＭＳ Ｐゴシック" charset="0"/>
              </a:rPr>
              <a:t>Produce products, not code</a:t>
            </a:r>
          </a:p>
          <a:p>
            <a:pPr marL="0" indent="0" algn="ctr" eaLnBrk="1" hangingPunct="1">
              <a:buFont typeface="Wingdings" charset="0"/>
              <a:buNone/>
            </a:pPr>
            <a:r>
              <a:rPr lang="en-US" sz="2800">
                <a:latin typeface="Lucida Sans" charset="0"/>
                <a:ea typeface="ＭＳ Ｐゴシック" charset="0"/>
                <a:cs typeface="ＭＳ Ｐゴシック" charset="0"/>
              </a:rPr>
              <a:t>(code is a tool used to produce a product)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idx="1"/>
          </p:nvPr>
        </p:nvSpPr>
        <p:spPr>
          <a:xfrm>
            <a:off x="323850" y="1268413"/>
            <a:ext cx="8426450" cy="4502150"/>
          </a:xfrm>
        </p:spPr>
        <p:txBody>
          <a:bodyPr/>
          <a:lstStyle/>
          <a:p>
            <a:pPr marL="0" indent="0" algn="ctr" eaLnBrk="1" hangingPunct="1">
              <a:buFont typeface="Wingdings" charset="0"/>
              <a:buNone/>
            </a:pPr>
            <a:endParaRPr lang="en-US" sz="5400">
              <a:latin typeface="Lucida Sans" charset="0"/>
              <a:ea typeface="ＭＳ Ｐゴシック" charset="0"/>
              <a:cs typeface="ＭＳ Ｐゴシック" charset="0"/>
            </a:endParaRPr>
          </a:p>
          <a:p>
            <a:pPr marL="0" indent="0" algn="ctr" eaLnBrk="1" hangingPunct="1">
              <a:buFont typeface="Wingdings" charset="0"/>
              <a:buNone/>
            </a:pPr>
            <a:r>
              <a:rPr lang="en-US" sz="5400">
                <a:latin typeface="Lucida Sans" charset="0"/>
                <a:ea typeface="ＭＳ Ｐゴシック" charset="0"/>
                <a:cs typeface="ＭＳ Ｐゴシック" charset="0"/>
              </a:rPr>
              <a:t>Good Luck and Have Fun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Lucida Sans" charset="0"/>
                <a:ea typeface="ＭＳ Ｐゴシック" charset="0"/>
                <a:cs typeface="ＭＳ Ｐゴシック" charset="0"/>
              </a:rPr>
              <a:t>What is a data rich application?</a:t>
            </a:r>
          </a:p>
        </p:txBody>
      </p:sp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C8C95A2B-0165-774B-AA7B-1F793A11DFB2}" type="slidenum">
              <a:rPr lang="en-GB" sz="1400"/>
              <a:pPr/>
              <a:t>3</a:t>
            </a:fld>
            <a:endParaRPr lang="en-GB" sz="1400"/>
          </a:p>
        </p:txBody>
      </p:sp>
      <p:pic>
        <p:nvPicPr>
          <p:cNvPr id="1638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8426450" cy="4473575"/>
          </a:xfrm>
        </p:spPr>
        <p:txBody>
          <a:bodyPr/>
          <a:lstStyle/>
          <a:p>
            <a:pPr algn="ctr"/>
            <a:r>
              <a:rPr lang="en-US" sz="7200">
                <a:latin typeface="Lucida Sans" charset="0"/>
                <a:ea typeface="ＭＳ Ｐゴシック" charset="0"/>
                <a:cs typeface="ＭＳ Ｐゴシック" charset="0"/>
              </a:rPr>
              <a:t>But what makes a rich application?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DD167AB4-9350-8546-93F8-6F25AA0806A4}" type="slidenum">
              <a:rPr lang="en-GB" sz="1400"/>
              <a:pPr/>
              <a:t>4</a:t>
            </a:fld>
            <a:endParaRPr lang="en-GB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BD5524A7-7755-244D-BE25-43BF2AE2BB48}" type="slidenum">
              <a:rPr lang="en-GB" sz="1400"/>
              <a:pPr/>
              <a:t>5</a:t>
            </a:fld>
            <a:endParaRPr lang="en-GB" sz="1400"/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A27C1C42-D851-8B48-BD8B-9C899F13E31F}" type="slidenum">
              <a:rPr lang="en-GB" sz="1400"/>
              <a:pPr/>
              <a:t>6</a:t>
            </a:fld>
            <a:endParaRPr lang="en-GB" sz="1400"/>
          </a:p>
        </p:txBody>
      </p:sp>
      <p:pic>
        <p:nvPicPr>
          <p:cNvPr id="194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662F07FC-C06E-0044-B2E4-87F2838D5715}" type="slidenum">
              <a:rPr lang="en-GB" sz="1400"/>
              <a:pPr/>
              <a:t>7</a:t>
            </a:fld>
            <a:endParaRPr lang="en-GB" sz="1400"/>
          </a:p>
        </p:txBody>
      </p:sp>
      <p:pic>
        <p:nvPicPr>
          <p:cNvPr id="204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444500"/>
            <a:ext cx="8505825" cy="5908675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Wingdings" charset="0"/>
              <a:buNone/>
              <a:defRPr/>
            </a:pPr>
            <a:r>
              <a:rPr lang="en-US" sz="3500" dirty="0" smtClean="0"/>
              <a:t>Applications and data are resources which can be used to build new applications… quickly.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3500" dirty="0"/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3500" dirty="0" smtClean="0"/>
              <a:t>Rich applications source data and services from many places to provide something new. 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3500" dirty="0"/>
          </a:p>
          <a:p>
            <a:pPr marL="0" indent="0" eaLnBrk="1" hangingPunct="1">
              <a:buFont typeface="Wingdings" charset="0"/>
              <a:buNone/>
              <a:defRPr/>
            </a:pPr>
            <a:r>
              <a:rPr lang="en-US" sz="3500" dirty="0" smtClean="0"/>
              <a:t>Presented in the correct way, a simple breakthrough can make a $RICH$ Application. </a:t>
            </a:r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/>
          </a:p>
          <a:p>
            <a:pPr marL="0" indent="0" eaLnBrk="1" hangingPunct="1">
              <a:buFont typeface="Wingdings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/>
          </p:cNvPicPr>
          <p:nvPr/>
        </p:nvPicPr>
        <p:blipFill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58775" y="0"/>
            <a:ext cx="8426450" cy="4473575"/>
          </a:xfrm>
        </p:spPr>
        <p:txBody>
          <a:bodyPr/>
          <a:lstStyle/>
          <a:p>
            <a:pPr algn="ctr"/>
            <a:r>
              <a:rPr lang="en-US" sz="7200">
                <a:latin typeface="Lucida Sans" charset="0"/>
                <a:ea typeface="ＭＳ Ｐゴシック" charset="0"/>
                <a:cs typeface="ＭＳ Ｐゴシック" charset="0"/>
              </a:rPr>
              <a:t>What makes a rich application?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F3D12D6A-F4E7-B14A-AD9E-9FB2072BA81B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23556" name="TextBox 2"/>
          <p:cNvSpPr txBox="1">
            <a:spLocks noChangeArrowheads="1"/>
          </p:cNvSpPr>
          <p:nvPr/>
        </p:nvSpPr>
        <p:spPr bwMode="auto">
          <a:xfrm>
            <a:off x="1166813" y="5553075"/>
            <a:ext cx="19526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US" sz="4400" i="1">
                <a:solidFill>
                  <a:srgbClr val="FF0000"/>
                </a:solidFill>
              </a:rPr>
              <a:t>Pretty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688013" y="5805488"/>
            <a:ext cx="2822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r>
              <a:rPr lang="en-US" sz="4400" i="1">
                <a:solidFill>
                  <a:srgbClr val="FF0000"/>
                </a:solidFill>
              </a:rPr>
              <a:t>Addictive</a:t>
            </a:r>
            <a:endParaRPr lang="en-US" sz="4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UoSnew3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ＭＳ Ｐゴシック"/>
      </a:majorFont>
      <a:minorFont>
        <a:latin typeface="Lucida San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UoSnew3</Template>
  <TotalTime>3773</TotalTime>
  <Words>568</Words>
  <Application>Microsoft Macintosh PowerPoint</Application>
  <PresentationFormat>On-screen Show (4:3)</PresentationFormat>
  <Paragraphs>122</Paragraphs>
  <Slides>24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Lucida Sans</vt:lpstr>
      <vt:lpstr>ＭＳ Ｐゴシック</vt:lpstr>
      <vt:lpstr>Arial</vt:lpstr>
      <vt:lpstr>Wingdings</vt:lpstr>
      <vt:lpstr>Symbol</vt:lpstr>
      <vt:lpstr>Calibri</vt:lpstr>
      <vt:lpstr>UoSnew3</vt:lpstr>
      <vt:lpstr>Microsoft Excel Chart</vt:lpstr>
      <vt:lpstr>Rich Applications info6005</vt:lpstr>
      <vt:lpstr>PowerPoint Presentation</vt:lpstr>
      <vt:lpstr>What is a data rich application?</vt:lpstr>
      <vt:lpstr>But what makes a rich application?</vt:lpstr>
      <vt:lpstr>PowerPoint Presentation</vt:lpstr>
      <vt:lpstr>PowerPoint Presentation</vt:lpstr>
      <vt:lpstr>PowerPoint Presentation</vt:lpstr>
      <vt:lpstr>PowerPoint Presentation</vt:lpstr>
      <vt:lpstr>What makes a rich application?</vt:lpstr>
      <vt:lpstr>What makes a rich application?</vt:lpstr>
      <vt:lpstr>From the Course Outline (1)</vt:lpstr>
      <vt:lpstr>From the Course Outline (2)</vt:lpstr>
      <vt:lpstr>Lastly….</vt:lpstr>
      <vt:lpstr>Recap…</vt:lpstr>
      <vt:lpstr>Course Topics</vt:lpstr>
      <vt:lpstr>Lectures</vt:lpstr>
      <vt:lpstr>Course Balance (Teaching)</vt:lpstr>
      <vt:lpstr>Course Outline</vt:lpstr>
      <vt:lpstr>Coursework 1 - Visualisations</vt:lpstr>
      <vt:lpstr>Course Outline</vt:lpstr>
      <vt:lpstr>Coursework 2 - Develop and Present a Rich Application (Group)</vt:lpstr>
      <vt:lpstr>Coursework 2 - Assessment</vt:lpstr>
      <vt:lpstr>Little tip for success on this course</vt:lpstr>
      <vt:lpstr>PowerPoint Presentation</vt:lpstr>
    </vt:vector>
  </TitlesOfParts>
  <Company>Science Learning Centre South East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ajdw</dc:creator>
  <cp:lastModifiedBy>David Tarrant</cp:lastModifiedBy>
  <cp:revision>51</cp:revision>
  <dcterms:created xsi:type="dcterms:W3CDTF">2008-04-22T13:46:56Z</dcterms:created>
  <dcterms:modified xsi:type="dcterms:W3CDTF">2013-02-01T19:04:37Z</dcterms:modified>
</cp:coreProperties>
</file>