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60" r:id="rId4"/>
    <p:sldId id="259" r:id="rId5"/>
    <p:sldId id="264" r:id="rId6"/>
    <p:sldId id="297" r:id="rId7"/>
    <p:sldId id="261" r:id="rId8"/>
    <p:sldId id="295" r:id="rId9"/>
    <p:sldId id="262" r:id="rId10"/>
    <p:sldId id="294" r:id="rId11"/>
    <p:sldId id="263" r:id="rId12"/>
    <p:sldId id="269" r:id="rId13"/>
    <p:sldId id="268" r:id="rId14"/>
    <p:sldId id="292" r:id="rId15"/>
    <p:sldId id="293" r:id="rId16"/>
    <p:sldId id="270" r:id="rId17"/>
    <p:sldId id="274" r:id="rId18"/>
    <p:sldId id="298" r:id="rId19"/>
    <p:sldId id="275" r:id="rId20"/>
    <p:sldId id="277" r:id="rId21"/>
    <p:sldId id="278" r:id="rId22"/>
    <p:sldId id="279" r:id="rId23"/>
    <p:sldId id="280" r:id="rId24"/>
    <p:sldId id="281" r:id="rId25"/>
    <p:sldId id="296" r:id="rId26"/>
    <p:sldId id="287" r:id="rId27"/>
    <p:sldId id="289" r:id="rId28"/>
    <p:sldId id="291" r:id="rId29"/>
    <p:sldId id="290" r:id="rId30"/>
    <p:sldId id="265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2" autoAdjust="0"/>
    <p:restoredTop sz="86403" autoAdjust="0"/>
  </p:normalViewPr>
  <p:slideViewPr>
    <p:cSldViewPr snapToGrid="0" snapToObjects="1">
      <p:cViewPr varScale="1">
        <p:scale>
          <a:sx n="58" d="100"/>
          <a:sy n="58" d="100"/>
        </p:scale>
        <p:origin x="-1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296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image" Target="../media/image14.png"/><Relationship Id="rId2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image" Target="../media/image14.png"/><Relationship Id="rId2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7C8BD-3B0D-2D4D-9604-798823770111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E93C8-0415-CF45-8FDA-2F2E2DFF28A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Week 1 </a:t>
          </a:r>
          <a:br>
            <a:rPr lang="en-US" sz="1800" dirty="0" smtClean="0"/>
          </a:br>
          <a:r>
            <a:rPr lang="en-US" sz="1800" dirty="0" smtClean="0"/>
            <a:t>this week</a:t>
          </a:r>
          <a:br>
            <a:rPr lang="en-US" sz="1800" dirty="0" smtClean="0"/>
          </a:br>
          <a:r>
            <a:rPr lang="en-US" sz="1800" dirty="0" smtClean="0"/>
            <a:t>w/c 28</a:t>
          </a:r>
          <a:r>
            <a:rPr lang="en-US" sz="1800" baseline="30000" dirty="0" smtClean="0"/>
            <a:t>th</a:t>
          </a:r>
          <a:r>
            <a:rPr lang="en-US" sz="1800" dirty="0" smtClean="0"/>
            <a:t> Jan</a:t>
          </a:r>
          <a:br>
            <a:rPr lang="en-US" sz="1800" dirty="0" smtClean="0"/>
          </a:br>
          <a:r>
            <a:rPr lang="en-US" sz="1800" dirty="0" smtClean="0"/>
            <a:t>Context</a:t>
          </a:r>
          <a:endParaRPr lang="en-US" sz="1800" dirty="0"/>
        </a:p>
      </dgm:t>
    </dgm:pt>
    <dgm:pt modelId="{84E65067-1F60-7944-9CE9-EEE0F1677BD8}" type="parTrans" cxnId="{3176CD0C-4053-1C44-A2CB-D70EAA4FC638}">
      <dgm:prSet/>
      <dgm:spPr/>
      <dgm:t>
        <a:bodyPr/>
        <a:lstStyle/>
        <a:p>
          <a:endParaRPr lang="en-US"/>
        </a:p>
      </dgm:t>
    </dgm:pt>
    <dgm:pt modelId="{09DB9F9B-9F8D-D744-937C-A96FF31C4FEB}" type="sibTrans" cxnId="{3176CD0C-4053-1C44-A2CB-D70EAA4FC638}">
      <dgm:prSet/>
      <dgm:spPr/>
      <dgm:t>
        <a:bodyPr/>
        <a:lstStyle/>
        <a:p>
          <a:endParaRPr lang="en-US"/>
        </a:p>
      </dgm:t>
    </dgm:pt>
    <dgm:pt modelId="{2F5A17D0-1351-984A-B733-B6C70E5E453F}">
      <dgm:prSet phldrT="[Text]" custT="1"/>
      <dgm:spPr/>
      <dgm:t>
        <a:bodyPr/>
        <a:lstStyle/>
        <a:p>
          <a:r>
            <a:rPr lang="en-US" sz="1800" dirty="0" smtClean="0"/>
            <a:t>Week 2 </a:t>
          </a:r>
          <a:br>
            <a:rPr lang="en-US" sz="1800" dirty="0" smtClean="0"/>
          </a:br>
          <a:r>
            <a:rPr lang="en-US" sz="1800" dirty="0" smtClean="0"/>
            <a:t> w/c 4</a:t>
          </a:r>
          <a:r>
            <a:rPr lang="en-US" sz="1800" baseline="30000" dirty="0" smtClean="0"/>
            <a:t>th</a:t>
          </a:r>
          <a:r>
            <a:rPr lang="en-US" sz="1800" dirty="0" smtClean="0"/>
            <a:t> Feb</a:t>
          </a:r>
          <a:br>
            <a:rPr lang="en-US" sz="1800" dirty="0" smtClean="0"/>
          </a:br>
          <a:r>
            <a:rPr lang="en-US" sz="1800" dirty="0" smtClean="0"/>
            <a:t>Self Study/first draft</a:t>
          </a:r>
          <a:endParaRPr lang="en-US" sz="1800" dirty="0"/>
        </a:p>
      </dgm:t>
    </dgm:pt>
    <dgm:pt modelId="{E48F384E-6C35-D34B-B66E-950FD98F8E56}" type="parTrans" cxnId="{149F1B46-6A62-D34A-886B-5DA75626383E}">
      <dgm:prSet/>
      <dgm:spPr/>
      <dgm:t>
        <a:bodyPr/>
        <a:lstStyle/>
        <a:p>
          <a:endParaRPr lang="en-US"/>
        </a:p>
      </dgm:t>
    </dgm:pt>
    <dgm:pt modelId="{51A17476-2256-E242-8F89-0EA389FEA676}" type="sibTrans" cxnId="{149F1B46-6A62-D34A-886B-5DA75626383E}">
      <dgm:prSet/>
      <dgm:spPr/>
      <dgm:t>
        <a:bodyPr/>
        <a:lstStyle/>
        <a:p>
          <a:endParaRPr lang="en-US"/>
        </a:p>
      </dgm:t>
    </dgm:pt>
    <dgm:pt modelId="{3815383A-C37C-CF4C-9B22-55CEA63D4872}">
      <dgm:prSet phldrT="[Text]" custT="1"/>
      <dgm:spPr/>
      <dgm:t>
        <a:bodyPr/>
        <a:lstStyle/>
        <a:p>
          <a:r>
            <a:rPr lang="en-US" sz="1800" dirty="0" smtClean="0"/>
            <a:t>Week 4</a:t>
          </a:r>
          <a:br>
            <a:rPr lang="en-US" sz="1800" dirty="0" smtClean="0"/>
          </a:br>
          <a:r>
            <a:rPr lang="en-US" sz="1800" dirty="0" smtClean="0"/>
            <a:t>w/c  18th Feb</a:t>
          </a:r>
          <a:br>
            <a:rPr lang="en-US" sz="1800" dirty="0" smtClean="0"/>
          </a:br>
          <a:r>
            <a:rPr lang="en-US" sz="1800" dirty="0" smtClean="0"/>
            <a:t>Self Knowledge and Future Plans </a:t>
          </a:r>
        </a:p>
      </dgm:t>
    </dgm:pt>
    <dgm:pt modelId="{394FF69F-4F75-B348-9F03-84027B05EAAE}" type="parTrans" cxnId="{94432CE2-A044-7C44-8121-6225BF5BF60B}">
      <dgm:prSet/>
      <dgm:spPr/>
      <dgm:t>
        <a:bodyPr/>
        <a:lstStyle/>
        <a:p>
          <a:endParaRPr lang="en-US"/>
        </a:p>
      </dgm:t>
    </dgm:pt>
    <dgm:pt modelId="{38E584CB-93B1-2C48-9349-4E18CEDD5CA3}" type="sibTrans" cxnId="{94432CE2-A044-7C44-8121-6225BF5BF60B}">
      <dgm:prSet/>
      <dgm:spPr/>
      <dgm:t>
        <a:bodyPr/>
        <a:lstStyle/>
        <a:p>
          <a:endParaRPr lang="en-US"/>
        </a:p>
      </dgm:t>
    </dgm:pt>
    <dgm:pt modelId="{9B5D8D0F-536D-8B44-837D-5825DEC264B3}">
      <dgm:prSet phldrT="[Text]" custT="1"/>
      <dgm:spPr/>
      <dgm:t>
        <a:bodyPr/>
        <a:lstStyle/>
        <a:p>
          <a:endParaRPr lang="en-US" sz="1800" dirty="0"/>
        </a:p>
      </dgm:t>
    </dgm:pt>
    <dgm:pt modelId="{761DBEF7-D3DC-D941-AB29-C9A52BB5245E}" type="parTrans" cxnId="{BF74D97D-205D-334F-8DAC-BA958FB6F501}">
      <dgm:prSet/>
      <dgm:spPr/>
      <dgm:t>
        <a:bodyPr/>
        <a:lstStyle/>
        <a:p>
          <a:endParaRPr lang="en-US"/>
        </a:p>
      </dgm:t>
    </dgm:pt>
    <dgm:pt modelId="{FA5F1BC6-5AFA-8F48-88A3-0A0B5C405BC9}" type="sibTrans" cxnId="{BF74D97D-205D-334F-8DAC-BA958FB6F501}">
      <dgm:prSet/>
      <dgm:spPr/>
      <dgm:t>
        <a:bodyPr/>
        <a:lstStyle/>
        <a:p>
          <a:endParaRPr lang="en-US"/>
        </a:p>
      </dgm:t>
    </dgm:pt>
    <dgm:pt modelId="{C8332D5A-8EFC-A54B-B13C-E20524D63F64}">
      <dgm:prSet phldrT="[Text]" custT="1"/>
      <dgm:spPr/>
      <dgm:t>
        <a:bodyPr/>
        <a:lstStyle/>
        <a:p>
          <a:r>
            <a:rPr lang="en-US" sz="1800" dirty="0" smtClean="0"/>
            <a:t>Week 5  </a:t>
          </a:r>
          <a:br>
            <a:rPr lang="en-US" sz="1800" dirty="0" smtClean="0"/>
          </a:br>
          <a:r>
            <a:rPr lang="en-US" sz="1800" dirty="0" smtClean="0"/>
            <a:t>w/c 25</a:t>
          </a:r>
          <a:r>
            <a:rPr lang="en-US" sz="1800" baseline="30000" dirty="0" smtClean="0"/>
            <a:t>th</a:t>
          </a:r>
          <a:r>
            <a:rPr lang="en-US" sz="1800" dirty="0" smtClean="0"/>
            <a:t> Feb</a:t>
          </a:r>
          <a:br>
            <a:rPr lang="en-US" sz="1800" dirty="0" smtClean="0"/>
          </a:br>
          <a:r>
            <a:rPr lang="en-US" sz="1800" dirty="0" smtClean="0"/>
            <a:t>Peer review</a:t>
          </a:r>
        </a:p>
      </dgm:t>
    </dgm:pt>
    <dgm:pt modelId="{1B4D3C10-5AEA-C644-813B-82A27BB8CAFC}" type="parTrans" cxnId="{31FCFCA4-1F96-C947-8471-A95DB5D4A475}">
      <dgm:prSet/>
      <dgm:spPr/>
      <dgm:t>
        <a:bodyPr/>
        <a:lstStyle/>
        <a:p>
          <a:endParaRPr lang="en-US"/>
        </a:p>
      </dgm:t>
    </dgm:pt>
    <dgm:pt modelId="{2B529327-6FF8-294B-B344-DBCDB06E6D1D}" type="sibTrans" cxnId="{31FCFCA4-1F96-C947-8471-A95DB5D4A475}">
      <dgm:prSet/>
      <dgm:spPr/>
      <dgm:t>
        <a:bodyPr/>
        <a:lstStyle/>
        <a:p>
          <a:endParaRPr lang="en-US"/>
        </a:p>
      </dgm:t>
    </dgm:pt>
    <dgm:pt modelId="{B69C22BC-2F34-6F4B-B406-118DFC2CD3B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Week 3 </a:t>
          </a:r>
          <a:br>
            <a:rPr lang="en-US" sz="1800" dirty="0" smtClean="0"/>
          </a:br>
          <a:r>
            <a:rPr lang="en-US" sz="1800" dirty="0" smtClean="0"/>
            <a:t>w/c 11</a:t>
          </a:r>
          <a:r>
            <a:rPr lang="en-US" sz="1800" baseline="30000" dirty="0" smtClean="0"/>
            <a:t>th</a:t>
          </a:r>
          <a:r>
            <a:rPr lang="en-US" sz="1800" dirty="0" smtClean="0"/>
            <a:t> Feb</a:t>
          </a:r>
          <a:br>
            <a:rPr lang="en-US" sz="1800" dirty="0" smtClean="0"/>
          </a:br>
          <a:r>
            <a:rPr lang="en-US" sz="1800" dirty="0" smtClean="0"/>
            <a:t>Motivations and progress</a:t>
          </a:r>
        </a:p>
      </dgm:t>
    </dgm:pt>
    <dgm:pt modelId="{CDE9F64D-2222-4A4F-A6D2-C8E5E1454E07}" type="sibTrans" cxnId="{86F71376-6C7F-AA40-9ADC-FFAAD0863764}">
      <dgm:prSet/>
      <dgm:spPr/>
      <dgm:t>
        <a:bodyPr/>
        <a:lstStyle/>
        <a:p>
          <a:endParaRPr lang="en-US"/>
        </a:p>
      </dgm:t>
    </dgm:pt>
    <dgm:pt modelId="{D5DB75DD-0162-0245-A2B4-0768F2FAFC5C}" type="parTrans" cxnId="{86F71376-6C7F-AA40-9ADC-FFAAD0863764}">
      <dgm:prSet/>
      <dgm:spPr/>
      <dgm:t>
        <a:bodyPr/>
        <a:lstStyle/>
        <a:p>
          <a:endParaRPr lang="en-US"/>
        </a:p>
      </dgm:t>
    </dgm:pt>
    <dgm:pt modelId="{F0D79CEE-23D7-7249-9847-49BED1ED480D}">
      <dgm:prSet/>
      <dgm:spPr/>
      <dgm:t>
        <a:bodyPr/>
        <a:lstStyle/>
        <a:p>
          <a:r>
            <a:rPr lang="en-US" b="1" u="sng" dirty="0" smtClean="0"/>
            <a:t>Assessment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Interviews</a:t>
          </a:r>
          <a:br>
            <a:rPr lang="en-US" dirty="0" smtClean="0"/>
          </a:br>
          <a:r>
            <a:rPr lang="en-US" dirty="0" smtClean="0"/>
            <a:t>Engineering FY</a:t>
          </a:r>
          <a:br>
            <a:rPr lang="en-US" dirty="0" smtClean="0"/>
          </a:br>
          <a:r>
            <a:rPr lang="en-US" dirty="0" smtClean="0"/>
            <a:t>11</a:t>
          </a:r>
          <a:r>
            <a:rPr lang="en-US" baseline="30000" dirty="0" smtClean="0"/>
            <a:t>th</a:t>
          </a:r>
          <a:r>
            <a:rPr lang="en-US" dirty="0" smtClean="0"/>
            <a:t>-15</a:t>
          </a:r>
          <a:r>
            <a:rPr lang="en-US" baseline="30000" dirty="0" smtClean="0"/>
            <a:t>th</a:t>
          </a:r>
          <a:r>
            <a:rPr lang="en-US" dirty="0" smtClean="0"/>
            <a:t> March </a:t>
          </a:r>
          <a:endParaRPr lang="en-GB" dirty="0"/>
        </a:p>
      </dgm:t>
    </dgm:pt>
    <dgm:pt modelId="{19FFECB0-6772-874A-AF16-B09AD2DE67CD}" type="parTrans" cxnId="{BDB87A42-C1C3-954F-BEDA-55D9AF4BE75F}">
      <dgm:prSet/>
      <dgm:spPr/>
      <dgm:t>
        <a:bodyPr/>
        <a:lstStyle/>
        <a:p>
          <a:endParaRPr lang="en-GB"/>
        </a:p>
      </dgm:t>
    </dgm:pt>
    <dgm:pt modelId="{30B5B12F-7811-ED4E-935F-B36AF4DE03A9}" type="sibTrans" cxnId="{BDB87A42-C1C3-954F-BEDA-55D9AF4BE75F}">
      <dgm:prSet/>
      <dgm:spPr/>
      <dgm:t>
        <a:bodyPr/>
        <a:lstStyle/>
        <a:p>
          <a:endParaRPr lang="en-GB"/>
        </a:p>
      </dgm:t>
    </dgm:pt>
    <dgm:pt modelId="{CAE30B03-2546-7544-8A4D-8844346ABD4B}">
      <dgm:prSet/>
      <dgm:spPr/>
      <dgm:t>
        <a:bodyPr/>
        <a:lstStyle/>
        <a:p>
          <a:r>
            <a:rPr lang="en-US" b="1" u="sng" dirty="0" smtClean="0"/>
            <a:t>Assessment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Interviews</a:t>
          </a:r>
          <a:br>
            <a:rPr lang="en-US" dirty="0" smtClean="0"/>
          </a:br>
          <a:r>
            <a:rPr lang="en-GB" dirty="0" smtClean="0"/>
            <a:t>Science FY</a:t>
          </a:r>
          <a:br>
            <a:rPr lang="en-GB" dirty="0" smtClean="0"/>
          </a:br>
          <a:r>
            <a:rPr lang="en-GB" dirty="0" smtClean="0"/>
            <a:t>After Easter</a:t>
          </a:r>
          <a:endParaRPr lang="en-GB" dirty="0"/>
        </a:p>
      </dgm:t>
    </dgm:pt>
    <dgm:pt modelId="{5DC3251E-FDCD-CC46-AF83-8B31D4C5179E}" type="parTrans" cxnId="{D6C81D5A-FE4C-1F46-9B6C-F7DA90C187D7}">
      <dgm:prSet/>
      <dgm:spPr/>
      <dgm:t>
        <a:bodyPr/>
        <a:lstStyle/>
        <a:p>
          <a:endParaRPr lang="en-GB"/>
        </a:p>
      </dgm:t>
    </dgm:pt>
    <dgm:pt modelId="{0DF1B59B-944C-2440-B02B-542C04889FE7}" type="sibTrans" cxnId="{D6C81D5A-FE4C-1F46-9B6C-F7DA90C187D7}">
      <dgm:prSet/>
      <dgm:spPr/>
      <dgm:t>
        <a:bodyPr/>
        <a:lstStyle/>
        <a:p>
          <a:endParaRPr lang="en-GB"/>
        </a:p>
      </dgm:t>
    </dgm:pt>
    <dgm:pt modelId="{348C5F23-42BD-0141-B793-B7D1C5EFA383}">
      <dgm:prSet/>
      <dgm:spPr/>
      <dgm:t>
        <a:bodyPr/>
        <a:lstStyle/>
        <a:p>
          <a:r>
            <a:rPr lang="en-GB" dirty="0" smtClean="0"/>
            <a:t>Week 6</a:t>
          </a:r>
          <a:br>
            <a:rPr lang="en-GB" dirty="0" smtClean="0"/>
          </a:br>
          <a:r>
            <a:rPr lang="en-GB" dirty="0" smtClean="0"/>
            <a:t>w/c 4</a:t>
          </a:r>
          <a:r>
            <a:rPr lang="en-GB" baseline="30000" dirty="0" smtClean="0"/>
            <a:t>th</a:t>
          </a:r>
          <a:r>
            <a:rPr lang="en-GB" dirty="0" smtClean="0"/>
            <a:t> March</a:t>
          </a:r>
          <a:br>
            <a:rPr lang="en-GB" dirty="0" smtClean="0"/>
          </a:br>
          <a:r>
            <a:rPr lang="en-GB" dirty="0" smtClean="0"/>
            <a:t>handin </a:t>
          </a:r>
          <a:br>
            <a:rPr lang="en-GB" dirty="0" smtClean="0"/>
          </a:br>
          <a:r>
            <a:rPr lang="en-GB" dirty="0" smtClean="0"/>
            <a:t>Wed 6</a:t>
          </a:r>
          <a:r>
            <a:rPr lang="en-GB" baseline="30000" dirty="0" smtClean="0"/>
            <a:t>th</a:t>
          </a:r>
          <a:r>
            <a:rPr lang="en-GB" dirty="0" smtClean="0"/>
            <a:t> March</a:t>
          </a:r>
          <a:endParaRPr lang="en-GB" dirty="0"/>
        </a:p>
      </dgm:t>
    </dgm:pt>
    <dgm:pt modelId="{CFE8DA3C-9587-DF40-9A07-01B94F591DF8}" type="parTrans" cxnId="{BAB4A9BA-0159-0048-8BE3-959557827C75}">
      <dgm:prSet/>
      <dgm:spPr/>
    </dgm:pt>
    <dgm:pt modelId="{84FB19F0-B1D7-7340-A62D-F64C74F20E84}" type="sibTrans" cxnId="{BAB4A9BA-0159-0048-8BE3-959557827C75}">
      <dgm:prSet/>
      <dgm:spPr/>
    </dgm:pt>
    <dgm:pt modelId="{A596A51D-2391-054C-A104-46EDFF99ED62}" type="pres">
      <dgm:prSet presAssocID="{DEA7C8BD-3B0D-2D4D-9604-7988237701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48C6C-695F-5A43-8E71-0460BB6209A2}" type="pres">
      <dgm:prSet presAssocID="{56AE93C8-0415-CF45-8FDA-2F2E2DFF28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775D2-484D-B04B-8B56-CC6694945D02}" type="pres">
      <dgm:prSet presAssocID="{09DB9F9B-9F8D-D744-937C-A96FF31C4FEB}" presName="sibTrans" presStyleCnt="0"/>
      <dgm:spPr/>
    </dgm:pt>
    <dgm:pt modelId="{FE80601B-B02A-9F4F-ABCC-F3BAD7CBF9CB}" type="pres">
      <dgm:prSet presAssocID="{2F5A17D0-1351-984A-B733-B6C70E5E453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BF6D-ED8C-324A-ACF8-3DA91AE467B7}" type="pres">
      <dgm:prSet presAssocID="{51A17476-2256-E242-8F89-0EA389FEA676}" presName="sibTrans" presStyleCnt="0"/>
      <dgm:spPr/>
    </dgm:pt>
    <dgm:pt modelId="{6EB3564A-8DD1-8547-A151-7F8475309EF7}" type="pres">
      <dgm:prSet presAssocID="{B69C22BC-2F34-6F4B-B406-118DFC2CD3B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D1AE2-7358-A348-BD1D-F224690A9EE1}" type="pres">
      <dgm:prSet presAssocID="{CDE9F64D-2222-4A4F-A6D2-C8E5E1454E07}" presName="sibTrans" presStyleCnt="0"/>
      <dgm:spPr/>
    </dgm:pt>
    <dgm:pt modelId="{D5B111DD-B791-EA46-99EC-6745CA2F2E84}" type="pres">
      <dgm:prSet presAssocID="{3815383A-C37C-CF4C-9B22-55CEA63D487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24E17-D0E2-EE42-8B19-08BA258FB154}" type="pres">
      <dgm:prSet presAssocID="{38E584CB-93B1-2C48-9349-4E18CEDD5CA3}" presName="sibTrans" presStyleCnt="0"/>
      <dgm:spPr/>
    </dgm:pt>
    <dgm:pt modelId="{6523677D-BA14-7D4E-ACED-82EAD86A7952}" type="pres">
      <dgm:prSet presAssocID="{9B5D8D0F-536D-8B44-837D-5825DEC264B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C859-9A4A-E543-8AD2-78215B7F9B9C}" type="pres">
      <dgm:prSet presAssocID="{FA5F1BC6-5AFA-8F48-88A3-0A0B5C405BC9}" presName="sibTrans" presStyleCnt="0"/>
      <dgm:spPr/>
    </dgm:pt>
    <dgm:pt modelId="{5DEFDD4B-1B4C-2048-9438-F35E5D9EBE2F}" type="pres">
      <dgm:prSet presAssocID="{C8332D5A-8EFC-A54B-B13C-E20524D63F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F5905-08E7-BF41-84A2-E2FC8E863AB8}" type="pres">
      <dgm:prSet presAssocID="{2B529327-6FF8-294B-B344-DBCDB06E6D1D}" presName="sibTrans" presStyleCnt="0"/>
      <dgm:spPr/>
    </dgm:pt>
    <dgm:pt modelId="{75FC4039-B904-1143-A391-B15B02CE608B}" type="pres">
      <dgm:prSet presAssocID="{348C5F23-42BD-0141-B793-B7D1C5EFA38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31FA85-E73C-8941-AF2C-6DC8897D5D24}" type="pres">
      <dgm:prSet presAssocID="{84FB19F0-B1D7-7340-A62D-F64C74F20E84}" presName="sibTrans" presStyleCnt="0"/>
      <dgm:spPr/>
    </dgm:pt>
    <dgm:pt modelId="{EA52EEE8-303B-1C4B-A533-721040FAA289}" type="pres">
      <dgm:prSet presAssocID="{F0D79CEE-23D7-7249-9847-49BED1ED480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DDB15C-E6CB-4342-81C9-66223D948B81}" type="pres">
      <dgm:prSet presAssocID="{30B5B12F-7811-ED4E-935F-B36AF4DE03A9}" presName="sibTrans" presStyleCnt="0"/>
      <dgm:spPr/>
    </dgm:pt>
    <dgm:pt modelId="{DD40B33C-EEA4-AE44-A1FC-06FF86F417BC}" type="pres">
      <dgm:prSet presAssocID="{CAE30B03-2546-7544-8A4D-8844346ABD4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B87A42-C1C3-954F-BEDA-55D9AF4BE75F}" srcId="{DEA7C8BD-3B0D-2D4D-9604-798823770111}" destId="{F0D79CEE-23D7-7249-9847-49BED1ED480D}" srcOrd="7" destOrd="0" parTransId="{19FFECB0-6772-874A-AF16-B09AD2DE67CD}" sibTransId="{30B5B12F-7811-ED4E-935F-B36AF4DE03A9}"/>
    <dgm:cxn modelId="{1637C5E3-F789-EA48-BC4E-25E624883F0C}" type="presOf" srcId="{F0D79CEE-23D7-7249-9847-49BED1ED480D}" destId="{EA52EEE8-303B-1C4B-A533-721040FAA289}" srcOrd="0" destOrd="0" presId="urn:microsoft.com/office/officeart/2005/8/layout/default#1"/>
    <dgm:cxn modelId="{86F71376-6C7F-AA40-9ADC-FFAAD0863764}" srcId="{DEA7C8BD-3B0D-2D4D-9604-798823770111}" destId="{B69C22BC-2F34-6F4B-B406-118DFC2CD3BD}" srcOrd="2" destOrd="0" parTransId="{D5DB75DD-0162-0245-A2B4-0768F2FAFC5C}" sibTransId="{CDE9F64D-2222-4A4F-A6D2-C8E5E1454E07}"/>
    <dgm:cxn modelId="{64879CD7-8941-6E4C-9820-3D821839652F}" type="presOf" srcId="{B69C22BC-2F34-6F4B-B406-118DFC2CD3BD}" destId="{6EB3564A-8DD1-8547-A151-7F8475309EF7}" srcOrd="0" destOrd="0" presId="urn:microsoft.com/office/officeart/2005/8/layout/default#1"/>
    <dgm:cxn modelId="{31FCFCA4-1F96-C947-8471-A95DB5D4A475}" srcId="{DEA7C8BD-3B0D-2D4D-9604-798823770111}" destId="{C8332D5A-8EFC-A54B-B13C-E20524D63F64}" srcOrd="5" destOrd="0" parTransId="{1B4D3C10-5AEA-C644-813B-82A27BB8CAFC}" sibTransId="{2B529327-6FF8-294B-B344-DBCDB06E6D1D}"/>
    <dgm:cxn modelId="{94432CE2-A044-7C44-8121-6225BF5BF60B}" srcId="{DEA7C8BD-3B0D-2D4D-9604-798823770111}" destId="{3815383A-C37C-CF4C-9B22-55CEA63D4872}" srcOrd="3" destOrd="0" parTransId="{394FF69F-4F75-B348-9F03-84027B05EAAE}" sibTransId="{38E584CB-93B1-2C48-9349-4E18CEDD5CA3}"/>
    <dgm:cxn modelId="{6C65C6E3-8CA1-634D-9BEF-B1CE06078B1D}" type="presOf" srcId="{3815383A-C37C-CF4C-9B22-55CEA63D4872}" destId="{D5B111DD-B791-EA46-99EC-6745CA2F2E84}" srcOrd="0" destOrd="0" presId="urn:microsoft.com/office/officeart/2005/8/layout/default#1"/>
    <dgm:cxn modelId="{BAB4A9BA-0159-0048-8BE3-959557827C75}" srcId="{DEA7C8BD-3B0D-2D4D-9604-798823770111}" destId="{348C5F23-42BD-0141-B793-B7D1C5EFA383}" srcOrd="6" destOrd="0" parTransId="{CFE8DA3C-9587-DF40-9A07-01B94F591DF8}" sibTransId="{84FB19F0-B1D7-7340-A62D-F64C74F20E84}"/>
    <dgm:cxn modelId="{E9B7BCF7-06A8-F540-8DAA-C3FC138CC2D9}" type="presOf" srcId="{CAE30B03-2546-7544-8A4D-8844346ABD4B}" destId="{DD40B33C-EEA4-AE44-A1FC-06FF86F417BC}" srcOrd="0" destOrd="0" presId="urn:microsoft.com/office/officeart/2005/8/layout/default#1"/>
    <dgm:cxn modelId="{0F31C6F8-1AEC-554D-8C48-3744E93985A0}" type="presOf" srcId="{56AE93C8-0415-CF45-8FDA-2F2E2DFF28A5}" destId="{BBF48C6C-695F-5A43-8E71-0460BB6209A2}" srcOrd="0" destOrd="0" presId="urn:microsoft.com/office/officeart/2005/8/layout/default#1"/>
    <dgm:cxn modelId="{55023E0D-0A21-4B43-BA19-73F93155F868}" type="presOf" srcId="{348C5F23-42BD-0141-B793-B7D1C5EFA383}" destId="{75FC4039-B904-1143-A391-B15B02CE608B}" srcOrd="0" destOrd="0" presId="urn:microsoft.com/office/officeart/2005/8/layout/default#1"/>
    <dgm:cxn modelId="{BF74D97D-205D-334F-8DAC-BA958FB6F501}" srcId="{DEA7C8BD-3B0D-2D4D-9604-798823770111}" destId="{9B5D8D0F-536D-8B44-837D-5825DEC264B3}" srcOrd="4" destOrd="0" parTransId="{761DBEF7-D3DC-D941-AB29-C9A52BB5245E}" sibTransId="{FA5F1BC6-5AFA-8F48-88A3-0A0B5C405BC9}"/>
    <dgm:cxn modelId="{149F1B46-6A62-D34A-886B-5DA75626383E}" srcId="{DEA7C8BD-3B0D-2D4D-9604-798823770111}" destId="{2F5A17D0-1351-984A-B733-B6C70E5E453F}" srcOrd="1" destOrd="0" parTransId="{E48F384E-6C35-D34B-B66E-950FD98F8E56}" sibTransId="{51A17476-2256-E242-8F89-0EA389FEA676}"/>
    <dgm:cxn modelId="{8AC03728-CF7B-E646-B644-E748B91FA7EE}" type="presOf" srcId="{C8332D5A-8EFC-A54B-B13C-E20524D63F64}" destId="{5DEFDD4B-1B4C-2048-9438-F35E5D9EBE2F}" srcOrd="0" destOrd="0" presId="urn:microsoft.com/office/officeart/2005/8/layout/default#1"/>
    <dgm:cxn modelId="{3176CD0C-4053-1C44-A2CB-D70EAA4FC638}" srcId="{DEA7C8BD-3B0D-2D4D-9604-798823770111}" destId="{56AE93C8-0415-CF45-8FDA-2F2E2DFF28A5}" srcOrd="0" destOrd="0" parTransId="{84E65067-1F60-7944-9CE9-EEE0F1677BD8}" sibTransId="{09DB9F9B-9F8D-D744-937C-A96FF31C4FEB}"/>
    <dgm:cxn modelId="{ED6A553C-CAC6-A749-88AA-FB48150F72EC}" type="presOf" srcId="{2F5A17D0-1351-984A-B733-B6C70E5E453F}" destId="{FE80601B-B02A-9F4F-ABCC-F3BAD7CBF9CB}" srcOrd="0" destOrd="0" presId="urn:microsoft.com/office/officeart/2005/8/layout/default#1"/>
    <dgm:cxn modelId="{29E508A9-EB9B-E146-9290-51C1D9755EA6}" type="presOf" srcId="{DEA7C8BD-3B0D-2D4D-9604-798823770111}" destId="{A596A51D-2391-054C-A104-46EDFF99ED62}" srcOrd="0" destOrd="0" presId="urn:microsoft.com/office/officeart/2005/8/layout/default#1"/>
    <dgm:cxn modelId="{D6C81D5A-FE4C-1F46-9B6C-F7DA90C187D7}" srcId="{DEA7C8BD-3B0D-2D4D-9604-798823770111}" destId="{CAE30B03-2546-7544-8A4D-8844346ABD4B}" srcOrd="8" destOrd="0" parTransId="{5DC3251E-FDCD-CC46-AF83-8B31D4C5179E}" sibTransId="{0DF1B59B-944C-2440-B02B-542C04889FE7}"/>
    <dgm:cxn modelId="{21246747-60DD-5B4F-B9A6-60F71A3A84FB}" type="presOf" srcId="{9B5D8D0F-536D-8B44-837D-5825DEC264B3}" destId="{6523677D-BA14-7D4E-ACED-82EAD86A7952}" srcOrd="0" destOrd="0" presId="urn:microsoft.com/office/officeart/2005/8/layout/default#1"/>
    <dgm:cxn modelId="{39DD92C6-25BD-014C-B4A6-E9E40795BDCD}" type="presParOf" srcId="{A596A51D-2391-054C-A104-46EDFF99ED62}" destId="{BBF48C6C-695F-5A43-8E71-0460BB6209A2}" srcOrd="0" destOrd="0" presId="urn:microsoft.com/office/officeart/2005/8/layout/default#1"/>
    <dgm:cxn modelId="{2005CF46-7DA6-534C-A16F-C44B7838109D}" type="presParOf" srcId="{A596A51D-2391-054C-A104-46EDFF99ED62}" destId="{42A775D2-484D-B04B-8B56-CC6694945D02}" srcOrd="1" destOrd="0" presId="urn:microsoft.com/office/officeart/2005/8/layout/default#1"/>
    <dgm:cxn modelId="{6D46B8B1-5805-CD44-AAE1-5E8BD6E07595}" type="presParOf" srcId="{A596A51D-2391-054C-A104-46EDFF99ED62}" destId="{FE80601B-B02A-9F4F-ABCC-F3BAD7CBF9CB}" srcOrd="2" destOrd="0" presId="urn:microsoft.com/office/officeart/2005/8/layout/default#1"/>
    <dgm:cxn modelId="{E6AB7A2E-E7AF-5142-815A-792F72981EAD}" type="presParOf" srcId="{A596A51D-2391-054C-A104-46EDFF99ED62}" destId="{7CDDBF6D-ED8C-324A-ACF8-3DA91AE467B7}" srcOrd="3" destOrd="0" presId="urn:microsoft.com/office/officeart/2005/8/layout/default#1"/>
    <dgm:cxn modelId="{A0B83F59-B38F-2F49-AB5D-61F83EE84F94}" type="presParOf" srcId="{A596A51D-2391-054C-A104-46EDFF99ED62}" destId="{6EB3564A-8DD1-8547-A151-7F8475309EF7}" srcOrd="4" destOrd="0" presId="urn:microsoft.com/office/officeart/2005/8/layout/default#1"/>
    <dgm:cxn modelId="{73CFA256-6947-AD43-997A-B7542DFF4D93}" type="presParOf" srcId="{A596A51D-2391-054C-A104-46EDFF99ED62}" destId="{096D1AE2-7358-A348-BD1D-F224690A9EE1}" srcOrd="5" destOrd="0" presId="urn:microsoft.com/office/officeart/2005/8/layout/default#1"/>
    <dgm:cxn modelId="{D9829E5A-81E5-D848-AC4A-0D2D84E6ED71}" type="presParOf" srcId="{A596A51D-2391-054C-A104-46EDFF99ED62}" destId="{D5B111DD-B791-EA46-99EC-6745CA2F2E84}" srcOrd="6" destOrd="0" presId="urn:microsoft.com/office/officeart/2005/8/layout/default#1"/>
    <dgm:cxn modelId="{70361117-0390-B54C-BFD1-46141FCDD596}" type="presParOf" srcId="{A596A51D-2391-054C-A104-46EDFF99ED62}" destId="{F3F24E17-D0E2-EE42-8B19-08BA258FB154}" srcOrd="7" destOrd="0" presId="urn:microsoft.com/office/officeart/2005/8/layout/default#1"/>
    <dgm:cxn modelId="{8B5D10AA-7935-124D-ABCE-1D7D30E4B98B}" type="presParOf" srcId="{A596A51D-2391-054C-A104-46EDFF99ED62}" destId="{6523677D-BA14-7D4E-ACED-82EAD86A7952}" srcOrd="8" destOrd="0" presId="urn:microsoft.com/office/officeart/2005/8/layout/default#1"/>
    <dgm:cxn modelId="{B18797BA-5470-094A-9C35-1ED775D9EEC9}" type="presParOf" srcId="{A596A51D-2391-054C-A104-46EDFF99ED62}" destId="{E2ABC859-9A4A-E543-8AD2-78215B7F9B9C}" srcOrd="9" destOrd="0" presId="urn:microsoft.com/office/officeart/2005/8/layout/default#1"/>
    <dgm:cxn modelId="{25D6726B-608C-244A-AF37-5D9D97155B5D}" type="presParOf" srcId="{A596A51D-2391-054C-A104-46EDFF99ED62}" destId="{5DEFDD4B-1B4C-2048-9438-F35E5D9EBE2F}" srcOrd="10" destOrd="0" presId="urn:microsoft.com/office/officeart/2005/8/layout/default#1"/>
    <dgm:cxn modelId="{71E62598-10CF-564B-B6D9-A06CFF2BAECB}" type="presParOf" srcId="{A596A51D-2391-054C-A104-46EDFF99ED62}" destId="{766F5905-08E7-BF41-84A2-E2FC8E863AB8}" srcOrd="11" destOrd="0" presId="urn:microsoft.com/office/officeart/2005/8/layout/default#1"/>
    <dgm:cxn modelId="{F33F6907-BFAB-7B47-9229-00778BBF4E0B}" type="presParOf" srcId="{A596A51D-2391-054C-A104-46EDFF99ED62}" destId="{75FC4039-B904-1143-A391-B15B02CE608B}" srcOrd="12" destOrd="0" presId="urn:microsoft.com/office/officeart/2005/8/layout/default#1"/>
    <dgm:cxn modelId="{6FBE08A6-6E27-FA4D-A930-03F4F0344335}" type="presParOf" srcId="{A596A51D-2391-054C-A104-46EDFF99ED62}" destId="{1631FA85-E73C-8941-AF2C-6DC8897D5D24}" srcOrd="13" destOrd="0" presId="urn:microsoft.com/office/officeart/2005/8/layout/default#1"/>
    <dgm:cxn modelId="{A8A90080-C772-9640-82CF-A32EE96F46D8}" type="presParOf" srcId="{A596A51D-2391-054C-A104-46EDFF99ED62}" destId="{EA52EEE8-303B-1C4B-A533-721040FAA289}" srcOrd="14" destOrd="0" presId="urn:microsoft.com/office/officeart/2005/8/layout/default#1"/>
    <dgm:cxn modelId="{EED17126-D497-474B-8FB1-1B2F81567BBB}" type="presParOf" srcId="{A596A51D-2391-054C-A104-46EDFF99ED62}" destId="{1DDDB15C-E6CB-4342-81C9-66223D948B81}" srcOrd="15" destOrd="0" presId="urn:microsoft.com/office/officeart/2005/8/layout/default#1"/>
    <dgm:cxn modelId="{F5D6E9C0-D959-494C-98BD-315767C8F469}" type="presParOf" srcId="{A596A51D-2391-054C-A104-46EDFF99ED62}" destId="{DD40B33C-EEA4-AE44-A1FC-06FF86F417B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DF371-382A-5048-9A9F-DEAB9CCD7252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</dgm:pt>
    <dgm:pt modelId="{07788768-D793-4448-9181-CD0F29C4032B}">
      <dgm:prSet phldrT="[Text]"/>
      <dgm:spPr/>
      <dgm:t>
        <a:bodyPr/>
        <a:lstStyle/>
        <a:p>
          <a:r>
            <a:rPr lang="en-US" dirty="0" smtClean="0"/>
            <a:t>exam</a:t>
          </a:r>
          <a:endParaRPr lang="en-US" dirty="0"/>
        </a:p>
      </dgm:t>
    </dgm:pt>
    <dgm:pt modelId="{5A8E4DA4-3D3E-5449-9213-7A3CB11BEA15}" type="parTrans" cxnId="{3307AD9C-8C1C-CE4D-A08E-B6A27140868A}">
      <dgm:prSet/>
      <dgm:spPr/>
      <dgm:t>
        <a:bodyPr/>
        <a:lstStyle/>
        <a:p>
          <a:endParaRPr lang="en-US"/>
        </a:p>
      </dgm:t>
    </dgm:pt>
    <dgm:pt modelId="{2A156A11-CA91-8646-8CE7-07451A6637D0}" type="sibTrans" cxnId="{3307AD9C-8C1C-CE4D-A08E-B6A27140868A}">
      <dgm:prSet/>
      <dgm:spPr/>
      <dgm:t>
        <a:bodyPr/>
        <a:lstStyle/>
        <a:p>
          <a:endParaRPr lang="en-US"/>
        </a:p>
      </dgm:t>
    </dgm:pt>
    <dgm:pt modelId="{BCFCCBE5-E9D9-B542-A8EB-51E13DFD4289}">
      <dgm:prSet phldrT="[Text]"/>
      <dgm:spPr/>
      <dgm:t>
        <a:bodyPr/>
        <a:lstStyle/>
        <a:p>
          <a:r>
            <a:rPr lang="en-US" dirty="0" smtClean="0"/>
            <a:t>motivations</a:t>
          </a:r>
          <a:endParaRPr lang="en-US" dirty="0"/>
        </a:p>
      </dgm:t>
    </dgm:pt>
    <dgm:pt modelId="{B0AA0F75-20DD-904A-AD32-B7E85F96F6FD}" type="parTrans" cxnId="{8B414C24-743F-0E45-BD18-0620D35CFE76}">
      <dgm:prSet/>
      <dgm:spPr/>
      <dgm:t>
        <a:bodyPr/>
        <a:lstStyle/>
        <a:p>
          <a:endParaRPr lang="en-US"/>
        </a:p>
      </dgm:t>
    </dgm:pt>
    <dgm:pt modelId="{BE5B5847-E9F2-5B4D-858A-0F936AAF3463}" type="sibTrans" cxnId="{8B414C24-743F-0E45-BD18-0620D35CFE76}">
      <dgm:prSet/>
      <dgm:spPr/>
      <dgm:t>
        <a:bodyPr/>
        <a:lstStyle/>
        <a:p>
          <a:endParaRPr lang="en-US"/>
        </a:p>
      </dgm:t>
    </dgm:pt>
    <dgm:pt modelId="{48497430-AE69-E947-8618-6CA15BAAF51F}">
      <dgm:prSet phldrT="[Text]"/>
      <dgm:spPr/>
      <dgm:t>
        <a:bodyPr/>
        <a:lstStyle/>
        <a:p>
          <a:r>
            <a:rPr lang="en-US" dirty="0" smtClean="0"/>
            <a:t>progress</a:t>
          </a:r>
          <a:endParaRPr lang="en-US" dirty="0"/>
        </a:p>
      </dgm:t>
    </dgm:pt>
    <dgm:pt modelId="{1967A159-DD45-EC4B-8547-631676D3ED4E}" type="parTrans" cxnId="{7D3079B1-ACD1-A440-8AA5-AADA738512EF}">
      <dgm:prSet/>
      <dgm:spPr/>
      <dgm:t>
        <a:bodyPr/>
        <a:lstStyle/>
        <a:p>
          <a:endParaRPr lang="en-US"/>
        </a:p>
      </dgm:t>
    </dgm:pt>
    <dgm:pt modelId="{67B013B7-C056-6449-865E-6662C6F08A79}" type="sibTrans" cxnId="{7D3079B1-ACD1-A440-8AA5-AADA738512EF}">
      <dgm:prSet/>
      <dgm:spPr/>
      <dgm:t>
        <a:bodyPr/>
        <a:lstStyle/>
        <a:p>
          <a:endParaRPr lang="en-US"/>
        </a:p>
      </dgm:t>
    </dgm:pt>
    <dgm:pt modelId="{2382C71F-A9A8-A149-BC9D-A6A233C71745}">
      <dgm:prSet phldrT="[Text]"/>
      <dgm:spPr/>
      <dgm:t>
        <a:bodyPr/>
        <a:lstStyle/>
        <a:p>
          <a:r>
            <a:rPr lang="en-US" dirty="0" smtClean="0"/>
            <a:t>Future plans</a:t>
          </a:r>
          <a:endParaRPr lang="en-US" dirty="0"/>
        </a:p>
      </dgm:t>
    </dgm:pt>
    <dgm:pt modelId="{D0AC8F75-3728-3D45-B4A4-F866CB3D046A}" type="parTrans" cxnId="{D6EDEA86-BA51-1F42-92A8-9F0E9D43030D}">
      <dgm:prSet/>
      <dgm:spPr/>
      <dgm:t>
        <a:bodyPr/>
        <a:lstStyle/>
        <a:p>
          <a:endParaRPr lang="en-US"/>
        </a:p>
      </dgm:t>
    </dgm:pt>
    <dgm:pt modelId="{E45C591B-FF21-9E4D-9D9F-CE877EA69A60}" type="sibTrans" cxnId="{D6EDEA86-BA51-1F42-92A8-9F0E9D43030D}">
      <dgm:prSet/>
      <dgm:spPr/>
      <dgm:t>
        <a:bodyPr/>
        <a:lstStyle/>
        <a:p>
          <a:endParaRPr lang="en-US"/>
        </a:p>
      </dgm:t>
    </dgm:pt>
    <dgm:pt modelId="{E9FD6065-1671-6D40-B5BD-656328D04223}">
      <dgm:prSet phldrT="[Text]"/>
      <dgm:spPr/>
      <dgm:t>
        <a:bodyPr/>
        <a:lstStyle/>
        <a:p>
          <a:r>
            <a:rPr lang="en-US" dirty="0" smtClean="0"/>
            <a:t>self knowledge</a:t>
          </a:r>
          <a:endParaRPr lang="en-US" dirty="0"/>
        </a:p>
      </dgm:t>
    </dgm:pt>
    <dgm:pt modelId="{9C15E516-A90B-7941-8E21-6AB34688886A}" type="parTrans" cxnId="{70409D96-5512-6B4F-8FC4-F0B83EA23987}">
      <dgm:prSet/>
      <dgm:spPr/>
      <dgm:t>
        <a:bodyPr/>
        <a:lstStyle/>
        <a:p>
          <a:endParaRPr lang="en-US"/>
        </a:p>
      </dgm:t>
    </dgm:pt>
    <dgm:pt modelId="{3B7971CF-0C91-624F-81C2-36BC58E868EA}" type="sibTrans" cxnId="{70409D96-5512-6B4F-8FC4-F0B83EA23987}">
      <dgm:prSet/>
      <dgm:spPr/>
      <dgm:t>
        <a:bodyPr/>
        <a:lstStyle/>
        <a:p>
          <a:endParaRPr lang="en-US"/>
        </a:p>
      </dgm:t>
    </dgm:pt>
    <dgm:pt modelId="{4BB10849-D9B8-1147-B236-ED0035C17296}" type="pres">
      <dgm:prSet presAssocID="{97CDF371-382A-5048-9A9F-DEAB9CCD7252}" presName="Name0" presStyleCnt="0">
        <dgm:presLayoutVars>
          <dgm:dir/>
          <dgm:resizeHandles val="exact"/>
        </dgm:presLayoutVars>
      </dgm:prSet>
      <dgm:spPr/>
    </dgm:pt>
    <dgm:pt modelId="{C3A39823-7D50-4A4D-940C-CE93DA281368}" type="pres">
      <dgm:prSet presAssocID="{BCFCCBE5-E9D9-B542-A8EB-51E13DFD4289}" presName="compNode" presStyleCnt="0"/>
      <dgm:spPr/>
    </dgm:pt>
    <dgm:pt modelId="{EB874268-A99F-7E4A-BF6A-97BEE835841D}" type="pres">
      <dgm:prSet presAssocID="{BCFCCBE5-E9D9-B542-A8EB-51E13DFD4289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CD0BB3-57A8-AD48-B391-441E30AD70C3}" type="pres">
      <dgm:prSet presAssocID="{BCFCCBE5-E9D9-B542-A8EB-51E13DFD428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965C7-28EF-2447-AE4E-607053A7A95D}" type="pres">
      <dgm:prSet presAssocID="{BE5B5847-E9F2-5B4D-858A-0F936AAF34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B5F3CB-B48A-814A-BF01-1D34CA654D81}" type="pres">
      <dgm:prSet presAssocID="{07788768-D793-4448-9181-CD0F29C4032B}" presName="compNode" presStyleCnt="0"/>
      <dgm:spPr/>
    </dgm:pt>
    <dgm:pt modelId="{8C23DBEB-C4BC-1443-9CFF-38BA6E287ECD}" type="pres">
      <dgm:prSet presAssocID="{07788768-D793-4448-9181-CD0F29C4032B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38C233-9997-7247-B426-DB13ADC77086}" type="pres">
      <dgm:prSet presAssocID="{07788768-D793-4448-9181-CD0F29C4032B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3A8D2-C301-B745-BBEF-9D746347845C}" type="pres">
      <dgm:prSet presAssocID="{2A156A11-CA91-8646-8CE7-07451A6637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8F0599-BAE4-5143-AFBA-182C09196C2C}" type="pres">
      <dgm:prSet presAssocID="{48497430-AE69-E947-8618-6CA15BAAF51F}" presName="compNode" presStyleCnt="0"/>
      <dgm:spPr/>
    </dgm:pt>
    <dgm:pt modelId="{4A4E3C18-0A68-7048-8036-60DC1B7AF634}" type="pres">
      <dgm:prSet presAssocID="{48497430-AE69-E947-8618-6CA15BAAF51F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F6F4D6-E9CC-1E49-AC9C-17309CBA4D1A}" type="pres">
      <dgm:prSet presAssocID="{48497430-AE69-E947-8618-6CA15BAAF51F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F7B9-668E-DD4E-98F2-0C109140CEC7}" type="pres">
      <dgm:prSet presAssocID="{67B013B7-C056-6449-865E-6662C6F08A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8C6957-5DF4-8E4A-B7CD-043191B189EC}" type="pres">
      <dgm:prSet presAssocID="{E9FD6065-1671-6D40-B5BD-656328D04223}" presName="compNode" presStyleCnt="0"/>
      <dgm:spPr/>
    </dgm:pt>
    <dgm:pt modelId="{26070294-709E-4B4B-9F66-E794B7D2D16A}" type="pres">
      <dgm:prSet presAssocID="{E9FD6065-1671-6D40-B5BD-656328D04223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26976C5-2231-DC46-9BC9-543D8B6F5088}" type="pres">
      <dgm:prSet presAssocID="{E9FD6065-1671-6D40-B5BD-656328D04223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BDB0-D14A-364B-BF5F-F85FC18E0F2A}" type="pres">
      <dgm:prSet presAssocID="{3B7971CF-0C91-624F-81C2-36BC58E868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1C9C02-DEF3-8C42-B8A8-BCA97A1DF67B}" type="pres">
      <dgm:prSet presAssocID="{2382C71F-A9A8-A149-BC9D-A6A233C71745}" presName="compNode" presStyleCnt="0"/>
      <dgm:spPr/>
    </dgm:pt>
    <dgm:pt modelId="{56EB0BD0-A3AE-1C4F-8700-B65548955D07}" type="pres">
      <dgm:prSet presAssocID="{2382C71F-A9A8-A149-BC9D-A6A233C71745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6432D3F-F7A7-EF49-B940-E031867E6FCA}" type="pres">
      <dgm:prSet presAssocID="{2382C71F-A9A8-A149-BC9D-A6A233C7174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1DA1C-7CE6-AD46-A660-DB342F04EF3B}" type="presOf" srcId="{2382C71F-A9A8-A149-BC9D-A6A233C71745}" destId="{F6432D3F-F7A7-EF49-B940-E031867E6FCA}" srcOrd="0" destOrd="0" presId="urn:microsoft.com/office/officeart/2005/8/layout/pList1#1"/>
    <dgm:cxn modelId="{794324AE-395B-C643-822C-20F949B35E4C}" type="presOf" srcId="{E9FD6065-1671-6D40-B5BD-656328D04223}" destId="{226976C5-2231-DC46-9BC9-543D8B6F5088}" srcOrd="0" destOrd="0" presId="urn:microsoft.com/office/officeart/2005/8/layout/pList1#1"/>
    <dgm:cxn modelId="{D7178002-1C7C-A946-8ABF-04CC502894A2}" type="presOf" srcId="{07788768-D793-4448-9181-CD0F29C4032B}" destId="{A838C233-9997-7247-B426-DB13ADC77086}" srcOrd="0" destOrd="0" presId="urn:microsoft.com/office/officeart/2005/8/layout/pList1#1"/>
    <dgm:cxn modelId="{761DBD62-4240-BA42-875E-CAD882E162A3}" type="presOf" srcId="{48497430-AE69-E947-8618-6CA15BAAF51F}" destId="{9AF6F4D6-E9CC-1E49-AC9C-17309CBA4D1A}" srcOrd="0" destOrd="0" presId="urn:microsoft.com/office/officeart/2005/8/layout/pList1#1"/>
    <dgm:cxn modelId="{70409D96-5512-6B4F-8FC4-F0B83EA23987}" srcId="{97CDF371-382A-5048-9A9F-DEAB9CCD7252}" destId="{E9FD6065-1671-6D40-B5BD-656328D04223}" srcOrd="3" destOrd="0" parTransId="{9C15E516-A90B-7941-8E21-6AB34688886A}" sibTransId="{3B7971CF-0C91-624F-81C2-36BC58E868EA}"/>
    <dgm:cxn modelId="{1945AE49-32D6-8945-BA2C-5B491C522C53}" type="presOf" srcId="{67B013B7-C056-6449-865E-6662C6F08A79}" destId="{B511F7B9-668E-DD4E-98F2-0C109140CEC7}" srcOrd="0" destOrd="0" presId="urn:microsoft.com/office/officeart/2005/8/layout/pList1#1"/>
    <dgm:cxn modelId="{D6EDEA86-BA51-1F42-92A8-9F0E9D43030D}" srcId="{97CDF371-382A-5048-9A9F-DEAB9CCD7252}" destId="{2382C71F-A9A8-A149-BC9D-A6A233C71745}" srcOrd="4" destOrd="0" parTransId="{D0AC8F75-3728-3D45-B4A4-F866CB3D046A}" sibTransId="{E45C591B-FF21-9E4D-9D9F-CE877EA69A60}"/>
    <dgm:cxn modelId="{8B414C24-743F-0E45-BD18-0620D35CFE76}" srcId="{97CDF371-382A-5048-9A9F-DEAB9CCD7252}" destId="{BCFCCBE5-E9D9-B542-A8EB-51E13DFD4289}" srcOrd="0" destOrd="0" parTransId="{B0AA0F75-20DD-904A-AD32-B7E85F96F6FD}" sibTransId="{BE5B5847-E9F2-5B4D-858A-0F936AAF3463}"/>
    <dgm:cxn modelId="{D4919ED1-45B5-3741-9E43-1C5CFF1A5DC4}" type="presOf" srcId="{97CDF371-382A-5048-9A9F-DEAB9CCD7252}" destId="{4BB10849-D9B8-1147-B236-ED0035C17296}" srcOrd="0" destOrd="0" presId="urn:microsoft.com/office/officeart/2005/8/layout/pList1#1"/>
    <dgm:cxn modelId="{C683843A-56DD-0D48-8C5B-B394B307ED0B}" type="presOf" srcId="{BCFCCBE5-E9D9-B542-A8EB-51E13DFD4289}" destId="{84CD0BB3-57A8-AD48-B391-441E30AD70C3}" srcOrd="0" destOrd="0" presId="urn:microsoft.com/office/officeart/2005/8/layout/pList1#1"/>
    <dgm:cxn modelId="{7D3079B1-ACD1-A440-8AA5-AADA738512EF}" srcId="{97CDF371-382A-5048-9A9F-DEAB9CCD7252}" destId="{48497430-AE69-E947-8618-6CA15BAAF51F}" srcOrd="2" destOrd="0" parTransId="{1967A159-DD45-EC4B-8547-631676D3ED4E}" sibTransId="{67B013B7-C056-6449-865E-6662C6F08A79}"/>
    <dgm:cxn modelId="{35D2D82F-C246-0A4F-A815-0B4679FD4FA8}" type="presOf" srcId="{2A156A11-CA91-8646-8CE7-07451A6637D0}" destId="{0E23A8D2-C301-B745-BBEF-9D746347845C}" srcOrd="0" destOrd="0" presId="urn:microsoft.com/office/officeart/2005/8/layout/pList1#1"/>
    <dgm:cxn modelId="{3307AD9C-8C1C-CE4D-A08E-B6A27140868A}" srcId="{97CDF371-382A-5048-9A9F-DEAB9CCD7252}" destId="{07788768-D793-4448-9181-CD0F29C4032B}" srcOrd="1" destOrd="0" parTransId="{5A8E4DA4-3D3E-5449-9213-7A3CB11BEA15}" sibTransId="{2A156A11-CA91-8646-8CE7-07451A6637D0}"/>
    <dgm:cxn modelId="{8D01A296-E39B-1846-8E09-891C9568E230}" type="presOf" srcId="{3B7971CF-0C91-624F-81C2-36BC58E868EA}" destId="{CFE8BDB0-D14A-364B-BF5F-F85FC18E0F2A}" srcOrd="0" destOrd="0" presId="urn:microsoft.com/office/officeart/2005/8/layout/pList1#1"/>
    <dgm:cxn modelId="{D2E6228A-AC78-6246-A80E-11313BBC57CD}" type="presOf" srcId="{BE5B5847-E9F2-5B4D-858A-0F936AAF3463}" destId="{85C965C7-28EF-2447-AE4E-607053A7A95D}" srcOrd="0" destOrd="0" presId="urn:microsoft.com/office/officeart/2005/8/layout/pList1#1"/>
    <dgm:cxn modelId="{8FDA6BE4-01F7-884A-80B1-2EF4BC9C9476}" type="presParOf" srcId="{4BB10849-D9B8-1147-B236-ED0035C17296}" destId="{C3A39823-7D50-4A4D-940C-CE93DA281368}" srcOrd="0" destOrd="0" presId="urn:microsoft.com/office/officeart/2005/8/layout/pList1#1"/>
    <dgm:cxn modelId="{B9A08976-74BB-0E4D-A152-11FBD6D7E9CB}" type="presParOf" srcId="{C3A39823-7D50-4A4D-940C-CE93DA281368}" destId="{EB874268-A99F-7E4A-BF6A-97BEE835841D}" srcOrd="0" destOrd="0" presId="urn:microsoft.com/office/officeart/2005/8/layout/pList1#1"/>
    <dgm:cxn modelId="{AE8DFD01-B4FC-7848-A391-39D178ABCDA7}" type="presParOf" srcId="{C3A39823-7D50-4A4D-940C-CE93DA281368}" destId="{84CD0BB3-57A8-AD48-B391-441E30AD70C3}" srcOrd="1" destOrd="0" presId="urn:microsoft.com/office/officeart/2005/8/layout/pList1#1"/>
    <dgm:cxn modelId="{E23967FA-CA02-8F40-BE6B-EBE366E8C763}" type="presParOf" srcId="{4BB10849-D9B8-1147-B236-ED0035C17296}" destId="{85C965C7-28EF-2447-AE4E-607053A7A95D}" srcOrd="1" destOrd="0" presId="urn:microsoft.com/office/officeart/2005/8/layout/pList1#1"/>
    <dgm:cxn modelId="{4E508C84-FFD5-404E-933A-3CD95BEDC8C8}" type="presParOf" srcId="{4BB10849-D9B8-1147-B236-ED0035C17296}" destId="{1DB5F3CB-B48A-814A-BF01-1D34CA654D81}" srcOrd="2" destOrd="0" presId="urn:microsoft.com/office/officeart/2005/8/layout/pList1#1"/>
    <dgm:cxn modelId="{ECE689C7-15AD-754C-A765-78CF8E8A5A11}" type="presParOf" srcId="{1DB5F3CB-B48A-814A-BF01-1D34CA654D81}" destId="{8C23DBEB-C4BC-1443-9CFF-38BA6E287ECD}" srcOrd="0" destOrd="0" presId="urn:microsoft.com/office/officeart/2005/8/layout/pList1#1"/>
    <dgm:cxn modelId="{AF171C43-D9A4-0E47-800A-F802BB828538}" type="presParOf" srcId="{1DB5F3CB-B48A-814A-BF01-1D34CA654D81}" destId="{A838C233-9997-7247-B426-DB13ADC77086}" srcOrd="1" destOrd="0" presId="urn:microsoft.com/office/officeart/2005/8/layout/pList1#1"/>
    <dgm:cxn modelId="{90865FF7-D051-6D42-90CE-47A14E03496F}" type="presParOf" srcId="{4BB10849-D9B8-1147-B236-ED0035C17296}" destId="{0E23A8D2-C301-B745-BBEF-9D746347845C}" srcOrd="3" destOrd="0" presId="urn:microsoft.com/office/officeart/2005/8/layout/pList1#1"/>
    <dgm:cxn modelId="{B8D8DDB9-E54C-6B4A-B90B-EFB29396B24F}" type="presParOf" srcId="{4BB10849-D9B8-1147-B236-ED0035C17296}" destId="{018F0599-BAE4-5143-AFBA-182C09196C2C}" srcOrd="4" destOrd="0" presId="urn:microsoft.com/office/officeart/2005/8/layout/pList1#1"/>
    <dgm:cxn modelId="{7E80AD41-E811-D445-BBE5-39D579580AEE}" type="presParOf" srcId="{018F0599-BAE4-5143-AFBA-182C09196C2C}" destId="{4A4E3C18-0A68-7048-8036-60DC1B7AF634}" srcOrd="0" destOrd="0" presId="urn:microsoft.com/office/officeart/2005/8/layout/pList1#1"/>
    <dgm:cxn modelId="{BD928065-8F24-4F4C-9520-B99035797414}" type="presParOf" srcId="{018F0599-BAE4-5143-AFBA-182C09196C2C}" destId="{9AF6F4D6-E9CC-1E49-AC9C-17309CBA4D1A}" srcOrd="1" destOrd="0" presId="urn:microsoft.com/office/officeart/2005/8/layout/pList1#1"/>
    <dgm:cxn modelId="{3EC3F31F-CC50-3647-A1F2-40B99D930236}" type="presParOf" srcId="{4BB10849-D9B8-1147-B236-ED0035C17296}" destId="{B511F7B9-668E-DD4E-98F2-0C109140CEC7}" srcOrd="5" destOrd="0" presId="urn:microsoft.com/office/officeart/2005/8/layout/pList1#1"/>
    <dgm:cxn modelId="{9AF35BC3-0FA6-E24A-953B-DDE4BBDECAE9}" type="presParOf" srcId="{4BB10849-D9B8-1147-B236-ED0035C17296}" destId="{798C6957-5DF4-8E4A-B7CD-043191B189EC}" srcOrd="6" destOrd="0" presId="urn:microsoft.com/office/officeart/2005/8/layout/pList1#1"/>
    <dgm:cxn modelId="{8CFDCC7A-C9D4-584D-8F2B-653FC745E8B5}" type="presParOf" srcId="{798C6957-5DF4-8E4A-B7CD-043191B189EC}" destId="{26070294-709E-4B4B-9F66-E794B7D2D16A}" srcOrd="0" destOrd="0" presId="urn:microsoft.com/office/officeart/2005/8/layout/pList1#1"/>
    <dgm:cxn modelId="{088E7299-0AEE-CE46-90B0-5335E348F6BC}" type="presParOf" srcId="{798C6957-5DF4-8E4A-B7CD-043191B189EC}" destId="{226976C5-2231-DC46-9BC9-543D8B6F5088}" srcOrd="1" destOrd="0" presId="urn:microsoft.com/office/officeart/2005/8/layout/pList1#1"/>
    <dgm:cxn modelId="{C6B588D4-5B82-5A46-9305-E4D1FC141606}" type="presParOf" srcId="{4BB10849-D9B8-1147-B236-ED0035C17296}" destId="{CFE8BDB0-D14A-364B-BF5F-F85FC18E0F2A}" srcOrd="7" destOrd="0" presId="urn:microsoft.com/office/officeart/2005/8/layout/pList1#1"/>
    <dgm:cxn modelId="{9A759842-A3D5-884B-B31C-4168F8BAD19A}" type="presParOf" srcId="{4BB10849-D9B8-1147-B236-ED0035C17296}" destId="{6C1C9C02-DEF3-8C42-B8A8-BCA97A1DF67B}" srcOrd="8" destOrd="0" presId="urn:microsoft.com/office/officeart/2005/8/layout/pList1#1"/>
    <dgm:cxn modelId="{3AB9B248-EE7E-8540-AB8A-535D1DF26AC1}" type="presParOf" srcId="{6C1C9C02-DEF3-8C42-B8A8-BCA97A1DF67B}" destId="{56EB0BD0-A3AE-1C4F-8700-B65548955D07}" srcOrd="0" destOrd="0" presId="urn:microsoft.com/office/officeart/2005/8/layout/pList1#1"/>
    <dgm:cxn modelId="{6C630D95-EFB9-D144-897A-4F4166F9335C}" type="presParOf" srcId="{6C1C9C02-DEF3-8C42-B8A8-BCA97A1DF67B}" destId="{F6432D3F-F7A7-EF49-B940-E031867E6FC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3BEEE-282E-464B-9BB6-ADB5597CA66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47819-CEF2-B247-8792-20E2C47F2C5D}">
      <dgm:prSet phldrT="[Text]"/>
      <dgm:spPr/>
      <dgm:t>
        <a:bodyPr/>
        <a:lstStyle/>
        <a:p>
          <a:r>
            <a:rPr lang="en-US" dirty="0" smtClean="0"/>
            <a:t>Heading</a:t>
          </a:r>
          <a:endParaRPr lang="en-US" dirty="0"/>
        </a:p>
      </dgm:t>
    </dgm:pt>
    <dgm:pt modelId="{F528C799-9093-524B-B07D-88E3A03AAEC5}" type="parTrans" cxnId="{0E88B74C-C51C-F04A-AEEA-0A3FCD1BC882}">
      <dgm:prSet/>
      <dgm:spPr/>
      <dgm:t>
        <a:bodyPr/>
        <a:lstStyle/>
        <a:p>
          <a:endParaRPr lang="en-US"/>
        </a:p>
      </dgm:t>
    </dgm:pt>
    <dgm:pt modelId="{58542640-A44D-B341-A85F-3D588DDBDF08}" type="sibTrans" cxnId="{0E88B74C-C51C-F04A-AEEA-0A3FCD1BC882}">
      <dgm:prSet/>
      <dgm:spPr/>
      <dgm:t>
        <a:bodyPr/>
        <a:lstStyle/>
        <a:p>
          <a:endParaRPr lang="en-US"/>
        </a:p>
      </dgm:t>
    </dgm:pt>
    <dgm:pt modelId="{4F29FE18-D523-0549-B5F6-52F02DE34897}">
      <dgm:prSet phldrT="[Text]"/>
      <dgm:spPr/>
      <dgm:t>
        <a:bodyPr/>
        <a:lstStyle/>
        <a:p>
          <a:r>
            <a:rPr lang="en-US" dirty="0" smtClean="0"/>
            <a:t>Question</a:t>
          </a:r>
          <a:endParaRPr lang="en-US" dirty="0"/>
        </a:p>
      </dgm:t>
    </dgm:pt>
    <dgm:pt modelId="{27A1E955-EFCF-0D48-8573-E776A05554CA}" type="parTrans" cxnId="{45EC26D0-A1F3-B74D-8889-64F84051C67A}">
      <dgm:prSet/>
      <dgm:spPr/>
      <dgm:t>
        <a:bodyPr/>
        <a:lstStyle/>
        <a:p>
          <a:endParaRPr lang="en-US"/>
        </a:p>
      </dgm:t>
    </dgm:pt>
    <dgm:pt modelId="{9E336770-F495-074A-9734-07AB2C6B98EF}" type="sibTrans" cxnId="{45EC26D0-A1F3-B74D-8889-64F84051C67A}">
      <dgm:prSet/>
      <dgm:spPr/>
      <dgm:t>
        <a:bodyPr/>
        <a:lstStyle/>
        <a:p>
          <a:endParaRPr lang="en-US"/>
        </a:p>
      </dgm:t>
    </dgm:pt>
    <dgm:pt modelId="{DB8DDFCD-88FC-EB4A-9A18-289030B903D4}">
      <dgm:prSet phldrT="[Text]"/>
      <dgm:spPr/>
      <dgm:t>
        <a:bodyPr/>
        <a:lstStyle/>
        <a:p>
          <a:r>
            <a:rPr lang="en-US" dirty="0" smtClean="0"/>
            <a:t>List of evidence</a:t>
          </a:r>
          <a:endParaRPr lang="en-US" dirty="0"/>
        </a:p>
      </dgm:t>
    </dgm:pt>
    <dgm:pt modelId="{118F361F-62B5-CB44-97B9-D1117AEAC600}" type="parTrans" cxnId="{E448539F-BAF8-3049-84F7-2855715A03F0}">
      <dgm:prSet/>
      <dgm:spPr/>
      <dgm:t>
        <a:bodyPr/>
        <a:lstStyle/>
        <a:p>
          <a:endParaRPr lang="en-US"/>
        </a:p>
      </dgm:t>
    </dgm:pt>
    <dgm:pt modelId="{2DE7F6EC-812A-B642-B064-210D668D91A6}" type="sibTrans" cxnId="{E448539F-BAF8-3049-84F7-2855715A03F0}">
      <dgm:prSet/>
      <dgm:spPr/>
      <dgm:t>
        <a:bodyPr/>
        <a:lstStyle/>
        <a:p>
          <a:endParaRPr lang="en-US"/>
        </a:p>
      </dgm:t>
    </dgm:pt>
    <dgm:pt modelId="{E9CB3ED3-A0CC-2E44-980C-B374EC130FDB}">
      <dgm:prSet phldrT="[Text]"/>
      <dgm:spPr/>
      <dgm:t>
        <a:bodyPr/>
        <a:lstStyle/>
        <a:p>
          <a:r>
            <a:rPr lang="en-US" dirty="0" smtClean="0"/>
            <a:t>Tells you what the section is about</a:t>
          </a:r>
          <a:endParaRPr lang="en-US" dirty="0"/>
        </a:p>
      </dgm:t>
    </dgm:pt>
    <dgm:pt modelId="{1D0B1AF8-142B-A14C-8D0E-E14275E5E4DD}" type="parTrans" cxnId="{8205ED8A-A06E-5C49-BF9D-E456D9EF0772}">
      <dgm:prSet/>
      <dgm:spPr/>
      <dgm:t>
        <a:bodyPr/>
        <a:lstStyle/>
        <a:p>
          <a:endParaRPr lang="en-US"/>
        </a:p>
      </dgm:t>
    </dgm:pt>
    <dgm:pt modelId="{212E042E-B800-644E-92B8-2D152CDA8D2D}" type="sibTrans" cxnId="{8205ED8A-A06E-5C49-BF9D-E456D9EF0772}">
      <dgm:prSet/>
      <dgm:spPr/>
      <dgm:t>
        <a:bodyPr/>
        <a:lstStyle/>
        <a:p>
          <a:endParaRPr lang="en-US"/>
        </a:p>
      </dgm:t>
    </dgm:pt>
    <dgm:pt modelId="{1548C9B9-DFA1-F84E-8F7D-2839D14E1082}">
      <dgm:prSet phldrT="[Text]"/>
      <dgm:spPr/>
      <dgm:t>
        <a:bodyPr/>
        <a:lstStyle/>
        <a:p>
          <a:r>
            <a:rPr lang="en-US" dirty="0" smtClean="0"/>
            <a:t>Designed to help you think about the topic</a:t>
          </a:r>
          <a:endParaRPr lang="en-US" dirty="0"/>
        </a:p>
      </dgm:t>
    </dgm:pt>
    <dgm:pt modelId="{24117CE5-3A70-C244-A7D4-51F9D1656800}" type="parTrans" cxnId="{BEC9F7F8-D523-D84D-BB33-7F29A66C4929}">
      <dgm:prSet/>
      <dgm:spPr/>
      <dgm:t>
        <a:bodyPr/>
        <a:lstStyle/>
        <a:p>
          <a:endParaRPr lang="en-US"/>
        </a:p>
      </dgm:t>
    </dgm:pt>
    <dgm:pt modelId="{85AC4274-1D22-674A-8A2F-F7A12125F8BF}" type="sibTrans" cxnId="{BEC9F7F8-D523-D84D-BB33-7F29A66C4929}">
      <dgm:prSet/>
      <dgm:spPr/>
      <dgm:t>
        <a:bodyPr/>
        <a:lstStyle/>
        <a:p>
          <a:endParaRPr lang="en-US"/>
        </a:p>
      </dgm:t>
    </dgm:pt>
    <dgm:pt modelId="{64ECF81E-D0BB-CA40-A3E2-E00F56C289F5}">
      <dgm:prSet phldrT="[Text]"/>
      <dgm:spPr/>
      <dgm:t>
        <a:bodyPr/>
        <a:lstStyle/>
        <a:p>
          <a:r>
            <a:rPr lang="en-US" dirty="0" smtClean="0"/>
            <a:t>For you to provide – on what are you basing information above??</a:t>
          </a:r>
          <a:endParaRPr lang="en-US" dirty="0"/>
        </a:p>
      </dgm:t>
    </dgm:pt>
    <dgm:pt modelId="{AF71291E-CDF2-C343-A421-E68223394C6C}" type="parTrans" cxnId="{E8654438-B0EF-0C44-ACCD-631DF4B3DE67}">
      <dgm:prSet/>
      <dgm:spPr/>
      <dgm:t>
        <a:bodyPr/>
        <a:lstStyle/>
        <a:p>
          <a:endParaRPr lang="en-US"/>
        </a:p>
      </dgm:t>
    </dgm:pt>
    <dgm:pt modelId="{528203E6-0990-3140-A393-3304622B8FA4}" type="sibTrans" cxnId="{E8654438-B0EF-0C44-ACCD-631DF4B3DE67}">
      <dgm:prSet/>
      <dgm:spPr/>
      <dgm:t>
        <a:bodyPr/>
        <a:lstStyle/>
        <a:p>
          <a:endParaRPr lang="en-US"/>
        </a:p>
      </dgm:t>
    </dgm:pt>
    <dgm:pt modelId="{0F785993-8B2D-954C-9F2B-6B23C11FC96E}" type="pres">
      <dgm:prSet presAssocID="{C6C3BEEE-282E-464B-9BB6-ADB5597CA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5CD97-B2CE-A84C-903D-970292622609}" type="pres">
      <dgm:prSet presAssocID="{6F747819-CEF2-B247-8792-20E2C47F2C5D}" presName="parentLin" presStyleCnt="0"/>
      <dgm:spPr/>
    </dgm:pt>
    <dgm:pt modelId="{3E0DB17C-2EFB-4049-BF89-C0190A987AEF}" type="pres">
      <dgm:prSet presAssocID="{6F747819-CEF2-B247-8792-20E2C47F2C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7838AE-B643-D044-9310-20C1C447CB2E}" type="pres">
      <dgm:prSet presAssocID="{6F747819-CEF2-B247-8792-20E2C47F2C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61FF3-E2D0-CD49-9171-31E45730DD76}" type="pres">
      <dgm:prSet presAssocID="{6F747819-CEF2-B247-8792-20E2C47F2C5D}" presName="negativeSpace" presStyleCnt="0"/>
      <dgm:spPr/>
    </dgm:pt>
    <dgm:pt modelId="{F1D7C382-E2D1-3646-B720-C4044EA55B41}" type="pres">
      <dgm:prSet presAssocID="{6F747819-CEF2-B247-8792-20E2C47F2C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552DA-9785-DC49-87E8-CEE2D7350439}" type="pres">
      <dgm:prSet presAssocID="{58542640-A44D-B341-A85F-3D588DDBDF08}" presName="spaceBetweenRectangles" presStyleCnt="0"/>
      <dgm:spPr/>
    </dgm:pt>
    <dgm:pt modelId="{C5ED90C9-F233-6B40-B090-8247FB5CBC46}" type="pres">
      <dgm:prSet presAssocID="{4F29FE18-D523-0549-B5F6-52F02DE34897}" presName="parentLin" presStyleCnt="0"/>
      <dgm:spPr/>
    </dgm:pt>
    <dgm:pt modelId="{4F0DB49D-F9AF-524F-8B6C-E58954722950}" type="pres">
      <dgm:prSet presAssocID="{4F29FE18-D523-0549-B5F6-52F02DE348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86BC42C-2DAF-6F4E-A899-1C6994A78962}" type="pres">
      <dgm:prSet presAssocID="{4F29FE18-D523-0549-B5F6-52F02DE348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8B48A-0285-554D-91B0-10CF83A6B93A}" type="pres">
      <dgm:prSet presAssocID="{4F29FE18-D523-0549-B5F6-52F02DE34897}" presName="negativeSpace" presStyleCnt="0"/>
      <dgm:spPr/>
    </dgm:pt>
    <dgm:pt modelId="{A189328B-C625-3C48-AD71-7859897EFE71}" type="pres">
      <dgm:prSet presAssocID="{4F29FE18-D523-0549-B5F6-52F02DE3489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C7473-6B31-F84D-BD35-52827A008D8A}" type="pres">
      <dgm:prSet presAssocID="{9E336770-F495-074A-9734-07AB2C6B98EF}" presName="spaceBetweenRectangles" presStyleCnt="0"/>
      <dgm:spPr/>
    </dgm:pt>
    <dgm:pt modelId="{CA70EBEE-DF7A-AE40-B2EF-11640C3F8BC6}" type="pres">
      <dgm:prSet presAssocID="{DB8DDFCD-88FC-EB4A-9A18-289030B903D4}" presName="parentLin" presStyleCnt="0"/>
      <dgm:spPr/>
    </dgm:pt>
    <dgm:pt modelId="{03BA3535-39AD-CA4B-83A9-2BED9AD41AA8}" type="pres">
      <dgm:prSet presAssocID="{DB8DDFCD-88FC-EB4A-9A18-289030B903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F76C28-C632-2D47-A4C8-8B9C6C8E780E}" type="pres">
      <dgm:prSet presAssocID="{DB8DDFCD-88FC-EB4A-9A18-289030B903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9C440-41E4-2144-B5D3-B7EEA91BB2EB}" type="pres">
      <dgm:prSet presAssocID="{DB8DDFCD-88FC-EB4A-9A18-289030B903D4}" presName="negativeSpace" presStyleCnt="0"/>
      <dgm:spPr/>
    </dgm:pt>
    <dgm:pt modelId="{15DA4172-4902-7741-BE38-C3AF86E124B8}" type="pres">
      <dgm:prSet presAssocID="{DB8DDFCD-88FC-EB4A-9A18-289030B903D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E5771-BE9B-A04E-8D86-7AF51DECDF48}" type="presOf" srcId="{64ECF81E-D0BB-CA40-A3E2-E00F56C289F5}" destId="{15DA4172-4902-7741-BE38-C3AF86E124B8}" srcOrd="0" destOrd="0" presId="urn:microsoft.com/office/officeart/2005/8/layout/list1"/>
    <dgm:cxn modelId="{E448539F-BAF8-3049-84F7-2855715A03F0}" srcId="{C6C3BEEE-282E-464B-9BB6-ADB5597CA663}" destId="{DB8DDFCD-88FC-EB4A-9A18-289030B903D4}" srcOrd="2" destOrd="0" parTransId="{118F361F-62B5-CB44-97B9-D1117AEAC600}" sibTransId="{2DE7F6EC-812A-B642-B064-210D668D91A6}"/>
    <dgm:cxn modelId="{45EC26D0-A1F3-B74D-8889-64F84051C67A}" srcId="{C6C3BEEE-282E-464B-9BB6-ADB5597CA663}" destId="{4F29FE18-D523-0549-B5F6-52F02DE34897}" srcOrd="1" destOrd="0" parTransId="{27A1E955-EFCF-0D48-8573-E776A05554CA}" sibTransId="{9E336770-F495-074A-9734-07AB2C6B98EF}"/>
    <dgm:cxn modelId="{ED541DA9-9867-864D-BA0B-EE8FE75EFAA9}" type="presOf" srcId="{1548C9B9-DFA1-F84E-8F7D-2839D14E1082}" destId="{A189328B-C625-3C48-AD71-7859897EFE71}" srcOrd="0" destOrd="0" presId="urn:microsoft.com/office/officeart/2005/8/layout/list1"/>
    <dgm:cxn modelId="{0E88B74C-C51C-F04A-AEEA-0A3FCD1BC882}" srcId="{C6C3BEEE-282E-464B-9BB6-ADB5597CA663}" destId="{6F747819-CEF2-B247-8792-20E2C47F2C5D}" srcOrd="0" destOrd="0" parTransId="{F528C799-9093-524B-B07D-88E3A03AAEC5}" sibTransId="{58542640-A44D-B341-A85F-3D588DDBDF08}"/>
    <dgm:cxn modelId="{CF9D2D3A-A69C-754B-9983-DBCAA382EB97}" type="presOf" srcId="{C6C3BEEE-282E-464B-9BB6-ADB5597CA663}" destId="{0F785993-8B2D-954C-9F2B-6B23C11FC96E}" srcOrd="0" destOrd="0" presId="urn:microsoft.com/office/officeart/2005/8/layout/list1"/>
    <dgm:cxn modelId="{7DF2A3F5-23E8-D848-B734-5091F7C6F67C}" type="presOf" srcId="{E9CB3ED3-A0CC-2E44-980C-B374EC130FDB}" destId="{F1D7C382-E2D1-3646-B720-C4044EA55B41}" srcOrd="0" destOrd="0" presId="urn:microsoft.com/office/officeart/2005/8/layout/list1"/>
    <dgm:cxn modelId="{E8654438-B0EF-0C44-ACCD-631DF4B3DE67}" srcId="{DB8DDFCD-88FC-EB4A-9A18-289030B903D4}" destId="{64ECF81E-D0BB-CA40-A3E2-E00F56C289F5}" srcOrd="0" destOrd="0" parTransId="{AF71291E-CDF2-C343-A421-E68223394C6C}" sibTransId="{528203E6-0990-3140-A393-3304622B8FA4}"/>
    <dgm:cxn modelId="{BAACA59E-8545-F840-830C-E1DAADCFCCA9}" type="presOf" srcId="{4F29FE18-D523-0549-B5F6-52F02DE34897}" destId="{4F0DB49D-F9AF-524F-8B6C-E58954722950}" srcOrd="0" destOrd="0" presId="urn:microsoft.com/office/officeart/2005/8/layout/list1"/>
    <dgm:cxn modelId="{8205ED8A-A06E-5C49-BF9D-E456D9EF0772}" srcId="{6F747819-CEF2-B247-8792-20E2C47F2C5D}" destId="{E9CB3ED3-A0CC-2E44-980C-B374EC130FDB}" srcOrd="0" destOrd="0" parTransId="{1D0B1AF8-142B-A14C-8D0E-E14275E5E4DD}" sibTransId="{212E042E-B800-644E-92B8-2D152CDA8D2D}"/>
    <dgm:cxn modelId="{7BC5A8D2-6DB9-484B-B559-2122100F3621}" type="presOf" srcId="{6F747819-CEF2-B247-8792-20E2C47F2C5D}" destId="{587838AE-B643-D044-9310-20C1C447CB2E}" srcOrd="1" destOrd="0" presId="urn:microsoft.com/office/officeart/2005/8/layout/list1"/>
    <dgm:cxn modelId="{E870AF3E-9622-3542-858A-BDA13F993400}" type="presOf" srcId="{DB8DDFCD-88FC-EB4A-9A18-289030B903D4}" destId="{03BA3535-39AD-CA4B-83A9-2BED9AD41AA8}" srcOrd="0" destOrd="0" presId="urn:microsoft.com/office/officeart/2005/8/layout/list1"/>
    <dgm:cxn modelId="{BEC9F7F8-D523-D84D-BB33-7F29A66C4929}" srcId="{4F29FE18-D523-0549-B5F6-52F02DE34897}" destId="{1548C9B9-DFA1-F84E-8F7D-2839D14E1082}" srcOrd="0" destOrd="0" parTransId="{24117CE5-3A70-C244-A7D4-51F9D1656800}" sibTransId="{85AC4274-1D22-674A-8A2F-F7A12125F8BF}"/>
    <dgm:cxn modelId="{2EFB38EA-7C08-2548-A8AF-A9CC308C1AC7}" type="presOf" srcId="{DB8DDFCD-88FC-EB4A-9A18-289030B903D4}" destId="{BEF76C28-C632-2D47-A4C8-8B9C6C8E780E}" srcOrd="1" destOrd="0" presId="urn:microsoft.com/office/officeart/2005/8/layout/list1"/>
    <dgm:cxn modelId="{2CB288A0-DD37-2048-BF42-3ADCEA34CE48}" type="presOf" srcId="{4F29FE18-D523-0549-B5F6-52F02DE34897}" destId="{286BC42C-2DAF-6F4E-A899-1C6994A78962}" srcOrd="1" destOrd="0" presId="urn:microsoft.com/office/officeart/2005/8/layout/list1"/>
    <dgm:cxn modelId="{2AACF45B-2E2F-8D4A-A3F2-6A49C7BEA8AD}" type="presOf" srcId="{6F747819-CEF2-B247-8792-20E2C47F2C5D}" destId="{3E0DB17C-2EFB-4049-BF89-C0190A987AEF}" srcOrd="0" destOrd="0" presId="urn:microsoft.com/office/officeart/2005/8/layout/list1"/>
    <dgm:cxn modelId="{18157FC0-FE9C-EB4D-B09D-D5EA55F18D58}" type="presParOf" srcId="{0F785993-8B2D-954C-9F2B-6B23C11FC96E}" destId="{2985CD97-B2CE-A84C-903D-970292622609}" srcOrd="0" destOrd="0" presId="urn:microsoft.com/office/officeart/2005/8/layout/list1"/>
    <dgm:cxn modelId="{C378ED58-2CB5-6846-8C01-BBAD9FE5F1E3}" type="presParOf" srcId="{2985CD97-B2CE-A84C-903D-970292622609}" destId="{3E0DB17C-2EFB-4049-BF89-C0190A987AEF}" srcOrd="0" destOrd="0" presId="urn:microsoft.com/office/officeart/2005/8/layout/list1"/>
    <dgm:cxn modelId="{B17E09F8-0BF8-E742-B29B-B5E83FC1E3BD}" type="presParOf" srcId="{2985CD97-B2CE-A84C-903D-970292622609}" destId="{587838AE-B643-D044-9310-20C1C447CB2E}" srcOrd="1" destOrd="0" presId="urn:microsoft.com/office/officeart/2005/8/layout/list1"/>
    <dgm:cxn modelId="{9FF9E54E-A43E-3046-977F-F71FD53DF924}" type="presParOf" srcId="{0F785993-8B2D-954C-9F2B-6B23C11FC96E}" destId="{3F261FF3-E2D0-CD49-9171-31E45730DD76}" srcOrd="1" destOrd="0" presId="urn:microsoft.com/office/officeart/2005/8/layout/list1"/>
    <dgm:cxn modelId="{A11CA147-F0BC-5E49-9537-1A85C101CE00}" type="presParOf" srcId="{0F785993-8B2D-954C-9F2B-6B23C11FC96E}" destId="{F1D7C382-E2D1-3646-B720-C4044EA55B41}" srcOrd="2" destOrd="0" presId="urn:microsoft.com/office/officeart/2005/8/layout/list1"/>
    <dgm:cxn modelId="{B2CD7363-A19F-F741-B3A3-A22CB64916FA}" type="presParOf" srcId="{0F785993-8B2D-954C-9F2B-6B23C11FC96E}" destId="{1FD552DA-9785-DC49-87E8-CEE2D7350439}" srcOrd="3" destOrd="0" presId="urn:microsoft.com/office/officeart/2005/8/layout/list1"/>
    <dgm:cxn modelId="{5DFB2F57-EF0E-5949-9546-FADE5C0B0460}" type="presParOf" srcId="{0F785993-8B2D-954C-9F2B-6B23C11FC96E}" destId="{C5ED90C9-F233-6B40-B090-8247FB5CBC46}" srcOrd="4" destOrd="0" presId="urn:microsoft.com/office/officeart/2005/8/layout/list1"/>
    <dgm:cxn modelId="{506E2C4A-1977-BB4E-868F-EDB337C48CF7}" type="presParOf" srcId="{C5ED90C9-F233-6B40-B090-8247FB5CBC46}" destId="{4F0DB49D-F9AF-524F-8B6C-E58954722950}" srcOrd="0" destOrd="0" presId="urn:microsoft.com/office/officeart/2005/8/layout/list1"/>
    <dgm:cxn modelId="{A9CE5236-39E4-C448-B161-E45586FC00E2}" type="presParOf" srcId="{C5ED90C9-F233-6B40-B090-8247FB5CBC46}" destId="{286BC42C-2DAF-6F4E-A899-1C6994A78962}" srcOrd="1" destOrd="0" presId="urn:microsoft.com/office/officeart/2005/8/layout/list1"/>
    <dgm:cxn modelId="{F570C228-1979-224F-8AAF-C1E6696B1A2B}" type="presParOf" srcId="{0F785993-8B2D-954C-9F2B-6B23C11FC96E}" destId="{ACE8B48A-0285-554D-91B0-10CF83A6B93A}" srcOrd="5" destOrd="0" presId="urn:microsoft.com/office/officeart/2005/8/layout/list1"/>
    <dgm:cxn modelId="{E0B040D5-935E-A149-9B89-58BF0908C59E}" type="presParOf" srcId="{0F785993-8B2D-954C-9F2B-6B23C11FC96E}" destId="{A189328B-C625-3C48-AD71-7859897EFE71}" srcOrd="6" destOrd="0" presId="urn:microsoft.com/office/officeart/2005/8/layout/list1"/>
    <dgm:cxn modelId="{7FB3669E-8D85-D54C-AA8F-7A735B9C7B18}" type="presParOf" srcId="{0F785993-8B2D-954C-9F2B-6B23C11FC96E}" destId="{EB7C7473-6B31-F84D-BD35-52827A008D8A}" srcOrd="7" destOrd="0" presId="urn:microsoft.com/office/officeart/2005/8/layout/list1"/>
    <dgm:cxn modelId="{A72B1312-7D76-8C48-9D3D-3916B6D3B270}" type="presParOf" srcId="{0F785993-8B2D-954C-9F2B-6B23C11FC96E}" destId="{CA70EBEE-DF7A-AE40-B2EF-11640C3F8BC6}" srcOrd="8" destOrd="0" presId="urn:microsoft.com/office/officeart/2005/8/layout/list1"/>
    <dgm:cxn modelId="{8B9AA653-6C74-A244-9961-FE080B8FA11A}" type="presParOf" srcId="{CA70EBEE-DF7A-AE40-B2EF-11640C3F8BC6}" destId="{03BA3535-39AD-CA4B-83A9-2BED9AD41AA8}" srcOrd="0" destOrd="0" presId="urn:microsoft.com/office/officeart/2005/8/layout/list1"/>
    <dgm:cxn modelId="{444E2359-A60A-0C48-AA3C-2C2989E6C6E6}" type="presParOf" srcId="{CA70EBEE-DF7A-AE40-B2EF-11640C3F8BC6}" destId="{BEF76C28-C632-2D47-A4C8-8B9C6C8E780E}" srcOrd="1" destOrd="0" presId="urn:microsoft.com/office/officeart/2005/8/layout/list1"/>
    <dgm:cxn modelId="{4F0193D7-AA58-B14D-A587-4E1F04610DA5}" type="presParOf" srcId="{0F785993-8B2D-954C-9F2B-6B23C11FC96E}" destId="{AD79C440-41E4-2144-B5D3-B7EEA91BB2EB}" srcOrd="9" destOrd="0" presId="urn:microsoft.com/office/officeart/2005/8/layout/list1"/>
    <dgm:cxn modelId="{3D49E735-EAFB-7F42-B98A-877F892ED98B}" type="presParOf" srcId="{0F785993-8B2D-954C-9F2B-6B23C11FC96E}" destId="{15DA4172-4902-7741-BE38-C3AF86E124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C6C-695F-5A43-8E71-0460BB6209A2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1 </a:t>
          </a:r>
          <a:br>
            <a:rPr lang="en-US" sz="1800" kern="1200" dirty="0" smtClean="0"/>
          </a:br>
          <a:r>
            <a:rPr lang="en-US" sz="1800" kern="1200" dirty="0" smtClean="0"/>
            <a:t>this week</a:t>
          </a:r>
          <a:br>
            <a:rPr lang="en-US" sz="1800" kern="1200" dirty="0" smtClean="0"/>
          </a:br>
          <a:r>
            <a:rPr lang="en-US" sz="1800" kern="1200" dirty="0" smtClean="0"/>
            <a:t>w/c 28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Jan</a:t>
          </a:r>
          <a:br>
            <a:rPr lang="en-US" sz="1800" kern="1200" dirty="0" smtClean="0"/>
          </a:br>
          <a:r>
            <a:rPr lang="en-US" sz="1800" kern="1200" dirty="0" smtClean="0"/>
            <a:t>Context</a:t>
          </a:r>
          <a:endParaRPr lang="en-US" sz="1800" kern="1200" dirty="0"/>
        </a:p>
      </dsp:txBody>
      <dsp:txXfrm>
        <a:off x="0" y="126999"/>
        <a:ext cx="1904999" cy="1143000"/>
      </dsp:txXfrm>
    </dsp:sp>
    <dsp:sp modelId="{FE80601B-B02A-9F4F-ABCC-F3BAD7CBF9CB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2 </a:t>
          </a:r>
          <a:br>
            <a:rPr lang="en-US" sz="1800" kern="1200" dirty="0" smtClean="0"/>
          </a:br>
          <a:r>
            <a:rPr lang="en-US" sz="1800" kern="1200" dirty="0" smtClean="0"/>
            <a:t> w/c 4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Feb</a:t>
          </a:r>
          <a:br>
            <a:rPr lang="en-US" sz="1800" kern="1200" dirty="0" smtClean="0"/>
          </a:br>
          <a:r>
            <a:rPr lang="en-US" sz="1800" kern="1200" dirty="0" smtClean="0"/>
            <a:t>Self Study/first draft</a:t>
          </a:r>
          <a:endParaRPr lang="en-US" sz="1800" kern="1200" dirty="0"/>
        </a:p>
      </dsp:txBody>
      <dsp:txXfrm>
        <a:off x="2095500" y="126999"/>
        <a:ext cx="1904999" cy="1143000"/>
      </dsp:txXfrm>
    </dsp:sp>
    <dsp:sp modelId="{6EB3564A-8DD1-8547-A151-7F8475309EF7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3 </a:t>
          </a:r>
          <a:br>
            <a:rPr lang="en-US" sz="1800" kern="1200" dirty="0" smtClean="0"/>
          </a:br>
          <a:r>
            <a:rPr lang="en-US" sz="1800" kern="1200" dirty="0" smtClean="0"/>
            <a:t>w/c 11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Feb</a:t>
          </a:r>
          <a:br>
            <a:rPr lang="en-US" sz="1800" kern="1200" dirty="0" smtClean="0"/>
          </a:br>
          <a:r>
            <a:rPr lang="en-US" sz="1800" kern="1200" dirty="0" smtClean="0"/>
            <a:t>Motivations and progress</a:t>
          </a:r>
        </a:p>
      </dsp:txBody>
      <dsp:txXfrm>
        <a:off x="4191000" y="126999"/>
        <a:ext cx="1904999" cy="1143000"/>
      </dsp:txXfrm>
    </dsp:sp>
    <dsp:sp modelId="{D5B111DD-B791-EA46-99EC-6745CA2F2E84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4</a:t>
          </a:r>
          <a:br>
            <a:rPr lang="en-US" sz="1800" kern="1200" dirty="0" smtClean="0"/>
          </a:br>
          <a:r>
            <a:rPr lang="en-US" sz="1800" kern="1200" dirty="0" smtClean="0"/>
            <a:t>w/c  18th Feb</a:t>
          </a:r>
          <a:br>
            <a:rPr lang="en-US" sz="1800" kern="1200" dirty="0" smtClean="0"/>
          </a:br>
          <a:r>
            <a:rPr lang="en-US" sz="1800" kern="1200" dirty="0" smtClean="0"/>
            <a:t>Self Knowledge and Future Plans </a:t>
          </a:r>
        </a:p>
      </dsp:txBody>
      <dsp:txXfrm>
        <a:off x="0" y="1460500"/>
        <a:ext cx="1904999" cy="1143000"/>
      </dsp:txXfrm>
    </dsp:sp>
    <dsp:sp modelId="{6523677D-BA14-7D4E-ACED-82EAD86A7952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095500" y="1460499"/>
        <a:ext cx="1904999" cy="1143000"/>
      </dsp:txXfrm>
    </dsp:sp>
    <dsp:sp modelId="{5DEFDD4B-1B4C-2048-9438-F35E5D9EBE2F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5  </a:t>
          </a:r>
          <a:br>
            <a:rPr lang="en-US" sz="1800" kern="1200" dirty="0" smtClean="0"/>
          </a:br>
          <a:r>
            <a:rPr lang="en-US" sz="1800" kern="1200" dirty="0" smtClean="0"/>
            <a:t>w/c 25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Feb</a:t>
          </a:r>
          <a:br>
            <a:rPr lang="en-US" sz="1800" kern="1200" dirty="0" smtClean="0"/>
          </a:br>
          <a:r>
            <a:rPr lang="en-US" sz="1800" kern="1200" dirty="0" smtClean="0"/>
            <a:t>Peer review</a:t>
          </a:r>
        </a:p>
      </dsp:txBody>
      <dsp:txXfrm>
        <a:off x="4191000" y="1460499"/>
        <a:ext cx="1904999" cy="1143000"/>
      </dsp:txXfrm>
    </dsp:sp>
    <dsp:sp modelId="{75FC4039-B904-1143-A391-B15B02CE608B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Week 6</a:t>
          </a:r>
          <a:br>
            <a:rPr lang="en-GB" sz="1800" kern="1200" dirty="0" smtClean="0"/>
          </a:br>
          <a:r>
            <a:rPr lang="en-GB" sz="1800" kern="1200" dirty="0" smtClean="0"/>
            <a:t>w/c 4</a:t>
          </a:r>
          <a:r>
            <a:rPr lang="en-GB" sz="1800" kern="1200" baseline="30000" dirty="0" smtClean="0"/>
            <a:t>th</a:t>
          </a:r>
          <a:r>
            <a:rPr lang="en-GB" sz="1800" kern="1200" dirty="0" smtClean="0"/>
            <a:t> March</a:t>
          </a:r>
          <a:br>
            <a:rPr lang="en-GB" sz="1800" kern="1200" dirty="0" smtClean="0"/>
          </a:br>
          <a:r>
            <a:rPr lang="en-GB" sz="1800" kern="1200" dirty="0" smtClean="0"/>
            <a:t>handin </a:t>
          </a:r>
          <a:br>
            <a:rPr lang="en-GB" sz="1800" kern="1200" dirty="0" smtClean="0"/>
          </a:br>
          <a:r>
            <a:rPr lang="en-GB" sz="1800" kern="1200" dirty="0" smtClean="0"/>
            <a:t>Wed 6</a:t>
          </a:r>
          <a:r>
            <a:rPr lang="en-GB" sz="1800" kern="1200" baseline="30000" dirty="0" smtClean="0"/>
            <a:t>th</a:t>
          </a:r>
          <a:r>
            <a:rPr lang="en-GB" sz="1800" kern="1200" dirty="0" smtClean="0"/>
            <a:t> March</a:t>
          </a:r>
          <a:endParaRPr lang="en-GB" sz="1800" kern="1200" dirty="0"/>
        </a:p>
      </dsp:txBody>
      <dsp:txXfrm>
        <a:off x="0" y="2793999"/>
        <a:ext cx="1904999" cy="1143000"/>
      </dsp:txXfrm>
    </dsp:sp>
    <dsp:sp modelId="{EA52EEE8-303B-1C4B-A533-721040FAA289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Assessment</a:t>
          </a:r>
          <a:r>
            <a:rPr lang="en-US" sz="1800" kern="1200" dirty="0" smtClean="0"/>
            <a:t> </a:t>
          </a:r>
          <a:br>
            <a:rPr lang="en-US" sz="1800" kern="1200" dirty="0" smtClean="0"/>
          </a:br>
          <a:r>
            <a:rPr lang="en-US" sz="1800" kern="1200" dirty="0" smtClean="0"/>
            <a:t>Interviews</a:t>
          </a:r>
          <a:br>
            <a:rPr lang="en-US" sz="1800" kern="1200" dirty="0" smtClean="0"/>
          </a:br>
          <a:r>
            <a:rPr lang="en-US" sz="1800" kern="1200" dirty="0" smtClean="0"/>
            <a:t>Engineering FY</a:t>
          </a:r>
          <a:br>
            <a:rPr lang="en-US" sz="1800" kern="1200" dirty="0" smtClean="0"/>
          </a:br>
          <a:r>
            <a:rPr lang="en-US" sz="1800" kern="1200" dirty="0" smtClean="0"/>
            <a:t>11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-15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March </a:t>
          </a:r>
          <a:endParaRPr lang="en-GB" sz="1800" kern="1200" dirty="0"/>
        </a:p>
      </dsp:txBody>
      <dsp:txXfrm>
        <a:off x="2095500" y="2793999"/>
        <a:ext cx="1904999" cy="1143000"/>
      </dsp:txXfrm>
    </dsp:sp>
    <dsp:sp modelId="{DD40B33C-EEA4-AE44-A1FC-06FF86F417BC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Assessment</a:t>
          </a:r>
          <a:r>
            <a:rPr lang="en-US" sz="1800" kern="1200" dirty="0" smtClean="0"/>
            <a:t> </a:t>
          </a:r>
          <a:br>
            <a:rPr lang="en-US" sz="1800" kern="1200" dirty="0" smtClean="0"/>
          </a:br>
          <a:r>
            <a:rPr lang="en-US" sz="1800" kern="1200" dirty="0" smtClean="0"/>
            <a:t>Interviews</a:t>
          </a:r>
          <a:br>
            <a:rPr lang="en-US" sz="1800" kern="1200" dirty="0" smtClean="0"/>
          </a:br>
          <a:r>
            <a:rPr lang="en-GB" sz="1800" kern="1200" dirty="0" smtClean="0"/>
            <a:t>Science FY</a:t>
          </a:r>
          <a:br>
            <a:rPr lang="en-GB" sz="1800" kern="1200" dirty="0" smtClean="0"/>
          </a:br>
          <a:r>
            <a:rPr lang="en-GB" sz="1800" kern="1200" dirty="0" smtClean="0"/>
            <a:t>After Easter</a:t>
          </a:r>
          <a:endParaRPr lang="en-GB" sz="1800" kern="1200" dirty="0"/>
        </a:p>
      </dsp:txBody>
      <dsp:txXfrm>
        <a:off x="4191000" y="2794000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74268-A99F-7E4A-BF6A-97BEE835841D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D0BB3-57A8-AD48-B391-441E30AD70C3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motivations</a:t>
          </a:r>
          <a:endParaRPr lang="en-US" sz="1900" kern="1200" dirty="0"/>
        </a:p>
      </dsp:txBody>
      <dsp:txXfrm>
        <a:off x="120215" y="1261647"/>
        <a:ext cx="1829817" cy="678862"/>
      </dsp:txXfrm>
    </dsp:sp>
    <dsp:sp modelId="{8C23DBEB-C4BC-1443-9CFF-38BA6E287ECD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8C233-9997-7247-B426-DB13ADC77086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exam</a:t>
          </a:r>
          <a:endParaRPr lang="en-US" sz="1900" kern="1200" dirty="0"/>
        </a:p>
      </dsp:txBody>
      <dsp:txXfrm>
        <a:off x="2133091" y="1261647"/>
        <a:ext cx="1829817" cy="678862"/>
      </dsp:txXfrm>
    </dsp:sp>
    <dsp:sp modelId="{4A4E3C18-0A68-7048-8036-60DC1B7AF634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4D6-E9CC-1E49-AC9C-17309CBA4D1A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</a:t>
          </a:r>
          <a:endParaRPr lang="en-US" sz="1900" kern="1200" dirty="0"/>
        </a:p>
      </dsp:txBody>
      <dsp:txXfrm>
        <a:off x="4145967" y="1261647"/>
        <a:ext cx="1829817" cy="678862"/>
      </dsp:txXfrm>
    </dsp:sp>
    <dsp:sp modelId="{26070294-709E-4B4B-9F66-E794B7D2D16A}">
      <dsp:nvSpPr>
        <dsp:cNvPr id="0" name=""/>
        <dsp:cNvSpPr/>
      </dsp:nvSpPr>
      <dsp:spPr>
        <a:xfrm>
          <a:off x="1126653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976C5-2231-DC46-9BC9-543D8B6F5088}">
      <dsp:nvSpPr>
        <dsp:cNvPr id="0" name=""/>
        <dsp:cNvSpPr/>
      </dsp:nvSpPr>
      <dsp:spPr>
        <a:xfrm>
          <a:off x="1126653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 knowledge</a:t>
          </a:r>
          <a:endParaRPr lang="en-US" sz="1900" kern="1200" dirty="0"/>
        </a:p>
      </dsp:txBody>
      <dsp:txXfrm>
        <a:off x="1126653" y="3384234"/>
        <a:ext cx="1829817" cy="678862"/>
      </dsp:txXfrm>
    </dsp:sp>
    <dsp:sp modelId="{56EB0BD0-A3AE-1C4F-8700-B65548955D07}">
      <dsp:nvSpPr>
        <dsp:cNvPr id="0" name=""/>
        <dsp:cNvSpPr/>
      </dsp:nvSpPr>
      <dsp:spPr>
        <a:xfrm>
          <a:off x="3139529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32D3F-F7A7-EF49-B940-E031867E6FCA}">
      <dsp:nvSpPr>
        <dsp:cNvPr id="0" name=""/>
        <dsp:cNvSpPr/>
      </dsp:nvSpPr>
      <dsp:spPr>
        <a:xfrm>
          <a:off x="3139529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plans</a:t>
          </a:r>
          <a:endParaRPr lang="en-US" sz="1900" kern="1200" dirty="0"/>
        </a:p>
      </dsp:txBody>
      <dsp:txXfrm>
        <a:off x="3139529" y="3384234"/>
        <a:ext cx="1829817" cy="678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C382-E2D1-3646-B720-C4044EA55B41}">
      <dsp:nvSpPr>
        <dsp:cNvPr id="0" name=""/>
        <dsp:cNvSpPr/>
      </dsp:nvSpPr>
      <dsp:spPr>
        <a:xfrm>
          <a:off x="0" y="347709"/>
          <a:ext cx="637145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Tells you what the section is about</a:t>
          </a:r>
          <a:endParaRPr lang="en-US" sz="2100" kern="1200" dirty="0"/>
        </a:p>
      </dsp:txBody>
      <dsp:txXfrm>
        <a:off x="0" y="347709"/>
        <a:ext cx="6371458" cy="893025"/>
      </dsp:txXfrm>
    </dsp:sp>
    <dsp:sp modelId="{587838AE-B643-D044-9310-20C1C447CB2E}">
      <dsp:nvSpPr>
        <dsp:cNvPr id="0" name=""/>
        <dsp:cNvSpPr/>
      </dsp:nvSpPr>
      <dsp:spPr>
        <a:xfrm>
          <a:off x="318572" y="37749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Heading</a:t>
          </a:r>
          <a:endParaRPr lang="en-US" sz="2100" kern="1200" dirty="0"/>
        </a:p>
      </dsp:txBody>
      <dsp:txXfrm>
        <a:off x="348834" y="68011"/>
        <a:ext cx="4399497" cy="559396"/>
      </dsp:txXfrm>
    </dsp:sp>
    <dsp:sp modelId="{A189328B-C625-3C48-AD71-7859897EFE71}">
      <dsp:nvSpPr>
        <dsp:cNvPr id="0" name=""/>
        <dsp:cNvSpPr/>
      </dsp:nvSpPr>
      <dsp:spPr>
        <a:xfrm>
          <a:off x="0" y="1664095"/>
          <a:ext cx="637145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Designed to help you think about the topic</a:t>
          </a:r>
          <a:endParaRPr lang="en-US" sz="2100" kern="1200" dirty="0"/>
        </a:p>
      </dsp:txBody>
      <dsp:txXfrm>
        <a:off x="0" y="1664095"/>
        <a:ext cx="6371458" cy="893025"/>
      </dsp:txXfrm>
    </dsp:sp>
    <dsp:sp modelId="{286BC42C-2DAF-6F4E-A899-1C6994A78962}">
      <dsp:nvSpPr>
        <dsp:cNvPr id="0" name=""/>
        <dsp:cNvSpPr/>
      </dsp:nvSpPr>
      <dsp:spPr>
        <a:xfrm>
          <a:off x="318572" y="1354134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Question</a:t>
          </a:r>
          <a:endParaRPr lang="en-US" sz="2100" kern="1200" dirty="0"/>
        </a:p>
      </dsp:txBody>
      <dsp:txXfrm>
        <a:off x="348834" y="1384396"/>
        <a:ext cx="4399497" cy="559396"/>
      </dsp:txXfrm>
    </dsp:sp>
    <dsp:sp modelId="{15DA4172-4902-7741-BE38-C3AF86E124B8}">
      <dsp:nvSpPr>
        <dsp:cNvPr id="0" name=""/>
        <dsp:cNvSpPr/>
      </dsp:nvSpPr>
      <dsp:spPr>
        <a:xfrm>
          <a:off x="0" y="2980480"/>
          <a:ext cx="6371458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For you to provide – on what are you basing information above??</a:t>
          </a:r>
          <a:endParaRPr lang="en-US" sz="2100" kern="1200" dirty="0"/>
        </a:p>
      </dsp:txBody>
      <dsp:txXfrm>
        <a:off x="0" y="2980480"/>
        <a:ext cx="6371458" cy="1190700"/>
      </dsp:txXfrm>
    </dsp:sp>
    <dsp:sp modelId="{BEF76C28-C632-2D47-A4C8-8B9C6C8E780E}">
      <dsp:nvSpPr>
        <dsp:cNvPr id="0" name=""/>
        <dsp:cNvSpPr/>
      </dsp:nvSpPr>
      <dsp:spPr>
        <a:xfrm>
          <a:off x="318572" y="2670520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List of evidence</a:t>
          </a:r>
          <a:endParaRPr lang="en-US" sz="2100" kern="1200" dirty="0"/>
        </a:p>
      </dsp:txBody>
      <dsp:txXfrm>
        <a:off x="348834" y="2700782"/>
        <a:ext cx="439949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3BBC-83F2-154A-84A1-9EDF2E285223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707D-CE86-594F-9AEE-A27A4C744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6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6F36-565F-9249-B929-AEF3AC674F78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7293-365D-124B-8A72-4585EACD1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A1EF-7DEF-7241-B165-5696BA230FD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to </a:t>
            </a:r>
            <a:r>
              <a:rPr lang="en-US" dirty="0" smtClean="0"/>
              <a:t>help me get to know you, and you to get to know me.</a:t>
            </a:r>
          </a:p>
          <a:p>
            <a:r>
              <a:rPr lang="en-US" dirty="0" smtClean="0"/>
              <a:t>To establish </a:t>
            </a:r>
            <a:r>
              <a:rPr lang="en-US" dirty="0"/>
              <a:t>framework for future sessions</a:t>
            </a:r>
          </a:p>
          <a:p>
            <a:r>
              <a:rPr lang="en-US" dirty="0"/>
              <a:t>Introduce think pair </a:t>
            </a:r>
            <a:r>
              <a:rPr lang="en-US" dirty="0" smtClean="0"/>
              <a:t>share discussion of motivations</a:t>
            </a:r>
            <a:endParaRPr lang="en-US" dirty="0"/>
          </a:p>
          <a:p>
            <a:r>
              <a:rPr lang="en-US" dirty="0"/>
              <a:t>Establish expectations for portfolio contribution for this part of the course</a:t>
            </a:r>
          </a:p>
          <a:p>
            <a:r>
              <a:rPr lang="en-US" dirty="0"/>
              <a:t>Much of the session will be run via discussion and question and answer</a:t>
            </a:r>
          </a:p>
          <a:p>
            <a:r>
              <a:rPr lang="en-US" dirty="0"/>
              <a:t>The slides will be used according to need, but can form a useful note for review and revision.</a:t>
            </a:r>
          </a:p>
          <a:p>
            <a:r>
              <a:rPr lang="en-US" dirty="0"/>
              <a:t>They can also be used as reference by students who do not attend the session.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Generally this session is </a:t>
            </a:r>
            <a:r>
              <a:rPr lang="en-US" dirty="0" err="1" smtClean="0"/>
              <a:t>summarised</a:t>
            </a:r>
            <a:r>
              <a:rPr lang="en-US" dirty="0" smtClean="0"/>
              <a:t> as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Weeks 1&amp;2 Motivations and Measures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 1: Lecture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complete this portfolio?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I benefit from this activity?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it worth doing?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Topics: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Motivation, Objective Thinking</a:t>
            </a:r>
          </a:p>
          <a:p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familiarise the class with this section of the module and establish framework for future sessions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think pair share discussion format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and practice active reflection during the lectures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 and practice  thinking activities which can help when preparing the portfolio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the identification of personal interpretations of learning behaviours, goals and motivations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expectations for portfolio contribution for this part of the course</a:t>
            </a:r>
          </a:p>
          <a:p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 2: Private Study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Purpose: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Consolidate learning from week 1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a start of the portfolio</a:t>
            </a:r>
          </a:p>
          <a:p>
            <a:r>
              <a:rPr lang="en-GB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good working practices so that you put sufficient effort to create a useful portfolio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and discuss the marking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blackboard</a:t>
            </a:r>
            <a:r>
              <a:rPr lang="en-US" baseline="0" dirty="0" smtClean="0"/>
              <a:t> to check details of the module, and background information which is still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are put into a collection in edshare, go and get them if you want 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F576-5B1E-1E4F-8ACE-8E34989B9EA9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Recap on what has gone, and what is expected</a:t>
            </a:r>
          </a:p>
          <a:p>
            <a:r>
              <a:rPr lang="en-US"/>
              <a:t>Gauging the level of engagement, and motivation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6CD15-66C2-8E44-AAD1-B52CFAD50A5F}" type="slidenum">
              <a:rPr lang="en-US"/>
              <a:pPr/>
              <a:t>19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Relate the whole routes to success class back to the personal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3AF68-C085-374A-87C7-EF70DDB0CD5F}" type="slidenum">
              <a:rPr lang="en-US"/>
              <a:pPr/>
              <a:t>20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2E997-4533-7B45-89AB-F3A58B8754D2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Opening for discussion of the range of types of feedback</a:t>
            </a:r>
          </a:p>
          <a:p>
            <a:r>
              <a:rPr lang="en-US"/>
              <a:t>Learning taking place in three domains</a:t>
            </a:r>
          </a:p>
          <a:p>
            <a:pPr lvl="1"/>
            <a:r>
              <a:rPr lang="en-US"/>
              <a:t>Cognitive</a:t>
            </a:r>
          </a:p>
          <a:p>
            <a:pPr lvl="1"/>
            <a:r>
              <a:rPr lang="en-US"/>
              <a:t>Affective</a:t>
            </a:r>
          </a:p>
          <a:p>
            <a:pPr lvl="1"/>
            <a:r>
              <a:rPr lang="en-US"/>
              <a:t>Psycho-motor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5588E-EC67-FE43-A7AE-4A29C1AD7D75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Interactive discussion, write feedback on board/acetate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DFB9C-EC3A-B145-9928-95E96A6454AA}" type="slidenum">
              <a:rPr lang="en-US"/>
              <a:pPr/>
              <a:t>23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the question, get a vote, have some discussion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5926-155D-1E48-8C68-C1091EDFFC18}" type="slidenum">
              <a:rPr lang="en-US"/>
              <a:pPr/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 of different types of feedback</a:t>
            </a:r>
          </a:p>
          <a:p>
            <a:r>
              <a:rPr lang="en-US"/>
              <a:t>Relation between feedback and reflection</a:t>
            </a:r>
          </a:p>
          <a:p>
            <a:r>
              <a:rPr lang="en-US"/>
              <a:t>Peer learning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Intros</a:t>
            </a:r>
          </a:p>
          <a:p>
            <a:r>
              <a:rPr lang="en-US" dirty="0" smtClean="0"/>
              <a:t>Your Objectives</a:t>
            </a:r>
          </a:p>
          <a:p>
            <a:pPr lvl="1"/>
            <a:r>
              <a:rPr lang="en-US" dirty="0" smtClean="0"/>
              <a:t>Thinking </a:t>
            </a:r>
            <a:r>
              <a:rPr lang="en-US" b="1" dirty="0" smtClean="0"/>
              <a:t>about personal objectives</a:t>
            </a:r>
          </a:p>
          <a:p>
            <a:pPr lvl="1"/>
            <a:r>
              <a:rPr lang="en-US" b="1" dirty="0" smtClean="0"/>
              <a:t>Scoping out</a:t>
            </a:r>
            <a:r>
              <a:rPr lang="en-US" dirty="0" smtClean="0"/>
              <a:t> the area</a:t>
            </a:r>
          </a:p>
          <a:p>
            <a:r>
              <a:rPr lang="en-US" dirty="0" smtClean="0"/>
              <a:t>About Feedback</a:t>
            </a:r>
          </a:p>
          <a:p>
            <a:r>
              <a:rPr lang="en-US" dirty="0" smtClean="0"/>
              <a:t>How can we get feedback</a:t>
            </a:r>
          </a:p>
          <a:p>
            <a:r>
              <a:rPr lang="en-US" dirty="0" smtClean="0"/>
              <a:t>Where can we get feedback</a:t>
            </a:r>
          </a:p>
          <a:p>
            <a:r>
              <a:rPr lang="en-US" dirty="0" smtClean="0"/>
              <a:t>What can we do with feedback</a:t>
            </a:r>
          </a:p>
          <a:p>
            <a:r>
              <a:rPr lang="en-US" dirty="0" smtClean="0"/>
              <a:t>Initial understanding</a:t>
            </a:r>
          </a:p>
          <a:p>
            <a:r>
              <a:rPr lang="en-US" dirty="0" smtClean="0"/>
              <a:t>Task</a:t>
            </a:r>
          </a:p>
          <a:p>
            <a:r>
              <a:rPr lang="en-US" dirty="0" smtClean="0"/>
              <a:t>Framing expectations for the portfolio</a:t>
            </a:r>
          </a:p>
          <a:p>
            <a:r>
              <a:rPr lang="en-US" dirty="0" smtClean="0"/>
              <a:t>Tasks will include</a:t>
            </a:r>
          </a:p>
          <a:p>
            <a:r>
              <a:rPr lang="en-US" dirty="0" smtClean="0"/>
              <a:t>Reflecting on examination result</a:t>
            </a:r>
          </a:p>
          <a:p>
            <a:r>
              <a:rPr lang="en-US" dirty="0" smtClean="0"/>
              <a:t>Making an action plan</a:t>
            </a:r>
          </a:p>
          <a:p>
            <a:r>
              <a:rPr lang="en-US" dirty="0" smtClean="0"/>
              <a:t>Developing frameworks for future reflections</a:t>
            </a:r>
          </a:p>
          <a:p>
            <a:r>
              <a:rPr lang="en-US" dirty="0" smtClean="0"/>
              <a:t>Making explicit understandings of learning by creating advice and guidance for future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A3088-E80A-1C44-8298-8851D509FE5A}" type="slidenum">
              <a:rPr lang="en-US"/>
              <a:pPr/>
              <a:t>26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ACA57-3BAA-254B-87B2-8851EB2B7313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Ensure that</a:t>
            </a:r>
            <a:r>
              <a:rPr lang="en-US" baseline="0" dirty="0" smtClean="0"/>
              <a:t> you complete the task 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7E74C-D7F4-924B-9796-0CE06C5DD2C7}" type="slidenum">
              <a:rPr lang="en-US"/>
              <a:pPr/>
              <a:t>28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43D20-8E65-3841-967E-8ED08B6C8B6A}" type="slidenum">
              <a:rPr lang="en-US"/>
              <a:pPr/>
              <a:t>29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five minute video clip which looks at the student experience from the students perspective</a:t>
            </a:r>
          </a:p>
          <a:p>
            <a:r>
              <a:rPr lang="en-US" dirty="0" smtClean="0"/>
              <a:t>Opens up discussion into the tensions between academic and non academic life</a:t>
            </a:r>
          </a:p>
          <a:p>
            <a:r>
              <a:rPr lang="en-US" dirty="0" smtClean="0"/>
              <a:t>Need for work life 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</a:t>
            </a:r>
            <a:r>
              <a:rPr lang="en-US" baseline="0" dirty="0" smtClean="0"/>
              <a:t> template handout on page with five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establish how the classes will be run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Q&amp;A</a:t>
            </a:r>
          </a:p>
          <a:p>
            <a:r>
              <a:rPr lang="en-US" dirty="0" smtClean="0"/>
              <a:t>Think share pair</a:t>
            </a:r>
          </a:p>
          <a:p>
            <a:r>
              <a:rPr lang="en-US" dirty="0" smtClean="0"/>
              <a:t>zappers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to get some general feedback from the students – who</a:t>
            </a:r>
            <a:r>
              <a:rPr lang="en-US" baseline="0" dirty="0" smtClean="0"/>
              <a:t> are you, why are you here? This is also the opening question to the Portfolio interview</a:t>
            </a:r>
            <a:endParaRPr lang="en-US" dirty="0" smtClean="0"/>
          </a:p>
          <a:p>
            <a:r>
              <a:rPr lang="en-US" dirty="0" smtClean="0"/>
              <a:t>Establish the diversity of objectives, but also the commonality</a:t>
            </a:r>
          </a:p>
          <a:p>
            <a:r>
              <a:rPr lang="en-US" dirty="0" smtClean="0"/>
              <a:t>Reminder – from induction….</a:t>
            </a:r>
          </a:p>
          <a:p>
            <a:r>
              <a:rPr lang="en-US" dirty="0" smtClean="0"/>
              <a:t>Extra info - degree profile of students from FY same as that of A level point entry</a:t>
            </a:r>
          </a:p>
          <a:p>
            <a:r>
              <a:rPr lang="en-US" dirty="0" smtClean="0"/>
              <a:t>Students may go on to do degree different to that first selected</a:t>
            </a:r>
          </a:p>
          <a:p>
            <a:r>
              <a:rPr lang="en-US" dirty="0" smtClean="0"/>
              <a:t>Some students take the year a second time</a:t>
            </a:r>
          </a:p>
          <a:p>
            <a:r>
              <a:rPr lang="en-US" dirty="0" smtClean="0"/>
              <a:t>Some students go on to study at another university</a:t>
            </a:r>
          </a:p>
          <a:p>
            <a:r>
              <a:rPr lang="en-US" dirty="0" smtClean="0"/>
              <a:t>You have to pass the course to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Exam</a:t>
            </a:r>
          </a:p>
          <a:p>
            <a:r>
              <a:rPr lang="en-US" dirty="0" smtClean="0"/>
              <a:t>2) Your</a:t>
            </a:r>
            <a:r>
              <a:rPr lang="en-US" baseline="0" dirty="0" smtClean="0"/>
              <a:t> motivations</a:t>
            </a:r>
          </a:p>
          <a:p>
            <a:r>
              <a:rPr lang="en-US" baseline="0" dirty="0" smtClean="0"/>
              <a:t>3) Your progress</a:t>
            </a:r>
          </a:p>
          <a:p>
            <a:r>
              <a:rPr lang="en-US" baseline="0" dirty="0" smtClean="0"/>
              <a:t>4) Self knowledge</a:t>
            </a:r>
          </a:p>
          <a:p>
            <a:r>
              <a:rPr lang="en-US" baseline="0" dirty="0" smtClean="0"/>
              <a:t>5) Future Objectives</a:t>
            </a:r>
          </a:p>
          <a:p>
            <a:r>
              <a:rPr lang="en-US" dirty="0" smtClean="0"/>
              <a:t>Explaining how the classes</a:t>
            </a:r>
            <a:r>
              <a:rPr lang="en-US" baseline="0" dirty="0" smtClean="0"/>
              <a:t> will be used to to fill out the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6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portfolio</a:t>
            </a:r>
            <a:r>
              <a:rPr lang="en-US" baseline="0" dirty="0" smtClean="0"/>
              <a:t> using the visualiser</a:t>
            </a:r>
          </a:p>
          <a:p>
            <a:r>
              <a:rPr lang="en-US" baseline="0" dirty="0" smtClean="0"/>
              <a:t>Have a one page handout of the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look at the handout individually</a:t>
            </a:r>
          </a:p>
          <a:p>
            <a:r>
              <a:rPr lang="en-US" dirty="0" smtClean="0"/>
              <a:t>Verbal questioning, do you have a problem with section?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to think about</a:t>
            </a:r>
          </a:p>
          <a:p>
            <a:r>
              <a:rPr lang="en-US" dirty="0" smtClean="0"/>
              <a:t>Exam (performance and progression)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Self</a:t>
            </a:r>
            <a:r>
              <a:rPr lang="en-US" baseline="0" dirty="0" smtClean="0"/>
              <a:t> Knowledge</a:t>
            </a:r>
          </a:p>
          <a:p>
            <a:r>
              <a:rPr lang="en-US" baseline="0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/>
              <a:t>FY February</a:t>
            </a:r>
            <a:r>
              <a:rPr lang="en-US" dirty="0" smtClean="0"/>
              <a:t> 2010</a:t>
            </a:r>
            <a:br>
              <a:rPr lang="en-US" dirty="0" smtClean="0"/>
            </a:br>
            <a:r>
              <a:rPr lang="en-US" dirty="0"/>
              <a:t>Routes to Success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 saw@ecs.soton.ac.uk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181BD52-4CB9-BF46-B47D-2DDA26E8E796}" type="datetimeFigureOut">
              <a:rPr lang="en-US" smtClean="0"/>
              <a:pPr/>
              <a:t>01/02/2013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saw@ecs.soton.ac.uk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2" r:id="rId17"/>
  </p:sldLayoutIdLst>
  <p:transition xmlns:p14="http://schemas.microsoft.com/office/powerpoint/2010/main" spd="slow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edshare.soton.ac.uk/10493/" TargetMode="External"/><Relationship Id="rId5" Type="http://schemas.openxmlformats.org/officeDocument/2006/relationships/hyperlink" Target="http://www.edshare.soton.ac.uk/10494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GCJ46vyR9o" TargetMode="External"/><Relationship Id="rId4" Type="http://schemas.openxmlformats.org/officeDocument/2006/relationships/image" Target="../media/image25.emf"/><Relationship Id="rId5" Type="http://schemas.openxmlformats.org/officeDocument/2006/relationships/hyperlink" Target="http://www.edshare.soton.ac.uk/67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hare.soton.ac.uk/4686/" TargetMode="External"/><Relationship Id="rId4" Type="http://schemas.openxmlformats.org/officeDocument/2006/relationships/hyperlink" Target="http://www.edshare.soton.ac.uk/469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/>
              <a:t>Foundation Year</a:t>
            </a:r>
            <a:br>
              <a:rPr kumimoji="0" lang="en-US" dirty="0"/>
            </a:br>
            <a:r>
              <a:rPr kumimoji="0" lang="en-US" dirty="0"/>
              <a:t>Routes to Success</a:t>
            </a:r>
            <a:br>
              <a:rPr kumimoji="0" lang="en-US" dirty="0"/>
            </a:br>
            <a:r>
              <a:rPr kumimoji="0" lang="en-US" sz="2400" dirty="0"/>
              <a:t>Part III - Sustaining Success</a:t>
            </a:r>
            <a:endParaRPr kumimoji="0"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dirty="0"/>
              <a:t>Su White</a:t>
            </a:r>
            <a:br>
              <a:rPr kumimoji="0" lang="en-US" dirty="0"/>
            </a:br>
            <a:r>
              <a:rPr kumimoji="0" lang="en-US" dirty="0"/>
              <a:t>Semester </a:t>
            </a:r>
            <a:r>
              <a:rPr kumimoji="0" lang="en-US" dirty="0" smtClean="0"/>
              <a:t>2</a:t>
            </a:r>
          </a:p>
          <a:p>
            <a:r>
              <a:rPr kumimoji="0" lang="en-US" dirty="0" smtClean="0"/>
              <a:t>Week1 - Context</a:t>
            </a:r>
            <a:endParaRPr kumimoji="0" lang="en-US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36" y="1528482"/>
            <a:ext cx="3143250" cy="4191000"/>
          </a:xfrm>
          <a:prstGeom prst="rect">
            <a:avLst/>
          </a:prstGeom>
          <a:noFill/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207818" y="5719482"/>
            <a:ext cx="8682182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These slides in </a:t>
            </a:r>
            <a:r>
              <a:rPr lang="en-US" dirty="0" err="1" smtClean="0"/>
              <a:t>Edshare</a:t>
            </a:r>
            <a:r>
              <a:rPr lang="en-US" dirty="0" smtClean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www.edshare.soton.ac.uk</a:t>
            </a:r>
            <a:r>
              <a:rPr lang="en-US" dirty="0"/>
              <a:t>/10493/</a:t>
            </a:r>
            <a:endParaRPr lang="en-US" dirty="0" smtClean="0"/>
          </a:p>
        </p:txBody>
      </p:sp>
      <p:sp>
        <p:nvSpPr>
          <p:cNvPr id="6" name="Rectangle 5">
            <a:hlinkClick r:id="rId5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Resource </a:t>
            </a:r>
            <a:r>
              <a:rPr lang="en-US" dirty="0" smtClean="0"/>
              <a:t>Set </a:t>
            </a:r>
            <a:r>
              <a:rPr lang="en-US" dirty="0" smtClean="0"/>
              <a:t>in </a:t>
            </a:r>
            <a:r>
              <a:rPr lang="en-US" dirty="0" err="1" smtClean="0"/>
              <a:t>Edshare</a:t>
            </a:r>
            <a:r>
              <a:rPr lang="en-US" dirty="0" smtClean="0"/>
              <a:t> </a:t>
            </a:r>
            <a:r>
              <a:rPr lang="en-US" dirty="0"/>
              <a:t>http://</a:t>
            </a:r>
            <a:r>
              <a:rPr lang="en-US" dirty="0" err="1"/>
              <a:t>www.edshare.soton.ac.uk</a:t>
            </a:r>
            <a:r>
              <a:rPr lang="en-US" dirty="0"/>
              <a:t>/10494/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Portfolio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Look at your handout</a:t>
            </a:r>
          </a:p>
          <a:p>
            <a:r>
              <a:rPr lang="en-US" dirty="0" smtClean="0"/>
              <a:t>Why would you put in the sections?</a:t>
            </a:r>
            <a:endParaRPr lang="en-US" dirty="0"/>
          </a:p>
        </p:txBody>
      </p:sp>
      <p:pic>
        <p:nvPicPr>
          <p:cNvPr id="3" name="Content Placeholder 2" descr="Screen Shot 2013-02-01 at 13.44.1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162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Intros: what you have to think about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6300392"/>
              </p:ext>
            </p:extLst>
          </p:nvPr>
        </p:nvGraphicFramePr>
        <p:xfrm>
          <a:off x="1665959" y="23461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What we will do</a:t>
            </a:r>
          </a:p>
          <a:p>
            <a:pPr>
              <a:buNone/>
            </a:pPr>
            <a:r>
              <a:rPr lang="en-US" dirty="0" smtClean="0"/>
              <a:t>Weeks 1-5</a:t>
            </a:r>
          </a:p>
          <a:p>
            <a:r>
              <a:rPr lang="en-US" dirty="0" smtClean="0"/>
              <a:t>For first three week</a:t>
            </a:r>
          </a:p>
          <a:p>
            <a:pPr lvl="1"/>
            <a:r>
              <a:rPr lang="en-US" dirty="0" smtClean="0"/>
              <a:t>will rehearse thinking </a:t>
            </a:r>
          </a:p>
          <a:p>
            <a:pPr lvl="1"/>
            <a:r>
              <a:rPr lang="en-US" dirty="0" smtClean="0"/>
              <a:t>provide ideas for each section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Last two weeks of term</a:t>
            </a:r>
          </a:p>
          <a:p>
            <a:pPr lvl="1"/>
            <a:r>
              <a:rPr lang="en-US" dirty="0" smtClean="0"/>
              <a:t>Handin your portfolio  - 6</a:t>
            </a:r>
            <a:r>
              <a:rPr lang="en-US" baseline="30000" dirty="0" smtClean="0"/>
              <a:t>th</a:t>
            </a:r>
            <a:r>
              <a:rPr lang="en-US" dirty="0" smtClean="0"/>
              <a:t> March 2013</a:t>
            </a:r>
          </a:p>
          <a:p>
            <a:pPr lvl="1"/>
            <a:r>
              <a:rPr lang="en-US" dirty="0" smtClean="0"/>
              <a:t>Individual recorded interview</a:t>
            </a:r>
            <a:br>
              <a:rPr lang="en-US" dirty="0" smtClean="0"/>
            </a:br>
            <a:r>
              <a:rPr lang="en-US" dirty="0" smtClean="0"/>
              <a:t>according to schedule 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488208">
            <a:off x="5657566" y="2317745"/>
            <a:ext cx="4265094" cy="3539175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9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  <a:effectLst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Remember</a:t>
            </a:r>
            <a:endParaRPr lang="en-US" dirty="0"/>
          </a:p>
          <a:p>
            <a:pPr algn="ctr"/>
            <a:r>
              <a:rPr lang="en-US" dirty="0" smtClean="0"/>
              <a:t>no handin</a:t>
            </a:r>
            <a:br>
              <a:rPr lang="en-US" dirty="0" smtClean="0"/>
            </a:br>
            <a:r>
              <a:rPr lang="en-US" dirty="0" smtClean="0"/>
              <a:t>	no interview</a:t>
            </a:r>
            <a:br>
              <a:rPr lang="en-US" dirty="0" smtClean="0"/>
            </a:br>
            <a:r>
              <a:rPr lang="en-US" dirty="0" smtClean="0"/>
              <a:t>	no mark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ingRTSP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9289">
            <a:off x="6103883" y="-266700"/>
            <a:ext cx="314325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each section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24117"/>
              </p:ext>
            </p:extLst>
          </p:nvPr>
        </p:nvGraphicFramePr>
        <p:xfrm>
          <a:off x="779463" y="1828800"/>
          <a:ext cx="6371459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Blackboard</a:t>
            </a:r>
            <a:endParaRPr lang="en-US" dirty="0"/>
          </a:p>
        </p:txBody>
      </p:sp>
      <p:pic>
        <p:nvPicPr>
          <p:cNvPr id="5" name="Content Placeholder 4" descr="Picture 37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97" b="-19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Edshare</a:t>
            </a:r>
            <a:endParaRPr lang="en-US" dirty="0"/>
          </a:p>
        </p:txBody>
      </p:sp>
      <p:pic>
        <p:nvPicPr>
          <p:cNvPr id="4" name="Content Placeholder 3" descr="Picture 20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82" b="-158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about why you are here…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Your formal 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The module - Sustaining Success</a:t>
            </a:r>
          </a:p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Three portfolio components</a:t>
            </a:r>
          </a:p>
          <a:p>
            <a:r>
              <a:rPr kumimoji="0" lang="en-GB" sz="2000" dirty="0">
                <a:latin typeface="Verdana" pitchFamily="-107" charset="0"/>
              </a:rPr>
              <a:t>Getting Started in Higher </a:t>
            </a:r>
            <a:r>
              <a:rPr kumimoji="0" lang="en-GB" sz="2000" dirty="0" smtClean="0">
                <a:latin typeface="Verdana" pitchFamily="-107" charset="0"/>
              </a:rPr>
              <a:t>Education </a:t>
            </a:r>
            <a:r>
              <a:rPr lang="en-GB" sz="2000" dirty="0" smtClean="0">
                <a:latin typeface="Verdana" pitchFamily="-107" charset="0"/>
              </a:rPr>
              <a:t>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Making </a:t>
            </a:r>
            <a:r>
              <a:rPr kumimoji="0" lang="en-GB" sz="2000" dirty="0" smtClean="0">
                <a:latin typeface="Verdana" pitchFamily="-107" charset="0"/>
              </a:rPr>
              <a:t>Progress 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Sustaining Success:  </a:t>
            </a:r>
            <a:r>
              <a:rPr lang="en-GB" sz="2000" dirty="0" smtClean="0">
                <a:latin typeface="Verdana" pitchFamily="-107" charset="0"/>
              </a:rPr>
              <a:t>NOW</a:t>
            </a:r>
            <a:endParaRPr kumimoji="0" lang="en-US" sz="2000" dirty="0">
              <a:solidFill>
                <a:srgbClr val="A81050"/>
              </a:solidFill>
              <a:latin typeface="Verdana" pitchFamily="-107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Bigger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Successfully complete the foundation year</a:t>
            </a:r>
          </a:p>
          <a:p>
            <a:r>
              <a:rPr lang="en-GB" dirty="0" smtClean="0"/>
              <a:t>Gain a brilliant degree</a:t>
            </a:r>
          </a:p>
          <a:p>
            <a:r>
              <a:rPr lang="en-GB" dirty="0" smtClean="0"/>
              <a:t>Secure the future of you choice/dreams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744102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(task)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462" y="3212353"/>
            <a:ext cx="3657600" cy="2836022"/>
          </a:xfrm>
        </p:spPr>
        <p:txBody>
          <a:bodyPr/>
          <a:lstStyle/>
          <a:p>
            <a:r>
              <a:rPr lang="en-US" sz="2400" dirty="0" smtClean="0"/>
              <a:t>Should </a:t>
            </a:r>
            <a:r>
              <a:rPr lang="en-US" sz="2400" dirty="0"/>
              <a:t>relate to why you are here :-)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8541" y="2330824"/>
            <a:ext cx="3657600" cy="37175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07" charset="2"/>
              <a:buNone/>
            </a:pPr>
            <a:r>
              <a:rPr lang="en-US" sz="2400" dirty="0"/>
              <a:t>Think for a moment…</a:t>
            </a:r>
          </a:p>
          <a:p>
            <a:pPr>
              <a:buFont typeface="Wingdings" pitchFamily="-107" charset="2"/>
              <a:buNone/>
            </a:pPr>
            <a:r>
              <a:rPr lang="en-US" sz="2400" dirty="0"/>
              <a:t>What do you want to achieve?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Today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Tomorrow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This semester, year, 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During the life of your degree</a:t>
            </a:r>
            <a:endParaRPr lang="en-US" sz="2400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754672" y="0"/>
            <a:ext cx="3182937" cy="1902786"/>
          </a:xfrm>
          <a:prstGeom prst="cloudCallout">
            <a:avLst>
              <a:gd name="adj1" fmla="val -27760"/>
              <a:gd name="adj2" fmla="val 988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Ambition, </a:t>
            </a:r>
            <a:br>
              <a:rPr lang="en-US" dirty="0"/>
            </a:br>
            <a:r>
              <a:rPr lang="en-US" dirty="0"/>
              <a:t>desire, need, </a:t>
            </a:r>
            <a:br>
              <a:rPr lang="en-US" dirty="0"/>
            </a:br>
            <a:r>
              <a:rPr lang="en-US" dirty="0"/>
              <a:t>want….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3391" y="1656220"/>
            <a:ext cx="524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>
                <a:solidFill>
                  <a:prstClr val="white"/>
                </a:solidFill>
              </a:rPr>
              <a:t>Identify your own objectives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today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0463"/>
            <a:ext cx="9372600" cy="5697537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87126" y="188097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1. Intros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80688" y="151758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4. Task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91057" y="2568864"/>
            <a:ext cx="1214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3. About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feedback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30694" y="2969188"/>
            <a:ext cx="15268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2. Your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objectives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motivations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361" y="5566514"/>
            <a:ext cx="3147391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 expect to answer questions </a:t>
            </a:r>
            <a:br>
              <a:rPr lang="en-US" dirty="0" smtClean="0"/>
            </a:br>
            <a:r>
              <a:rPr lang="en-US" dirty="0" smtClean="0"/>
              <a:t>as they arise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Feedback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do we get it?</a:t>
            </a:r>
          </a:p>
          <a:p>
            <a:r>
              <a:rPr lang="en-US"/>
              <a:t>How? When? So What?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Varieties of Feedback: </a:t>
            </a:r>
            <a:br>
              <a:rPr kumimoji="0" lang="en-US" dirty="0"/>
            </a:br>
            <a:r>
              <a:rPr kumimoji="0" lang="en-US" dirty="0"/>
              <a:t>Full Brain?</a:t>
            </a:r>
          </a:p>
        </p:txBody>
      </p:sp>
      <p:pic>
        <p:nvPicPr>
          <p:cNvPr id="27652" name="Picture 4" descr="full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3313113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Think about </a:t>
            </a:r>
            <a:r>
              <a:rPr kumimoji="0" lang="en-US" dirty="0"/>
              <a:t>this </a:t>
            </a:r>
            <a:r>
              <a:rPr kumimoji="0" lang="en-US" dirty="0" smtClean="0"/>
              <a:t>module (RTS)</a:t>
            </a:r>
            <a:endParaRPr kumimoji="0"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-107" charset="2"/>
              <a:buNone/>
            </a:pPr>
            <a:r>
              <a:rPr lang="en-US" dirty="0"/>
              <a:t>What have you done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What have *you* achieved?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Q     How </a:t>
            </a:r>
            <a:r>
              <a:rPr lang="en-US" b="1" u="sng" dirty="0"/>
              <a:t>do you rate it so far?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Obviously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Surprisingly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Still not sure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Don’t think it is helping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pPr>
              <a:buFont typeface="Wingdings" pitchFamily="-107" charset="2"/>
              <a:buNone/>
            </a:pPr>
            <a:r>
              <a:rPr lang="en-US"/>
              <a:t>True of False?</a:t>
            </a:r>
          </a:p>
          <a:p>
            <a:pPr>
              <a:buFont typeface="Wingdings" pitchFamily="-107" charset="2"/>
              <a:buNone/>
            </a:pPr>
            <a:r>
              <a:rPr lang="en-US"/>
              <a:t>	You can only get feedback on your work from the lecturers or demonstrators</a:t>
            </a:r>
          </a:p>
        </p:txBody>
      </p:sp>
      <p:graphicFrame>
        <p:nvGraphicFramePr>
          <p:cNvPr id="22532" name="Object 4"/>
          <p:cNvGraphicFramePr>
            <a:graphicFrameLocks/>
          </p:cNvGraphicFramePr>
          <p:nvPr/>
        </p:nvGraphicFramePr>
        <p:xfrm>
          <a:off x="5486400" y="1981200"/>
          <a:ext cx="18526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7" name="Clip" r:id="rId4" imgW="1043305" imgH="2300605" progId="">
                  <p:embed/>
                </p:oleObj>
              </mc:Choice>
              <mc:Fallback>
                <p:oleObj name="Clip" r:id="rId4" imgW="1043305" imgH="2300605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18526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00"/>
            <a:ext cx="4294319" cy="4114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How can you get feedback from </a:t>
            </a:r>
            <a:r>
              <a:rPr lang="en-US" sz="2000" dirty="0" smtClean="0"/>
              <a:t>an exam</a:t>
            </a:r>
            <a:r>
              <a:rPr lang="en-US" sz="2000" dirty="0"/>
              <a:t>?</a:t>
            </a:r>
          </a:p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Choose any which apply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Listen to the general feedback on how we all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Think about how I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Talk to fellow students about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how </a:t>
            </a:r>
            <a:r>
              <a:rPr lang="en-US" sz="2000" dirty="0"/>
              <a:t>we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Read and analyse at my marked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exam </a:t>
            </a:r>
            <a:r>
              <a:rPr lang="en-US" sz="2000" dirty="0"/>
              <a:t>script 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Attempt the exam a second time </a:t>
            </a:r>
          </a:p>
        </p:txBody>
      </p:sp>
      <p:pic>
        <p:nvPicPr>
          <p:cNvPr id="23558" name="Picture 6" descr="feed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80119" y="2274888"/>
            <a:ext cx="3810000" cy="3525837"/>
          </a:xfr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</a:p>
          <a:p>
            <a:r>
              <a:rPr lang="en-GB" dirty="0" smtClean="0"/>
              <a:t>Think back</a:t>
            </a:r>
          </a:p>
          <a:p>
            <a:r>
              <a:rPr lang="en-GB" dirty="0" smtClean="0"/>
              <a:t>Before your exam </a:t>
            </a:r>
            <a:endParaRPr lang="en-GB" dirty="0"/>
          </a:p>
          <a:p>
            <a:r>
              <a:rPr lang="en-GB" dirty="0" smtClean="0"/>
              <a:t>Make a note now…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TODAY - Think back</a:t>
            </a:r>
          </a:p>
          <a:p>
            <a:r>
              <a:rPr lang="en-GB" dirty="0" smtClean="0"/>
              <a:t>Reflecting on your exam performance</a:t>
            </a:r>
          </a:p>
          <a:p>
            <a:r>
              <a:rPr lang="en-GB" dirty="0" smtClean="0"/>
              <a:t>As you are thinking about it today…</a:t>
            </a:r>
          </a:p>
          <a:p>
            <a:r>
              <a:rPr lang="en-GB" smtClean="0"/>
              <a:t>Make a 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911572"/>
      </p:ext>
    </p:extLst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Tasks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things </a:t>
            </a:r>
            <a:r>
              <a:rPr lang="en-US" dirty="0"/>
              <a:t>for you…</a:t>
            </a:r>
          </a:p>
          <a:p>
            <a:r>
              <a:rPr lang="en-US" dirty="0"/>
              <a:t>And the portfolio ;-)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Progress review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Progress Review</a:t>
            </a:r>
          </a:p>
          <a:p>
            <a:pPr>
              <a:buFontTx/>
              <a:buNone/>
            </a:pPr>
            <a:r>
              <a:rPr lang="en-US" dirty="0" smtClean="0"/>
              <a:t>Think </a:t>
            </a:r>
            <a:r>
              <a:rPr lang="en-US" dirty="0"/>
              <a:t>about your progress so far this year</a:t>
            </a:r>
          </a:p>
          <a:p>
            <a:r>
              <a:rPr lang="en-US" dirty="0"/>
              <a:t>What will you continue?</a:t>
            </a:r>
          </a:p>
          <a:p>
            <a:r>
              <a:rPr lang="en-US" dirty="0"/>
              <a:t>What will you modify?</a:t>
            </a:r>
          </a:p>
          <a:p>
            <a:r>
              <a:rPr lang="en-US" dirty="0"/>
              <a:t>What will you stop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Activities</a:t>
            </a:r>
            <a:endParaRPr lang="en-US" sz="3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Read all of the W1 </a:t>
            </a:r>
            <a:r>
              <a:rPr lang="en-US" dirty="0" err="1" smtClean="0"/>
              <a:t>Edshare</a:t>
            </a:r>
            <a:r>
              <a:rPr lang="en-US" dirty="0" smtClean="0"/>
              <a:t> notes </a:t>
            </a:r>
          </a:p>
          <a:p>
            <a:pPr marL="0" indent="0">
              <a:buNone/>
            </a:pPr>
            <a:r>
              <a:rPr lang="en-US" dirty="0" smtClean="0"/>
              <a:t>Complete </a:t>
            </a:r>
            <a:r>
              <a:rPr lang="en-US" dirty="0"/>
              <a:t>the self evaluation </a:t>
            </a:r>
            <a:r>
              <a:rPr lang="en-US" dirty="0" smtClean="0"/>
              <a:t>quiz</a:t>
            </a:r>
          </a:p>
          <a:p>
            <a:pPr marL="0" indent="0">
              <a:buNone/>
            </a:pPr>
            <a:r>
              <a:rPr lang="en-US" dirty="0" smtClean="0"/>
              <a:t>Watch the video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Read each section of the portfolio and sketch in some responses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8952" y="381000"/>
            <a:ext cx="8736202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There is no lecture next week, but complete the tasks as outlined</a:t>
            </a:r>
            <a:endParaRPr lang="en-GB" sz="2200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:-)</a:t>
            </a:r>
          </a:p>
        </p:txBody>
      </p:sp>
      <p:graphicFrame>
        <p:nvGraphicFramePr>
          <p:cNvPr id="74756" name="Object 4"/>
          <p:cNvGraphicFramePr>
            <a:graphicFrameLocks noGrp="1"/>
          </p:cNvGraphicFramePr>
          <p:nvPr>
            <p:ph type="body" idx="1"/>
          </p:nvPr>
        </p:nvGraphicFramePr>
        <p:xfrm>
          <a:off x="4795838" y="1752600"/>
          <a:ext cx="434816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3" name="Clip" r:id="rId4" imgW="3666653" imgH="3470495" progId="">
                  <p:embed/>
                </p:oleObj>
              </mc:Choice>
              <mc:Fallback>
                <p:oleObj name="Clip" r:id="rId4" imgW="3666653" imgH="3470495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752600"/>
                        <a:ext cx="434816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Activities</a:t>
            </a:r>
            <a:r>
              <a:rPr lang="en-US" dirty="0"/>
              <a:t>..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evidence…</a:t>
            </a:r>
          </a:p>
          <a:p>
            <a:r>
              <a:rPr lang="en-US" dirty="0"/>
              <a:t>Where will you get evidence?</a:t>
            </a:r>
          </a:p>
          <a:p>
            <a:r>
              <a:rPr lang="en-US" dirty="0"/>
              <a:t>What sort of evidence can you use?</a:t>
            </a:r>
          </a:p>
          <a:p>
            <a:r>
              <a:rPr lang="en-US" dirty="0"/>
              <a:t>Watch the </a:t>
            </a:r>
            <a:r>
              <a:rPr lang="en-US" dirty="0" smtClean="0"/>
              <a:t>video – think about *your* education</a:t>
            </a:r>
          </a:p>
          <a:p>
            <a:r>
              <a:rPr lang="en-US" dirty="0"/>
              <a:t>Take a look at EdShare - how could you use it to assemble evidence?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Me, you, the module and us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A vision of students today</a:t>
            </a:r>
            <a:endParaRPr lang="en-US" dirty="0"/>
          </a:p>
        </p:txBody>
      </p:sp>
      <p:pic>
        <p:nvPicPr>
          <p:cNvPr id="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845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Work by Michael Wesch of Kansas State University - Digital Ethnography Project</a:t>
            </a:r>
            <a:endParaRPr lang="en-US" sz="20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Swap to web browser</a:t>
            </a:r>
            <a:r>
              <a:rPr lang="en-US" sz="2000" dirty="0" smtClean="0"/>
              <a:t>! Linked from EdShare</a:t>
            </a: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http://www.edshare.soton.ac.uk/67/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I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</a:t>
            </a:r>
          </a:p>
          <a:p>
            <a:r>
              <a:rPr lang="en-US" dirty="0" smtClean="0"/>
              <a:t>The portfolio template</a:t>
            </a:r>
          </a:p>
          <a:p>
            <a:r>
              <a:rPr lang="en-US" dirty="0" smtClean="0"/>
              <a:t>Portfolio Summary (as handout)</a:t>
            </a:r>
          </a:p>
          <a:p>
            <a:r>
              <a:rPr lang="en-US" dirty="0" smtClean="0"/>
              <a:t>Feedback from previous years</a:t>
            </a:r>
          </a:p>
          <a:p>
            <a:r>
              <a:rPr lang="en-US" dirty="0" smtClean="0"/>
              <a:t>A vision of students today (video clip)</a:t>
            </a:r>
          </a:p>
          <a:p>
            <a:r>
              <a:rPr lang="en-US" dirty="0" smtClean="0"/>
              <a:t>Edshare </a:t>
            </a:r>
            <a:r>
              <a:rPr lang="en-US" dirty="0" smtClean="0">
                <a:hlinkClick r:id="rId3"/>
              </a:rPr>
              <a:t>http://www.edshare.soton.ac.uk/4686/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Whole resource set </a:t>
            </a:r>
            <a:r>
              <a:rPr lang="en-US" dirty="0" smtClean="0">
                <a:hlinkClick r:id="rId4"/>
              </a:rPr>
              <a:t>http://www.edshare.soton.ac.uk/4690/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me and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62739" cy="50127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581" dirty="0" smtClean="0"/>
              <a:t>Me? Your lecturer</a:t>
            </a:r>
          </a:p>
          <a:p>
            <a:r>
              <a:rPr lang="en-US" dirty="0" smtClean="0"/>
              <a:t>Dr Su White</a:t>
            </a:r>
          </a:p>
          <a:p>
            <a:r>
              <a:rPr lang="en-US" dirty="0" smtClean="0"/>
              <a:t>Academic in ECS</a:t>
            </a:r>
          </a:p>
          <a:p>
            <a:r>
              <a:rPr lang="en-US" dirty="0" err="1" smtClean="0"/>
              <a:t>saw@ecs.soton.ac.uk</a:t>
            </a:r>
            <a:r>
              <a:rPr lang="en-US" dirty="0" smtClean="0"/>
              <a:t>	</a:t>
            </a:r>
          </a:p>
          <a:p>
            <a:r>
              <a:rPr lang="en-US" dirty="0" smtClean="0"/>
              <a:t>Researcher in Web and Internet Science – ECS</a:t>
            </a:r>
          </a:p>
          <a:p>
            <a:r>
              <a:rPr lang="en-US" dirty="0" smtClean="0"/>
              <a:t>Member of CITE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Why I am here</a:t>
            </a:r>
          </a:p>
          <a:p>
            <a:r>
              <a:rPr lang="en-US" dirty="0" smtClean="0"/>
              <a:t>Senior tutor on the foundation year</a:t>
            </a:r>
          </a:p>
          <a:p>
            <a:r>
              <a:rPr lang="en-US" dirty="0" smtClean="0"/>
              <a:t>Believe that all students can learn and succeed</a:t>
            </a:r>
            <a:endParaRPr lang="en-US" dirty="0"/>
          </a:p>
        </p:txBody>
      </p:sp>
      <p:pic>
        <p:nvPicPr>
          <p:cNvPr id="4" name="Picture 3" descr="su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783" y="3090870"/>
            <a:ext cx="2089150" cy="21971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6355473" y="1138767"/>
            <a:ext cx="2522502" cy="1526822"/>
          </a:xfrm>
          <a:prstGeom prst="wedgeEllipseCallout">
            <a:avLst>
              <a:gd name="adj1" fmla="val -56997"/>
              <a:gd name="adj2" fmla="val 17995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What about you?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Why We are here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79462" y="3308550"/>
            <a:ext cx="4590513" cy="265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-107" charset="2"/>
              <a:buNone/>
            </a:pPr>
            <a:r>
              <a:rPr lang="en-US" sz="2400" dirty="0"/>
              <a:t>Routes to success!</a:t>
            </a:r>
          </a:p>
          <a:p>
            <a:r>
              <a:rPr lang="en-US" sz="2400" dirty="0"/>
              <a:t>It’s a module</a:t>
            </a:r>
          </a:p>
          <a:p>
            <a:r>
              <a:rPr lang="en-US" sz="2400" dirty="0"/>
              <a:t>You have coursework</a:t>
            </a:r>
          </a:p>
          <a:p>
            <a:r>
              <a:rPr lang="en-US" sz="2400" dirty="0"/>
              <a:t>This is the lecture series</a:t>
            </a:r>
          </a:p>
          <a:p>
            <a:r>
              <a:rPr lang="en-US" sz="2400" dirty="0"/>
              <a:t>I want to make it useful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853453" y="847378"/>
            <a:ext cx="4290547" cy="297180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Each week we will</a:t>
            </a:r>
            <a:br>
              <a:rPr lang="en-US" dirty="0"/>
            </a:br>
            <a:r>
              <a:rPr lang="en-US" dirty="0"/>
              <a:t>rehearse part of</a:t>
            </a:r>
            <a:br>
              <a:rPr lang="en-US" dirty="0"/>
            </a:br>
            <a:r>
              <a:rPr lang="en-US" dirty="0"/>
              <a:t>the portfolio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Portfolio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task to help you</a:t>
            </a:r>
          </a:p>
          <a:p>
            <a:r>
              <a:rPr lang="en-GB" dirty="0" smtClean="0"/>
              <a:t>Answer specific questions</a:t>
            </a:r>
          </a:p>
          <a:p>
            <a:r>
              <a:rPr lang="en-GB" dirty="0" smtClean="0"/>
              <a:t>Reflect on your answers</a:t>
            </a:r>
          </a:p>
          <a:p>
            <a:r>
              <a:rPr lang="en-GB" dirty="0" smtClean="0"/>
              <a:t>Evaluate your motivations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3517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The big picture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2410650"/>
              </p:ext>
            </p:extLst>
          </p:nvPr>
        </p:nvGraphicFramePr>
        <p:xfrm>
          <a:off x="1802513" y="19116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Task…</a:t>
            </a:r>
            <a:endParaRPr lang="en-GB" dirty="0"/>
          </a:p>
        </p:txBody>
      </p:sp>
      <p:pic>
        <p:nvPicPr>
          <p:cNvPr id="3" name="Picture 2" descr="Screen Shot 2012-02-09 at 13.54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90" y="2333593"/>
            <a:ext cx="6874015" cy="2813255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 rot="963797">
            <a:off x="6182330" y="-112073"/>
            <a:ext cx="3224837" cy="3074924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About 24 working days to the deadline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459862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Look at the Portfolio</a:t>
            </a:r>
            <a:endParaRPr lang="en-US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037" y="1782393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11617</TotalTime>
  <Words>1382</Words>
  <Application>Microsoft Macintosh PowerPoint</Application>
  <PresentationFormat>On-screen Show (4:3)</PresentationFormat>
  <Paragraphs>289</Paragraphs>
  <Slides>31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Revolution</vt:lpstr>
      <vt:lpstr>Clip</vt:lpstr>
      <vt:lpstr>Foundation Year Routes to Success Part III - Sustaining Success</vt:lpstr>
      <vt:lpstr>The Plan today</vt:lpstr>
      <vt:lpstr>Intros</vt:lpstr>
      <vt:lpstr>Intros: me and you? </vt:lpstr>
      <vt:lpstr>Intros: Why We are here</vt:lpstr>
      <vt:lpstr>The process</vt:lpstr>
      <vt:lpstr>Intros: The big picture</vt:lpstr>
      <vt:lpstr>Your Task…</vt:lpstr>
      <vt:lpstr>Intros: Look at the Portfolio</vt:lpstr>
      <vt:lpstr>Intro Portfolio</vt:lpstr>
      <vt:lpstr>Intros: what you have to think about</vt:lpstr>
      <vt:lpstr>Intros:</vt:lpstr>
      <vt:lpstr>Intros: each section</vt:lpstr>
      <vt:lpstr>Where to find stuff: Blackboard</vt:lpstr>
      <vt:lpstr>Where to find stuff: Edshare</vt:lpstr>
      <vt:lpstr>Your objectives</vt:lpstr>
      <vt:lpstr>Your formal objectives:</vt:lpstr>
      <vt:lpstr>Bigger Objective</vt:lpstr>
      <vt:lpstr>Objectives (task)</vt:lpstr>
      <vt:lpstr>About Feedback</vt:lpstr>
      <vt:lpstr>Varieties of Feedback:  Full Brain?</vt:lpstr>
      <vt:lpstr>Think about this module (RTS)</vt:lpstr>
      <vt:lpstr>Reflection and Feedback 1</vt:lpstr>
      <vt:lpstr>reflection and feedback 2</vt:lpstr>
      <vt:lpstr>exams</vt:lpstr>
      <vt:lpstr>Your Tasks</vt:lpstr>
      <vt:lpstr>1) Progress review</vt:lpstr>
      <vt:lpstr>Thank You :-)</vt:lpstr>
      <vt:lpstr>Essential Activities..</vt:lpstr>
      <vt:lpstr>Video: A vision of students today</vt:lpstr>
      <vt:lpstr>Week I resources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 White</dc:creator>
  <cp:lastModifiedBy>Su White</cp:lastModifiedBy>
  <cp:revision>46</cp:revision>
  <cp:lastPrinted>2010-01-30T22:16:23Z</cp:lastPrinted>
  <dcterms:created xsi:type="dcterms:W3CDTF">2011-01-31T23:24:03Z</dcterms:created>
  <dcterms:modified xsi:type="dcterms:W3CDTF">2013-02-01T15:43:23Z</dcterms:modified>
</cp:coreProperties>
</file>